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6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EDEB-39D1-4488-BC77-EF10D2C944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1C32DA-5E46-488B-8EEF-54FFA8C9D5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05C427-18A2-4449-8EC9-4E8098A311EF}"/>
              </a:ext>
            </a:extLst>
          </p:cNvPr>
          <p:cNvSpPr>
            <a:spLocks noGrp="1"/>
          </p:cNvSpPr>
          <p:nvPr>
            <p:ph type="dt" sz="half" idx="10"/>
          </p:nvPr>
        </p:nvSpPr>
        <p:spPr/>
        <p:txBody>
          <a:bodyPr/>
          <a:lstStyle/>
          <a:p>
            <a:fld id="{04DA3DA6-8D4A-4808-BFE7-F7C5D7967291}" type="datetimeFigureOut">
              <a:rPr lang="en-IN" smtClean="0"/>
              <a:t>13-12-2020</a:t>
            </a:fld>
            <a:endParaRPr lang="en-IN"/>
          </a:p>
        </p:txBody>
      </p:sp>
      <p:sp>
        <p:nvSpPr>
          <p:cNvPr id="5" name="Footer Placeholder 4">
            <a:extLst>
              <a:ext uri="{FF2B5EF4-FFF2-40B4-BE49-F238E27FC236}">
                <a16:creationId xmlns:a16="http://schemas.microsoft.com/office/drawing/2014/main" id="{5213AEEE-F0C2-411D-9E0C-39B9973D1C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7F066B-3653-479E-8F52-65F9A505F631}"/>
              </a:ext>
            </a:extLst>
          </p:cNvPr>
          <p:cNvSpPr>
            <a:spLocks noGrp="1"/>
          </p:cNvSpPr>
          <p:nvPr>
            <p:ph type="sldNum" sz="quarter" idx="12"/>
          </p:nvPr>
        </p:nvSpPr>
        <p:spPr/>
        <p:txBody>
          <a:bodyPr/>
          <a:lstStyle/>
          <a:p>
            <a:fld id="{B2F9DCD4-0D06-4E33-90CD-DBA768FC6631}" type="slidenum">
              <a:rPr lang="en-IN" smtClean="0"/>
              <a:t>‹#›</a:t>
            </a:fld>
            <a:endParaRPr lang="en-IN"/>
          </a:p>
        </p:txBody>
      </p:sp>
    </p:spTree>
    <p:extLst>
      <p:ext uri="{BB962C8B-B14F-4D97-AF65-F5344CB8AC3E}">
        <p14:creationId xmlns:p14="http://schemas.microsoft.com/office/powerpoint/2010/main" val="188617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61BB-65CE-457F-B568-B8B5DD7DD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C63CF7-A863-43B0-AFBC-0CA89C0978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A13C4-041D-4633-A4D4-B0475FDAF3F5}"/>
              </a:ext>
            </a:extLst>
          </p:cNvPr>
          <p:cNvSpPr>
            <a:spLocks noGrp="1"/>
          </p:cNvSpPr>
          <p:nvPr>
            <p:ph type="dt" sz="half" idx="10"/>
          </p:nvPr>
        </p:nvSpPr>
        <p:spPr/>
        <p:txBody>
          <a:bodyPr/>
          <a:lstStyle/>
          <a:p>
            <a:fld id="{04DA3DA6-8D4A-4808-BFE7-F7C5D7967291}" type="datetimeFigureOut">
              <a:rPr lang="en-IN" smtClean="0"/>
              <a:t>13-12-2020</a:t>
            </a:fld>
            <a:endParaRPr lang="en-IN"/>
          </a:p>
        </p:txBody>
      </p:sp>
      <p:sp>
        <p:nvSpPr>
          <p:cNvPr id="5" name="Footer Placeholder 4">
            <a:extLst>
              <a:ext uri="{FF2B5EF4-FFF2-40B4-BE49-F238E27FC236}">
                <a16:creationId xmlns:a16="http://schemas.microsoft.com/office/drawing/2014/main" id="{24F68719-5777-4896-8D67-D2B1852A31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DF8A49-6EE0-4855-B35C-F10DBBBC18D6}"/>
              </a:ext>
            </a:extLst>
          </p:cNvPr>
          <p:cNvSpPr>
            <a:spLocks noGrp="1"/>
          </p:cNvSpPr>
          <p:nvPr>
            <p:ph type="sldNum" sz="quarter" idx="12"/>
          </p:nvPr>
        </p:nvSpPr>
        <p:spPr/>
        <p:txBody>
          <a:bodyPr/>
          <a:lstStyle/>
          <a:p>
            <a:fld id="{B2F9DCD4-0D06-4E33-90CD-DBA768FC6631}" type="slidenum">
              <a:rPr lang="en-IN" smtClean="0"/>
              <a:t>‹#›</a:t>
            </a:fld>
            <a:endParaRPr lang="en-IN"/>
          </a:p>
        </p:txBody>
      </p:sp>
    </p:spTree>
    <p:extLst>
      <p:ext uri="{BB962C8B-B14F-4D97-AF65-F5344CB8AC3E}">
        <p14:creationId xmlns:p14="http://schemas.microsoft.com/office/powerpoint/2010/main" val="374921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9EA778-3487-4B6F-9477-5DC5A813EC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0289BE-535C-4F77-B86E-5757E6B390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7A2D64-44B6-4150-BDBB-22994F8B2B92}"/>
              </a:ext>
            </a:extLst>
          </p:cNvPr>
          <p:cNvSpPr>
            <a:spLocks noGrp="1"/>
          </p:cNvSpPr>
          <p:nvPr>
            <p:ph type="dt" sz="half" idx="10"/>
          </p:nvPr>
        </p:nvSpPr>
        <p:spPr/>
        <p:txBody>
          <a:bodyPr/>
          <a:lstStyle/>
          <a:p>
            <a:fld id="{04DA3DA6-8D4A-4808-BFE7-F7C5D7967291}" type="datetimeFigureOut">
              <a:rPr lang="en-IN" smtClean="0"/>
              <a:t>13-12-2020</a:t>
            </a:fld>
            <a:endParaRPr lang="en-IN"/>
          </a:p>
        </p:txBody>
      </p:sp>
      <p:sp>
        <p:nvSpPr>
          <p:cNvPr id="5" name="Footer Placeholder 4">
            <a:extLst>
              <a:ext uri="{FF2B5EF4-FFF2-40B4-BE49-F238E27FC236}">
                <a16:creationId xmlns:a16="http://schemas.microsoft.com/office/drawing/2014/main" id="{E496766B-5909-441E-B3B2-2020DFBDEA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EBBA06-10E9-4319-8255-A28E84DC7B42}"/>
              </a:ext>
            </a:extLst>
          </p:cNvPr>
          <p:cNvSpPr>
            <a:spLocks noGrp="1"/>
          </p:cNvSpPr>
          <p:nvPr>
            <p:ph type="sldNum" sz="quarter" idx="12"/>
          </p:nvPr>
        </p:nvSpPr>
        <p:spPr/>
        <p:txBody>
          <a:bodyPr/>
          <a:lstStyle/>
          <a:p>
            <a:fld id="{B2F9DCD4-0D06-4E33-90CD-DBA768FC6631}" type="slidenum">
              <a:rPr lang="en-IN" smtClean="0"/>
              <a:t>‹#›</a:t>
            </a:fld>
            <a:endParaRPr lang="en-IN"/>
          </a:p>
        </p:txBody>
      </p:sp>
    </p:spTree>
    <p:extLst>
      <p:ext uri="{BB962C8B-B14F-4D97-AF65-F5344CB8AC3E}">
        <p14:creationId xmlns:p14="http://schemas.microsoft.com/office/powerpoint/2010/main" val="365809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2C959-0A51-4B11-B7A6-C30E2644E4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8FB77B-C4A4-4C08-BFC6-90720E859B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3CF858-0621-49B3-9201-F56B699F5D31}"/>
              </a:ext>
            </a:extLst>
          </p:cNvPr>
          <p:cNvSpPr>
            <a:spLocks noGrp="1"/>
          </p:cNvSpPr>
          <p:nvPr>
            <p:ph type="dt" sz="half" idx="10"/>
          </p:nvPr>
        </p:nvSpPr>
        <p:spPr/>
        <p:txBody>
          <a:bodyPr/>
          <a:lstStyle/>
          <a:p>
            <a:fld id="{04DA3DA6-8D4A-4808-BFE7-F7C5D7967291}" type="datetimeFigureOut">
              <a:rPr lang="en-IN" smtClean="0"/>
              <a:t>13-12-2020</a:t>
            </a:fld>
            <a:endParaRPr lang="en-IN"/>
          </a:p>
        </p:txBody>
      </p:sp>
      <p:sp>
        <p:nvSpPr>
          <p:cNvPr id="5" name="Footer Placeholder 4">
            <a:extLst>
              <a:ext uri="{FF2B5EF4-FFF2-40B4-BE49-F238E27FC236}">
                <a16:creationId xmlns:a16="http://schemas.microsoft.com/office/drawing/2014/main" id="{809B2917-3D5C-4325-9A6A-E92FDEB8F3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EE95C3-FFE4-4589-999C-EFD0E45671F2}"/>
              </a:ext>
            </a:extLst>
          </p:cNvPr>
          <p:cNvSpPr>
            <a:spLocks noGrp="1"/>
          </p:cNvSpPr>
          <p:nvPr>
            <p:ph type="sldNum" sz="quarter" idx="12"/>
          </p:nvPr>
        </p:nvSpPr>
        <p:spPr/>
        <p:txBody>
          <a:bodyPr/>
          <a:lstStyle/>
          <a:p>
            <a:fld id="{B2F9DCD4-0D06-4E33-90CD-DBA768FC6631}" type="slidenum">
              <a:rPr lang="en-IN" smtClean="0"/>
              <a:t>‹#›</a:t>
            </a:fld>
            <a:endParaRPr lang="en-IN"/>
          </a:p>
        </p:txBody>
      </p:sp>
    </p:spTree>
    <p:extLst>
      <p:ext uri="{BB962C8B-B14F-4D97-AF65-F5344CB8AC3E}">
        <p14:creationId xmlns:p14="http://schemas.microsoft.com/office/powerpoint/2010/main" val="281934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60A53-6B32-47A1-AF79-0CCF7006A9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9FF556-553B-4814-A9E4-23D30966F7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702D0D-F4CD-4C48-BF60-DA8C7BD135C5}"/>
              </a:ext>
            </a:extLst>
          </p:cNvPr>
          <p:cNvSpPr>
            <a:spLocks noGrp="1"/>
          </p:cNvSpPr>
          <p:nvPr>
            <p:ph type="dt" sz="half" idx="10"/>
          </p:nvPr>
        </p:nvSpPr>
        <p:spPr/>
        <p:txBody>
          <a:bodyPr/>
          <a:lstStyle/>
          <a:p>
            <a:fld id="{04DA3DA6-8D4A-4808-BFE7-F7C5D7967291}" type="datetimeFigureOut">
              <a:rPr lang="en-IN" smtClean="0"/>
              <a:t>13-12-2020</a:t>
            </a:fld>
            <a:endParaRPr lang="en-IN"/>
          </a:p>
        </p:txBody>
      </p:sp>
      <p:sp>
        <p:nvSpPr>
          <p:cNvPr id="5" name="Footer Placeholder 4">
            <a:extLst>
              <a:ext uri="{FF2B5EF4-FFF2-40B4-BE49-F238E27FC236}">
                <a16:creationId xmlns:a16="http://schemas.microsoft.com/office/drawing/2014/main" id="{82C84400-E022-456B-B3FA-5E0034A9B9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9B8E7C-689C-429C-9DCE-A27483CEF0D7}"/>
              </a:ext>
            </a:extLst>
          </p:cNvPr>
          <p:cNvSpPr>
            <a:spLocks noGrp="1"/>
          </p:cNvSpPr>
          <p:nvPr>
            <p:ph type="sldNum" sz="quarter" idx="12"/>
          </p:nvPr>
        </p:nvSpPr>
        <p:spPr/>
        <p:txBody>
          <a:bodyPr/>
          <a:lstStyle/>
          <a:p>
            <a:fld id="{B2F9DCD4-0D06-4E33-90CD-DBA768FC6631}" type="slidenum">
              <a:rPr lang="en-IN" smtClean="0"/>
              <a:t>‹#›</a:t>
            </a:fld>
            <a:endParaRPr lang="en-IN"/>
          </a:p>
        </p:txBody>
      </p:sp>
    </p:spTree>
    <p:extLst>
      <p:ext uri="{BB962C8B-B14F-4D97-AF65-F5344CB8AC3E}">
        <p14:creationId xmlns:p14="http://schemas.microsoft.com/office/powerpoint/2010/main" val="4006739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1F76-2C6B-4ED6-9146-A0C45BD5C7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D3322E-2069-464B-89D0-C5EB48FF4A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29728D-8A82-4988-A2C5-474EF6F2A1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3657CE-4B4E-4B8E-8E13-2D31C9231896}"/>
              </a:ext>
            </a:extLst>
          </p:cNvPr>
          <p:cNvSpPr>
            <a:spLocks noGrp="1"/>
          </p:cNvSpPr>
          <p:nvPr>
            <p:ph type="dt" sz="half" idx="10"/>
          </p:nvPr>
        </p:nvSpPr>
        <p:spPr/>
        <p:txBody>
          <a:bodyPr/>
          <a:lstStyle/>
          <a:p>
            <a:fld id="{04DA3DA6-8D4A-4808-BFE7-F7C5D7967291}" type="datetimeFigureOut">
              <a:rPr lang="en-IN" smtClean="0"/>
              <a:t>13-12-2020</a:t>
            </a:fld>
            <a:endParaRPr lang="en-IN"/>
          </a:p>
        </p:txBody>
      </p:sp>
      <p:sp>
        <p:nvSpPr>
          <p:cNvPr id="6" name="Footer Placeholder 5">
            <a:extLst>
              <a:ext uri="{FF2B5EF4-FFF2-40B4-BE49-F238E27FC236}">
                <a16:creationId xmlns:a16="http://schemas.microsoft.com/office/drawing/2014/main" id="{323D78A5-1594-4052-BB3B-8CFF7B388B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ABBCB6-48AF-42F8-BEC0-CD77930F1AF4}"/>
              </a:ext>
            </a:extLst>
          </p:cNvPr>
          <p:cNvSpPr>
            <a:spLocks noGrp="1"/>
          </p:cNvSpPr>
          <p:nvPr>
            <p:ph type="sldNum" sz="quarter" idx="12"/>
          </p:nvPr>
        </p:nvSpPr>
        <p:spPr/>
        <p:txBody>
          <a:bodyPr/>
          <a:lstStyle/>
          <a:p>
            <a:fld id="{B2F9DCD4-0D06-4E33-90CD-DBA768FC6631}" type="slidenum">
              <a:rPr lang="en-IN" smtClean="0"/>
              <a:t>‹#›</a:t>
            </a:fld>
            <a:endParaRPr lang="en-IN"/>
          </a:p>
        </p:txBody>
      </p:sp>
    </p:spTree>
    <p:extLst>
      <p:ext uri="{BB962C8B-B14F-4D97-AF65-F5344CB8AC3E}">
        <p14:creationId xmlns:p14="http://schemas.microsoft.com/office/powerpoint/2010/main" val="3972595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AA2A4-92A7-4A6E-8E86-91B7E0A055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BC68B4-6751-40BF-9CCA-75D4ED9A4C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801B30-B3E4-43F4-A51D-70B892593C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980FC5-DCBF-42F4-8C10-64DB286192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DD8C7E-863A-47CB-835B-CF099D4F26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652067-798C-4EFB-BF30-C9D3167E0221}"/>
              </a:ext>
            </a:extLst>
          </p:cNvPr>
          <p:cNvSpPr>
            <a:spLocks noGrp="1"/>
          </p:cNvSpPr>
          <p:nvPr>
            <p:ph type="dt" sz="half" idx="10"/>
          </p:nvPr>
        </p:nvSpPr>
        <p:spPr/>
        <p:txBody>
          <a:bodyPr/>
          <a:lstStyle/>
          <a:p>
            <a:fld id="{04DA3DA6-8D4A-4808-BFE7-F7C5D7967291}" type="datetimeFigureOut">
              <a:rPr lang="en-IN" smtClean="0"/>
              <a:t>13-12-2020</a:t>
            </a:fld>
            <a:endParaRPr lang="en-IN"/>
          </a:p>
        </p:txBody>
      </p:sp>
      <p:sp>
        <p:nvSpPr>
          <p:cNvPr id="8" name="Footer Placeholder 7">
            <a:extLst>
              <a:ext uri="{FF2B5EF4-FFF2-40B4-BE49-F238E27FC236}">
                <a16:creationId xmlns:a16="http://schemas.microsoft.com/office/drawing/2014/main" id="{430790A9-4CC8-4A0D-B9CA-ED5F254CFE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08CA79-AABC-4026-AC1B-793261BE980A}"/>
              </a:ext>
            </a:extLst>
          </p:cNvPr>
          <p:cNvSpPr>
            <a:spLocks noGrp="1"/>
          </p:cNvSpPr>
          <p:nvPr>
            <p:ph type="sldNum" sz="quarter" idx="12"/>
          </p:nvPr>
        </p:nvSpPr>
        <p:spPr/>
        <p:txBody>
          <a:bodyPr/>
          <a:lstStyle/>
          <a:p>
            <a:fld id="{B2F9DCD4-0D06-4E33-90CD-DBA768FC6631}" type="slidenum">
              <a:rPr lang="en-IN" smtClean="0"/>
              <a:t>‹#›</a:t>
            </a:fld>
            <a:endParaRPr lang="en-IN"/>
          </a:p>
        </p:txBody>
      </p:sp>
    </p:spTree>
    <p:extLst>
      <p:ext uri="{BB962C8B-B14F-4D97-AF65-F5344CB8AC3E}">
        <p14:creationId xmlns:p14="http://schemas.microsoft.com/office/powerpoint/2010/main" val="1005907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34CF-405C-4888-BD2D-F6E734BE30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696330-36F7-4C08-8EE0-9D45580D56F1}"/>
              </a:ext>
            </a:extLst>
          </p:cNvPr>
          <p:cNvSpPr>
            <a:spLocks noGrp="1"/>
          </p:cNvSpPr>
          <p:nvPr>
            <p:ph type="dt" sz="half" idx="10"/>
          </p:nvPr>
        </p:nvSpPr>
        <p:spPr/>
        <p:txBody>
          <a:bodyPr/>
          <a:lstStyle/>
          <a:p>
            <a:fld id="{04DA3DA6-8D4A-4808-BFE7-F7C5D7967291}" type="datetimeFigureOut">
              <a:rPr lang="en-IN" smtClean="0"/>
              <a:t>13-12-2020</a:t>
            </a:fld>
            <a:endParaRPr lang="en-IN"/>
          </a:p>
        </p:txBody>
      </p:sp>
      <p:sp>
        <p:nvSpPr>
          <p:cNvPr id="4" name="Footer Placeholder 3">
            <a:extLst>
              <a:ext uri="{FF2B5EF4-FFF2-40B4-BE49-F238E27FC236}">
                <a16:creationId xmlns:a16="http://schemas.microsoft.com/office/drawing/2014/main" id="{ED21631E-0F4E-468F-87B9-E35BAF1632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1E0E8A3-48F3-4F3B-8DD0-DD38D6873DD2}"/>
              </a:ext>
            </a:extLst>
          </p:cNvPr>
          <p:cNvSpPr>
            <a:spLocks noGrp="1"/>
          </p:cNvSpPr>
          <p:nvPr>
            <p:ph type="sldNum" sz="quarter" idx="12"/>
          </p:nvPr>
        </p:nvSpPr>
        <p:spPr/>
        <p:txBody>
          <a:bodyPr/>
          <a:lstStyle/>
          <a:p>
            <a:fld id="{B2F9DCD4-0D06-4E33-90CD-DBA768FC6631}" type="slidenum">
              <a:rPr lang="en-IN" smtClean="0"/>
              <a:t>‹#›</a:t>
            </a:fld>
            <a:endParaRPr lang="en-IN"/>
          </a:p>
        </p:txBody>
      </p:sp>
    </p:spTree>
    <p:extLst>
      <p:ext uri="{BB962C8B-B14F-4D97-AF65-F5344CB8AC3E}">
        <p14:creationId xmlns:p14="http://schemas.microsoft.com/office/powerpoint/2010/main" val="49392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542C09-A115-4D0C-9539-7144A6C1A850}"/>
              </a:ext>
            </a:extLst>
          </p:cNvPr>
          <p:cNvSpPr>
            <a:spLocks noGrp="1"/>
          </p:cNvSpPr>
          <p:nvPr>
            <p:ph type="dt" sz="half" idx="10"/>
          </p:nvPr>
        </p:nvSpPr>
        <p:spPr/>
        <p:txBody>
          <a:bodyPr/>
          <a:lstStyle/>
          <a:p>
            <a:fld id="{04DA3DA6-8D4A-4808-BFE7-F7C5D7967291}" type="datetimeFigureOut">
              <a:rPr lang="en-IN" smtClean="0"/>
              <a:t>13-12-2020</a:t>
            </a:fld>
            <a:endParaRPr lang="en-IN"/>
          </a:p>
        </p:txBody>
      </p:sp>
      <p:sp>
        <p:nvSpPr>
          <p:cNvPr id="3" name="Footer Placeholder 2">
            <a:extLst>
              <a:ext uri="{FF2B5EF4-FFF2-40B4-BE49-F238E27FC236}">
                <a16:creationId xmlns:a16="http://schemas.microsoft.com/office/drawing/2014/main" id="{2F8EE2B3-E240-4824-9EB7-3FCE139D6E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7069F3-2F5C-4657-A087-B589097432D5}"/>
              </a:ext>
            </a:extLst>
          </p:cNvPr>
          <p:cNvSpPr>
            <a:spLocks noGrp="1"/>
          </p:cNvSpPr>
          <p:nvPr>
            <p:ph type="sldNum" sz="quarter" idx="12"/>
          </p:nvPr>
        </p:nvSpPr>
        <p:spPr/>
        <p:txBody>
          <a:bodyPr/>
          <a:lstStyle/>
          <a:p>
            <a:fld id="{B2F9DCD4-0D06-4E33-90CD-DBA768FC6631}" type="slidenum">
              <a:rPr lang="en-IN" smtClean="0"/>
              <a:t>‹#›</a:t>
            </a:fld>
            <a:endParaRPr lang="en-IN"/>
          </a:p>
        </p:txBody>
      </p:sp>
    </p:spTree>
    <p:extLst>
      <p:ext uri="{BB962C8B-B14F-4D97-AF65-F5344CB8AC3E}">
        <p14:creationId xmlns:p14="http://schemas.microsoft.com/office/powerpoint/2010/main" val="95875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80A9-CE67-469C-ADB1-7829CF7E0A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9240F7-0356-45AB-A802-63EC31F2CF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3B227A-1C36-48BC-A476-72E09D194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57285-C9BE-4510-9338-422A770ACCBF}"/>
              </a:ext>
            </a:extLst>
          </p:cNvPr>
          <p:cNvSpPr>
            <a:spLocks noGrp="1"/>
          </p:cNvSpPr>
          <p:nvPr>
            <p:ph type="dt" sz="half" idx="10"/>
          </p:nvPr>
        </p:nvSpPr>
        <p:spPr/>
        <p:txBody>
          <a:bodyPr/>
          <a:lstStyle/>
          <a:p>
            <a:fld id="{04DA3DA6-8D4A-4808-BFE7-F7C5D7967291}" type="datetimeFigureOut">
              <a:rPr lang="en-IN" smtClean="0"/>
              <a:t>13-12-2020</a:t>
            </a:fld>
            <a:endParaRPr lang="en-IN"/>
          </a:p>
        </p:txBody>
      </p:sp>
      <p:sp>
        <p:nvSpPr>
          <p:cNvPr id="6" name="Footer Placeholder 5">
            <a:extLst>
              <a:ext uri="{FF2B5EF4-FFF2-40B4-BE49-F238E27FC236}">
                <a16:creationId xmlns:a16="http://schemas.microsoft.com/office/drawing/2014/main" id="{7D8B7DC3-D485-4A8D-8F4F-11E708FBAA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505377-E847-4CDD-B713-63696CEA1EF3}"/>
              </a:ext>
            </a:extLst>
          </p:cNvPr>
          <p:cNvSpPr>
            <a:spLocks noGrp="1"/>
          </p:cNvSpPr>
          <p:nvPr>
            <p:ph type="sldNum" sz="quarter" idx="12"/>
          </p:nvPr>
        </p:nvSpPr>
        <p:spPr/>
        <p:txBody>
          <a:bodyPr/>
          <a:lstStyle/>
          <a:p>
            <a:fld id="{B2F9DCD4-0D06-4E33-90CD-DBA768FC6631}" type="slidenum">
              <a:rPr lang="en-IN" smtClean="0"/>
              <a:t>‹#›</a:t>
            </a:fld>
            <a:endParaRPr lang="en-IN"/>
          </a:p>
        </p:txBody>
      </p:sp>
    </p:spTree>
    <p:extLst>
      <p:ext uri="{BB962C8B-B14F-4D97-AF65-F5344CB8AC3E}">
        <p14:creationId xmlns:p14="http://schemas.microsoft.com/office/powerpoint/2010/main" val="196354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AD1D-AB8B-47F3-B4A4-B017A31A0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C0550E-CD1F-40FC-8B23-52E6089FD6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658F24-3345-4A08-94A2-CC040070D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025DDD-BCFE-4E92-8A53-759F9E47EF19}"/>
              </a:ext>
            </a:extLst>
          </p:cNvPr>
          <p:cNvSpPr>
            <a:spLocks noGrp="1"/>
          </p:cNvSpPr>
          <p:nvPr>
            <p:ph type="dt" sz="half" idx="10"/>
          </p:nvPr>
        </p:nvSpPr>
        <p:spPr/>
        <p:txBody>
          <a:bodyPr/>
          <a:lstStyle/>
          <a:p>
            <a:fld id="{04DA3DA6-8D4A-4808-BFE7-F7C5D7967291}" type="datetimeFigureOut">
              <a:rPr lang="en-IN" smtClean="0"/>
              <a:t>13-12-2020</a:t>
            </a:fld>
            <a:endParaRPr lang="en-IN"/>
          </a:p>
        </p:txBody>
      </p:sp>
      <p:sp>
        <p:nvSpPr>
          <p:cNvPr id="6" name="Footer Placeholder 5">
            <a:extLst>
              <a:ext uri="{FF2B5EF4-FFF2-40B4-BE49-F238E27FC236}">
                <a16:creationId xmlns:a16="http://schemas.microsoft.com/office/drawing/2014/main" id="{6BD70C3B-94D4-40E2-89A8-FAC710A208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4D8059-1FF9-426B-B8EA-50B5556CB19D}"/>
              </a:ext>
            </a:extLst>
          </p:cNvPr>
          <p:cNvSpPr>
            <a:spLocks noGrp="1"/>
          </p:cNvSpPr>
          <p:nvPr>
            <p:ph type="sldNum" sz="quarter" idx="12"/>
          </p:nvPr>
        </p:nvSpPr>
        <p:spPr/>
        <p:txBody>
          <a:bodyPr/>
          <a:lstStyle/>
          <a:p>
            <a:fld id="{B2F9DCD4-0D06-4E33-90CD-DBA768FC6631}" type="slidenum">
              <a:rPr lang="en-IN" smtClean="0"/>
              <a:t>‹#›</a:t>
            </a:fld>
            <a:endParaRPr lang="en-IN"/>
          </a:p>
        </p:txBody>
      </p:sp>
    </p:spTree>
    <p:extLst>
      <p:ext uri="{BB962C8B-B14F-4D97-AF65-F5344CB8AC3E}">
        <p14:creationId xmlns:p14="http://schemas.microsoft.com/office/powerpoint/2010/main" val="390657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29E0EC-ECF0-4DAF-B2AD-81E412FC7C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5F30C8-1C29-48E9-AA3D-114552D5B1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AC465B-F249-4C33-B5EA-FA0F8970D2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DA3DA6-8D4A-4808-BFE7-F7C5D7967291}" type="datetimeFigureOut">
              <a:rPr lang="en-IN" smtClean="0"/>
              <a:t>13-12-2020</a:t>
            </a:fld>
            <a:endParaRPr lang="en-IN"/>
          </a:p>
        </p:txBody>
      </p:sp>
      <p:sp>
        <p:nvSpPr>
          <p:cNvPr id="5" name="Footer Placeholder 4">
            <a:extLst>
              <a:ext uri="{FF2B5EF4-FFF2-40B4-BE49-F238E27FC236}">
                <a16:creationId xmlns:a16="http://schemas.microsoft.com/office/drawing/2014/main" id="{729149E6-2BD8-4651-810D-490B641B36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74ECAD-C083-42D0-8E9A-1364ED6B3D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9DCD4-0D06-4E33-90CD-DBA768FC6631}" type="slidenum">
              <a:rPr lang="en-IN" smtClean="0"/>
              <a:t>‹#›</a:t>
            </a:fld>
            <a:endParaRPr lang="en-IN"/>
          </a:p>
        </p:txBody>
      </p:sp>
    </p:spTree>
    <p:extLst>
      <p:ext uri="{BB962C8B-B14F-4D97-AF65-F5344CB8AC3E}">
        <p14:creationId xmlns:p14="http://schemas.microsoft.com/office/powerpoint/2010/main" val="2918787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4BBD428C-DDFB-40D8-86AC-759B9CEF50D0}"/>
              </a:ext>
            </a:extLst>
          </p:cNvPr>
          <p:cNvSpPr>
            <a:spLocks noGrp="1"/>
          </p:cNvSpPr>
          <p:nvPr>
            <p:ph type="subTitle" idx="1"/>
          </p:nvPr>
        </p:nvSpPr>
        <p:spPr>
          <a:xfrm>
            <a:off x="4439633" y="4518923"/>
            <a:ext cx="3312734" cy="1141851"/>
          </a:xfrm>
          <a:noFill/>
        </p:spPr>
        <p:txBody>
          <a:bodyPr>
            <a:normAutofit/>
          </a:bodyPr>
          <a:lstStyle/>
          <a:p>
            <a:r>
              <a:rPr lang="en-IN" sz="2000" dirty="0">
                <a:solidFill>
                  <a:srgbClr val="080808"/>
                </a:solidFill>
              </a:rPr>
              <a:t>By – Ayushi Tomar</a:t>
            </a:r>
          </a:p>
        </p:txBody>
      </p:sp>
      <p:sp>
        <p:nvSpPr>
          <p:cNvPr id="2" name="Title 1">
            <a:extLst>
              <a:ext uri="{FF2B5EF4-FFF2-40B4-BE49-F238E27FC236}">
                <a16:creationId xmlns:a16="http://schemas.microsoft.com/office/drawing/2014/main" id="{96D9A447-EE6A-439C-A82C-B753A4ADFC3D}"/>
              </a:ext>
            </a:extLst>
          </p:cNvPr>
          <p:cNvSpPr>
            <a:spLocks noGrp="1"/>
          </p:cNvSpPr>
          <p:nvPr>
            <p:ph type="ctrTitle"/>
          </p:nvPr>
        </p:nvSpPr>
        <p:spPr>
          <a:xfrm>
            <a:off x="3204642" y="2353641"/>
            <a:ext cx="5782716" cy="2150719"/>
          </a:xfrm>
          <a:noFill/>
        </p:spPr>
        <p:txBody>
          <a:bodyPr anchor="ctr">
            <a:normAutofit/>
          </a:bodyPr>
          <a:lstStyle/>
          <a:p>
            <a:r>
              <a:rPr lang="en-IN" sz="3000" b="1" kern="18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t>Applied Data Science Capstone</a:t>
            </a:r>
            <a:br>
              <a:rPr lang="en-IN" sz="2000" b="1" kern="1800" dirty="0">
                <a:solidFill>
                  <a:srgbClr val="24292E"/>
                </a:solidFill>
                <a:effectLst/>
                <a:latin typeface="Segoe UI" panose="020B0502040204020203" pitchFamily="34" charset="0"/>
                <a:ea typeface="Times New Roman" panose="02020603050405020304" pitchFamily="18" charset="0"/>
                <a:cs typeface="Times New Roman" panose="02020603050405020304" pitchFamily="18" charset="0"/>
              </a:rPr>
            </a:b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b="1" dirty="0">
                <a:solidFill>
                  <a:srgbClr val="24292E"/>
                </a:solidFill>
                <a:effectLst/>
                <a:latin typeface="Segoe UI" panose="020B0502040204020203" pitchFamily="34" charset="0"/>
                <a:ea typeface="Calibri" panose="020F0502020204030204" pitchFamily="34" charset="0"/>
              </a:rPr>
              <a:t> </a:t>
            </a:r>
            <a:r>
              <a:rPr lang="en-IN" sz="2600" b="1" dirty="0">
                <a:solidFill>
                  <a:srgbClr val="24292E"/>
                </a:solidFill>
                <a:effectLst/>
                <a:latin typeface="Segoe UI" panose="020B0502040204020203" pitchFamily="34" charset="0"/>
                <a:ea typeface="Calibri" panose="020F0502020204030204" pitchFamily="34" charset="0"/>
              </a:rPr>
              <a:t>Finding the best location for a coffee shop in Bangalore</a:t>
            </a:r>
            <a:endParaRPr lang="en-IN" sz="2600"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11720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233B-A8A8-4108-8DC8-78E5B4D8D62D}"/>
              </a:ext>
            </a:extLst>
          </p:cNvPr>
          <p:cNvSpPr>
            <a:spLocks noGrp="1"/>
          </p:cNvSpPr>
          <p:nvPr>
            <p:ph type="title"/>
          </p:nvPr>
        </p:nvSpPr>
        <p:spPr/>
        <p:txBody>
          <a:bodyPr>
            <a:normAutofit/>
          </a:bodyPr>
          <a:lstStyle/>
          <a:p>
            <a:pPr marL="742950" lvl="1" indent="-285750">
              <a:lnSpc>
                <a:spcPct val="107000"/>
              </a:lnSpc>
            </a:pPr>
            <a:r>
              <a:rPr lang="en-IN" sz="3000" dirty="0">
                <a:solidFill>
                  <a:srgbClr val="24292E"/>
                </a:solidFill>
                <a:effectLst/>
                <a:latin typeface="Segoe UI Black" panose="020B0A02040204020203" pitchFamily="34" charset="0"/>
                <a:ea typeface="Segoe UI Black" panose="020B0A02040204020203" pitchFamily="34" charset="0"/>
                <a:cs typeface="Times New Roman" panose="02020603050405020304" pitchFamily="18" charset="0"/>
              </a:rPr>
              <a:t>Business Problem</a:t>
            </a:r>
            <a:br>
              <a:rPr lang="en-IN" sz="1100" dirty="0">
                <a:effectLst/>
                <a:latin typeface="Segoe UI Black" panose="020B0A02040204020203" pitchFamily="34" charset="0"/>
                <a:ea typeface="Segoe UI Black" panose="020B0A02040204020203" pitchFamily="34" charset="0"/>
                <a:cs typeface="Times New Roman" panose="02020603050405020304" pitchFamily="18" charset="0"/>
              </a:rPr>
            </a:br>
            <a:endParaRPr lang="en-IN" dirty="0">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24AA14A7-0CCC-4DF6-BC52-DD4CDB8548C1}"/>
              </a:ext>
            </a:extLst>
          </p:cNvPr>
          <p:cNvSpPr>
            <a:spLocks noGrp="1"/>
          </p:cNvSpPr>
          <p:nvPr>
            <p:ph idx="1"/>
          </p:nvPr>
        </p:nvSpPr>
        <p:spPr/>
        <p:txBody>
          <a:bodyPr>
            <a:normAutofit/>
          </a:bodyPr>
          <a:lstStyle/>
          <a:p>
            <a:r>
              <a:rPr lang="en-IN" sz="2400" dirty="0">
                <a:solidFill>
                  <a:srgbClr val="24292E"/>
                </a:solidFill>
                <a:effectLst/>
                <a:latin typeface="Segoe UI" panose="020B0502040204020203" pitchFamily="34" charset="0"/>
                <a:ea typeface="Calibri" panose="020F0502020204030204" pitchFamily="34" charset="0"/>
                <a:cs typeface="Segoe UI" panose="020B0502040204020203" pitchFamily="34" charset="0"/>
              </a:rPr>
              <a:t>The objective of this capstone project is to </a:t>
            </a:r>
            <a:r>
              <a:rPr lang="en-IN" sz="2400" dirty="0" err="1">
                <a:solidFill>
                  <a:srgbClr val="24292E"/>
                </a:solidFill>
                <a:effectLst/>
                <a:latin typeface="Segoe UI" panose="020B0502040204020203" pitchFamily="34" charset="0"/>
                <a:ea typeface="Calibri" panose="020F0502020204030204" pitchFamily="34" charset="0"/>
                <a:cs typeface="Segoe UI" panose="020B0502040204020203" pitchFamily="34" charset="0"/>
              </a:rPr>
              <a:t>analyze</a:t>
            </a:r>
            <a:r>
              <a:rPr lang="en-IN" sz="2400" dirty="0">
                <a:solidFill>
                  <a:srgbClr val="24292E"/>
                </a:solidFill>
                <a:effectLst/>
                <a:latin typeface="Segoe UI" panose="020B0502040204020203" pitchFamily="34" charset="0"/>
                <a:ea typeface="Calibri" panose="020F0502020204030204" pitchFamily="34" charset="0"/>
                <a:cs typeface="Segoe UI" panose="020B0502040204020203" pitchFamily="34" charset="0"/>
              </a:rPr>
              <a:t> and select the best </a:t>
            </a:r>
            <a:r>
              <a:rPr lang="en-IN" sz="2400" dirty="0" err="1">
                <a:solidFill>
                  <a:srgbClr val="24292E"/>
                </a:solidFill>
                <a:effectLst/>
                <a:latin typeface="Segoe UI" panose="020B0502040204020203" pitchFamily="34" charset="0"/>
                <a:ea typeface="Calibri" panose="020F0502020204030204" pitchFamily="34" charset="0"/>
                <a:cs typeface="Segoe UI" panose="020B0502040204020203" pitchFamily="34" charset="0"/>
              </a:rPr>
              <a:t>neighborhood</a:t>
            </a:r>
            <a:r>
              <a:rPr lang="en-IN" sz="2400" dirty="0">
                <a:solidFill>
                  <a:srgbClr val="24292E"/>
                </a:solidFill>
                <a:effectLst/>
                <a:latin typeface="Segoe UI" panose="020B0502040204020203" pitchFamily="34" charset="0"/>
                <a:ea typeface="Calibri" panose="020F0502020204030204" pitchFamily="34" charset="0"/>
                <a:cs typeface="Segoe UI" panose="020B0502040204020203" pitchFamily="34" charset="0"/>
              </a:rPr>
              <a:t> in the city of Bangalore to open a new coffee shop. </a:t>
            </a:r>
          </a:p>
          <a:p>
            <a:r>
              <a:rPr lang="en-IN" sz="2400" dirty="0">
                <a:solidFill>
                  <a:srgbClr val="24292E"/>
                </a:solidFill>
                <a:effectLst/>
                <a:latin typeface="Segoe UI" panose="020B0502040204020203" pitchFamily="34" charset="0"/>
                <a:ea typeface="Calibri" panose="020F0502020204030204" pitchFamily="34" charset="0"/>
                <a:cs typeface="Segoe UI" panose="020B0502040204020203" pitchFamily="34" charset="0"/>
              </a:rPr>
              <a:t>Using data science methodology and machine learning techniques like clustering, this project will aim to provide a solution to the question: Which </a:t>
            </a:r>
            <a:r>
              <a:rPr lang="en-IN" sz="2400" dirty="0" err="1">
                <a:solidFill>
                  <a:srgbClr val="24292E"/>
                </a:solidFill>
                <a:effectLst/>
                <a:latin typeface="Segoe UI" panose="020B0502040204020203" pitchFamily="34" charset="0"/>
                <a:ea typeface="Calibri" panose="020F0502020204030204" pitchFamily="34" charset="0"/>
                <a:cs typeface="Segoe UI" panose="020B0502040204020203" pitchFamily="34" charset="0"/>
              </a:rPr>
              <a:t>neighborhood</a:t>
            </a:r>
            <a:r>
              <a:rPr lang="en-IN" sz="2400" dirty="0">
                <a:solidFill>
                  <a:srgbClr val="24292E"/>
                </a:solidFill>
                <a:effectLst/>
                <a:latin typeface="Segoe UI" panose="020B0502040204020203" pitchFamily="34" charset="0"/>
                <a:ea typeface="Calibri" panose="020F0502020204030204" pitchFamily="34" charset="0"/>
                <a:cs typeface="Segoe UI" panose="020B0502040204020203" pitchFamily="34" charset="0"/>
              </a:rPr>
              <a:t> in the city of Bangalore would a stakeholder of a coffee shop look to open a business. </a:t>
            </a:r>
            <a:br>
              <a:rPr lang="en-IN" sz="2400" dirty="0">
                <a:effectLst/>
                <a:latin typeface="Segoe UI" panose="020B0502040204020203" pitchFamily="34" charset="0"/>
                <a:ea typeface="Calibri" panose="020F0502020204030204" pitchFamily="34" charset="0"/>
                <a:cs typeface="Segoe UI" panose="020B0502040204020203" pitchFamily="34" charset="0"/>
              </a:rPr>
            </a:br>
            <a:endParaRPr lang="en-IN"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99950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8DA3C-BBD6-4E9B-A289-712BB5FCC901}"/>
              </a:ext>
            </a:extLst>
          </p:cNvPr>
          <p:cNvSpPr>
            <a:spLocks noGrp="1"/>
          </p:cNvSpPr>
          <p:nvPr>
            <p:ph type="title"/>
          </p:nvPr>
        </p:nvSpPr>
        <p:spPr/>
        <p:txBody>
          <a:bodyPr>
            <a:normAutofit/>
          </a:bodyPr>
          <a:lstStyle/>
          <a:p>
            <a:r>
              <a:rPr lang="en-IN" sz="3000" dirty="0">
                <a:latin typeface="Segoe UI Black" panose="020B0A02040204020203" pitchFamily="34" charset="0"/>
                <a:ea typeface="Segoe UI Black" panose="020B0A02040204020203" pitchFamily="34" charset="0"/>
              </a:rPr>
              <a:t>Data Cleaning and Acquisition </a:t>
            </a:r>
          </a:p>
        </p:txBody>
      </p:sp>
      <p:sp>
        <p:nvSpPr>
          <p:cNvPr id="3" name="Content Placeholder 2">
            <a:extLst>
              <a:ext uri="{FF2B5EF4-FFF2-40B4-BE49-F238E27FC236}">
                <a16:creationId xmlns:a16="http://schemas.microsoft.com/office/drawing/2014/main" id="{28CCE5C4-7856-4761-B212-00492595BC44}"/>
              </a:ext>
            </a:extLst>
          </p:cNvPr>
          <p:cNvSpPr>
            <a:spLocks noGrp="1"/>
          </p:cNvSpPr>
          <p:nvPr>
            <p:ph idx="1"/>
          </p:nvPr>
        </p:nvSpPr>
        <p:spPr/>
        <p:txBody>
          <a:bodyPr/>
          <a:lstStyle/>
          <a:p>
            <a:pPr lvl="1">
              <a:lnSpc>
                <a:spcPct val="107000"/>
              </a:lnSpc>
              <a:spcAft>
                <a:spcPts val="800"/>
              </a:spcAft>
              <a:buSzPts val="1000"/>
              <a:tabLst>
                <a:tab pos="914400" algn="l"/>
              </a:tabLst>
            </a:pPr>
            <a:r>
              <a:rPr lang="en-IN"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Data source  was Bangalore Zomato </a:t>
            </a:r>
            <a:r>
              <a:rPr lang="en-IN" dirty="0" err="1">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kaggle</a:t>
            </a:r>
            <a:r>
              <a:rPr lang="en-IN"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dataset</a:t>
            </a:r>
            <a:r>
              <a:rPr lang="en-IN" dirty="0">
                <a:solidFill>
                  <a:srgbClr val="000000"/>
                </a:solidFill>
                <a:latin typeface="Segoe UI" panose="020B0502040204020203" pitchFamily="34" charset="0"/>
                <a:ea typeface="Times New Roman" panose="02020603050405020304" pitchFamily="18" charset="0"/>
                <a:cs typeface="Segoe UI" panose="020B0502040204020203" pitchFamily="34" charset="0"/>
              </a:rPr>
              <a:t>. </a:t>
            </a:r>
            <a:r>
              <a:rPr lang="en-IN" dirty="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This data set contains the required information. And we will use this data set to explore various locality of city.</a:t>
            </a:r>
          </a:p>
          <a:p>
            <a:pPr lvl="1">
              <a:lnSpc>
                <a:spcPct val="107000"/>
              </a:lnSpc>
              <a:spcAft>
                <a:spcPts val="800"/>
              </a:spcAft>
              <a:buSzPts val="1000"/>
              <a:tabLst>
                <a:tab pos="914400" algn="l"/>
              </a:tabLst>
            </a:pPr>
            <a:r>
              <a:rPr lang="en-IN" dirty="0">
                <a:solidFill>
                  <a:srgbClr val="24292E"/>
                </a:solidFill>
                <a:effectLst/>
                <a:latin typeface="Segoe UI" panose="020B0502040204020203" pitchFamily="34" charset="0"/>
                <a:ea typeface="Calibri" panose="020F0502020204030204" pitchFamily="34" charset="0"/>
                <a:cs typeface="Segoe UI" panose="020B0502040204020203" pitchFamily="34" charset="0"/>
              </a:rPr>
              <a:t>Initially there were 17 columns in the Zomato Dataset of Bangalore after cleaning 8 columns were there. They were address, name, rate, votes, location, </a:t>
            </a:r>
            <a:r>
              <a:rPr lang="en-IN" dirty="0" err="1">
                <a:solidFill>
                  <a:srgbClr val="24292E"/>
                </a:solidFill>
                <a:effectLst/>
                <a:latin typeface="Segoe UI" panose="020B0502040204020203" pitchFamily="34" charset="0"/>
                <a:ea typeface="Calibri" panose="020F0502020204030204" pitchFamily="34" charset="0"/>
                <a:cs typeface="Segoe UI" panose="020B0502040204020203" pitchFamily="34" charset="0"/>
              </a:rPr>
              <a:t>rest_type</a:t>
            </a:r>
            <a:r>
              <a:rPr lang="en-IN" dirty="0">
                <a:solidFill>
                  <a:srgbClr val="24292E"/>
                </a:solidFill>
                <a:effectLst/>
                <a:latin typeface="Segoe UI" panose="020B0502040204020203" pitchFamily="34" charset="0"/>
                <a:ea typeface="Calibri" panose="020F0502020204030204" pitchFamily="34" charset="0"/>
                <a:cs typeface="Segoe UI" panose="020B0502040204020203" pitchFamily="34" charset="0"/>
              </a:rPr>
              <a:t>, cuisines, and </a:t>
            </a:r>
            <a:r>
              <a:rPr lang="en-IN" dirty="0" err="1">
                <a:solidFill>
                  <a:srgbClr val="24292E"/>
                </a:solidFill>
                <a:effectLst/>
                <a:latin typeface="Segoe UI" panose="020B0502040204020203" pitchFamily="34" charset="0"/>
                <a:ea typeface="Calibri" panose="020F0502020204030204" pitchFamily="34" charset="0"/>
                <a:cs typeface="Segoe UI" panose="020B0502040204020203" pitchFamily="34" charset="0"/>
              </a:rPr>
              <a:t>listed_in</a:t>
            </a:r>
            <a:r>
              <a:rPr lang="en-IN" dirty="0">
                <a:solidFill>
                  <a:srgbClr val="24292E"/>
                </a:solidFill>
                <a:effectLst/>
                <a:latin typeface="Segoe UI" panose="020B0502040204020203" pitchFamily="34" charset="0"/>
                <a:ea typeface="Calibri" panose="020F0502020204030204" pitchFamily="34" charset="0"/>
                <a:cs typeface="Segoe UI" panose="020B0502040204020203" pitchFamily="34" charset="0"/>
              </a:rPr>
              <a:t>. </a:t>
            </a:r>
            <a:endParaRPr lang="en-IN" dirty="0">
              <a:effectLst/>
              <a:latin typeface="Segoe UI" panose="020B0502040204020203" pitchFamily="34" charset="0"/>
              <a:ea typeface="Calibri" panose="020F0502020204030204" pitchFamily="34" charset="0"/>
              <a:cs typeface="Segoe UI" panose="020B0502040204020203" pitchFamily="34" charset="0"/>
            </a:endParaRPr>
          </a:p>
          <a:p>
            <a:pPr lvl="1">
              <a:lnSpc>
                <a:spcPct val="107000"/>
              </a:lnSpc>
              <a:spcAft>
                <a:spcPts val="800"/>
              </a:spcAft>
              <a:buSzPts val="1000"/>
              <a:tabLst>
                <a:tab pos="914400" algn="l"/>
              </a:tabLst>
            </a:pPr>
            <a:endParaRPr lang="en-IN" sz="2800" dirty="0">
              <a:solidFill>
                <a:srgbClr val="000000"/>
              </a:solidFill>
              <a:effectLst/>
              <a:latin typeface="Segoe UI" panose="020B0502040204020203" pitchFamily="34" charset="0"/>
              <a:ea typeface="Calibri" panose="020F0502020204030204" pitchFamily="34" charset="0"/>
              <a:cs typeface="Segoe UI" panose="020B0502040204020203" pitchFamily="34" charset="0"/>
            </a:endParaRPr>
          </a:p>
          <a:p>
            <a:endParaRPr lang="en-IN" dirty="0"/>
          </a:p>
        </p:txBody>
      </p:sp>
    </p:spTree>
    <p:extLst>
      <p:ext uri="{BB962C8B-B14F-4D97-AF65-F5344CB8AC3E}">
        <p14:creationId xmlns:p14="http://schemas.microsoft.com/office/powerpoint/2010/main" val="3163829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D845D-3508-48BA-8CA2-5B532F1B69A9}"/>
              </a:ext>
            </a:extLst>
          </p:cNvPr>
          <p:cNvSpPr>
            <a:spLocks noGrp="1"/>
          </p:cNvSpPr>
          <p:nvPr>
            <p:ph type="title"/>
          </p:nvPr>
        </p:nvSpPr>
        <p:spPr/>
        <p:txBody>
          <a:bodyPr/>
          <a:lstStyle/>
          <a:p>
            <a:r>
              <a:rPr lang="en-IN" dirty="0">
                <a:latin typeface="Segoe UI Black" panose="020B0A02040204020203" pitchFamily="34" charset="0"/>
                <a:ea typeface="Segoe UI Black" panose="020B0A02040204020203" pitchFamily="34" charset="0"/>
              </a:rPr>
              <a:t>Methodology </a:t>
            </a:r>
            <a:br>
              <a:rPr lang="en-IN" dirty="0"/>
            </a:br>
            <a:endParaRPr lang="en-IN" dirty="0"/>
          </a:p>
        </p:txBody>
      </p:sp>
      <p:pic>
        <p:nvPicPr>
          <p:cNvPr id="4" name="Content Placeholder 3">
            <a:extLst>
              <a:ext uri="{FF2B5EF4-FFF2-40B4-BE49-F238E27FC236}">
                <a16:creationId xmlns:a16="http://schemas.microsoft.com/office/drawing/2014/main" id="{B1F4D10C-DB09-4700-9051-464CB2CCE4D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26971" y="1690688"/>
            <a:ext cx="4694896" cy="2745845"/>
          </a:xfrm>
          <a:prstGeom prst="rect">
            <a:avLst/>
          </a:prstGeom>
          <a:noFill/>
          <a:ln>
            <a:noFill/>
          </a:ln>
        </p:spPr>
      </p:pic>
      <p:pic>
        <p:nvPicPr>
          <p:cNvPr id="5" name="Picture 4">
            <a:extLst>
              <a:ext uri="{FF2B5EF4-FFF2-40B4-BE49-F238E27FC236}">
                <a16:creationId xmlns:a16="http://schemas.microsoft.com/office/drawing/2014/main" id="{6C755193-B16A-424E-86CD-236A1D909DF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80998"/>
            <a:ext cx="5731510" cy="2745845"/>
          </a:xfrm>
          <a:prstGeom prst="rect">
            <a:avLst/>
          </a:prstGeom>
          <a:noFill/>
          <a:ln>
            <a:noFill/>
          </a:ln>
        </p:spPr>
      </p:pic>
      <p:sp>
        <p:nvSpPr>
          <p:cNvPr id="7" name="TextBox 6">
            <a:extLst>
              <a:ext uri="{FF2B5EF4-FFF2-40B4-BE49-F238E27FC236}">
                <a16:creationId xmlns:a16="http://schemas.microsoft.com/office/drawing/2014/main" id="{1CF67A68-5AC0-4AC4-A36F-1C7F3876FD70}"/>
              </a:ext>
            </a:extLst>
          </p:cNvPr>
          <p:cNvSpPr txBox="1"/>
          <p:nvPr/>
        </p:nvSpPr>
        <p:spPr>
          <a:xfrm>
            <a:off x="6784621" y="4742513"/>
            <a:ext cx="5225133" cy="1200329"/>
          </a:xfrm>
          <a:prstGeom prst="rect">
            <a:avLst/>
          </a:prstGeom>
          <a:noFill/>
        </p:spPr>
        <p:txBody>
          <a:bodyPr wrap="square">
            <a:spAutoFit/>
          </a:bodyPr>
          <a:lstStyle/>
          <a:p>
            <a:r>
              <a:rPr lang="en-IN" sz="1800" dirty="0">
                <a:solidFill>
                  <a:srgbClr val="24292E"/>
                </a:solidFill>
                <a:effectLst/>
                <a:latin typeface="Segoe UI" panose="020B0502040204020203" pitchFamily="34" charset="0"/>
                <a:ea typeface="Calibri" panose="020F0502020204030204" pitchFamily="34" charset="0"/>
              </a:rPr>
              <a:t>From the required dataset I took out the rows which only have coffee shops detail so that I can get the 5 most crowded areas where potential traffic is highest.</a:t>
            </a:r>
            <a:endParaRPr lang="en-IN" dirty="0"/>
          </a:p>
        </p:txBody>
      </p:sp>
      <p:sp>
        <p:nvSpPr>
          <p:cNvPr id="9" name="TextBox 8">
            <a:extLst>
              <a:ext uri="{FF2B5EF4-FFF2-40B4-BE49-F238E27FC236}">
                <a16:creationId xmlns:a16="http://schemas.microsoft.com/office/drawing/2014/main" id="{18806989-D7B0-49AB-AAEC-7CDD4B235265}"/>
              </a:ext>
            </a:extLst>
          </p:cNvPr>
          <p:cNvSpPr txBox="1"/>
          <p:nvPr/>
        </p:nvSpPr>
        <p:spPr>
          <a:xfrm>
            <a:off x="182246" y="4742513"/>
            <a:ext cx="5778287" cy="1855508"/>
          </a:xfrm>
          <a:prstGeom prst="rect">
            <a:avLst/>
          </a:prstGeom>
          <a:noFill/>
        </p:spPr>
        <p:txBody>
          <a:bodyPr wrap="square">
            <a:spAutoFit/>
          </a:bodyPr>
          <a:lstStyle/>
          <a:p>
            <a:pPr marL="228600">
              <a:lnSpc>
                <a:spcPct val="107000"/>
              </a:lnSpc>
              <a:spcAft>
                <a:spcPts val="800"/>
              </a:spcAft>
            </a:pPr>
            <a:r>
              <a:rPr lang="en-IN" sz="1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t>From that columns and rows we discovered the count of maximum restaurant that are presently in Bangalore. And we discovered that Café Coffee Day was having 89 branches in total in Bangalore. </a:t>
            </a:r>
            <a:r>
              <a:rPr lang="en-IN" sz="1800" dirty="0" err="1">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t>Onesta</a:t>
            </a:r>
            <a:r>
              <a:rPr lang="en-IN" sz="1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t>, Empire restaurant, </a:t>
            </a:r>
            <a:r>
              <a:rPr lang="en-IN" sz="1800" dirty="0" err="1">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t>kanti</a:t>
            </a:r>
            <a:r>
              <a:rPr lang="en-IN" sz="1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t> sweets and five star chicken were after CCD.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502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D4D2-C997-473A-A013-E36B302EC017}"/>
              </a:ext>
            </a:extLst>
          </p:cNvPr>
          <p:cNvSpPr>
            <a:spLocks noGrp="1"/>
          </p:cNvSpPr>
          <p:nvPr>
            <p:ph type="title"/>
          </p:nvPr>
        </p:nvSpPr>
        <p:spPr/>
        <p:txBody>
          <a:bodyPr/>
          <a:lstStyle/>
          <a:p>
            <a:r>
              <a:rPr lang="en-IN" dirty="0">
                <a:latin typeface="Segoe UI Black" panose="020B0A02040204020203" pitchFamily="34" charset="0"/>
                <a:ea typeface="Segoe UI Black" panose="020B0A02040204020203" pitchFamily="34" charset="0"/>
              </a:rPr>
              <a:t>Continued..</a:t>
            </a:r>
            <a:br>
              <a:rPr lang="en-IN" dirty="0">
                <a:latin typeface="Segoe UI Black" panose="020B0A02040204020203" pitchFamily="34" charset="0"/>
                <a:ea typeface="Segoe UI Black" panose="020B0A02040204020203" pitchFamily="34" charset="0"/>
              </a:rPr>
            </a:br>
            <a:r>
              <a:rPr lang="en-IN" dirty="0">
                <a:latin typeface="Segoe UI Black" panose="020B0A02040204020203" pitchFamily="34" charset="0"/>
                <a:ea typeface="Segoe UI Black" panose="020B0A02040204020203" pitchFamily="34" charset="0"/>
              </a:rPr>
              <a:t>Using Foursquare API</a:t>
            </a:r>
          </a:p>
        </p:txBody>
      </p:sp>
      <p:pic>
        <p:nvPicPr>
          <p:cNvPr id="4" name="Content Placeholder 3">
            <a:extLst>
              <a:ext uri="{FF2B5EF4-FFF2-40B4-BE49-F238E27FC236}">
                <a16:creationId xmlns:a16="http://schemas.microsoft.com/office/drawing/2014/main" id="{DB0C8930-E8C2-4B52-8FA8-FDE2BB6DC19A}"/>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39327" y="1803047"/>
            <a:ext cx="7133917" cy="4281664"/>
          </a:xfrm>
          <a:prstGeom prst="rect">
            <a:avLst/>
          </a:prstGeom>
          <a:noFill/>
          <a:ln>
            <a:noFill/>
          </a:ln>
        </p:spPr>
      </p:pic>
      <p:sp>
        <p:nvSpPr>
          <p:cNvPr id="6" name="TextBox 5">
            <a:extLst>
              <a:ext uri="{FF2B5EF4-FFF2-40B4-BE49-F238E27FC236}">
                <a16:creationId xmlns:a16="http://schemas.microsoft.com/office/drawing/2014/main" id="{3BCFCFC3-E37E-476E-BA7C-B2468FC9766A}"/>
              </a:ext>
            </a:extLst>
          </p:cNvPr>
          <p:cNvSpPr txBox="1"/>
          <p:nvPr/>
        </p:nvSpPr>
        <p:spPr>
          <a:xfrm>
            <a:off x="7766756" y="1889379"/>
            <a:ext cx="3951111" cy="1766189"/>
          </a:xfrm>
          <a:prstGeom prst="rect">
            <a:avLst/>
          </a:prstGeom>
          <a:noFill/>
        </p:spPr>
        <p:txBody>
          <a:bodyPr wrap="square">
            <a:spAutoFit/>
          </a:bodyPr>
          <a:lstStyle/>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Grouping the data using ‘name’ colum</a:t>
            </a:r>
            <a:r>
              <a:rPr lang="en-IN" dirty="0">
                <a:latin typeface="Calibri" panose="020F0502020204030204" pitchFamily="34" charset="0"/>
                <a:ea typeface="Calibri" panose="020F0502020204030204" pitchFamily="34" charset="0"/>
                <a:cs typeface="Times New Roman" panose="02020603050405020304" pitchFamily="18" charset="0"/>
              </a:rPr>
              <a:t>n for better understanding of which coffee shop is present in which location.</a:t>
            </a:r>
          </a:p>
          <a:p>
            <a:pPr algn="ct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42413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8571-6E40-4112-962C-1F6A83B7FD1F}"/>
              </a:ext>
            </a:extLst>
          </p:cNvPr>
          <p:cNvSpPr>
            <a:spLocks noGrp="1"/>
          </p:cNvSpPr>
          <p:nvPr>
            <p:ph type="title"/>
          </p:nvPr>
        </p:nvSpPr>
        <p:spPr/>
        <p:txBody>
          <a:bodyPr>
            <a:normAutofit fontScale="90000"/>
          </a:bodyPr>
          <a:lstStyle/>
          <a:p>
            <a:br>
              <a:rPr lang="en-IN" sz="1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br>
            <a:br>
              <a:rPr lang="en-IN" sz="1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br>
            <a:r>
              <a:rPr lang="en-IN" sz="4900" dirty="0">
                <a:solidFill>
                  <a:srgbClr val="24292E"/>
                </a:solidFill>
                <a:effectLst/>
                <a:latin typeface="Segoe UI Black" panose="020B0A02040204020203" pitchFamily="34" charset="0"/>
                <a:ea typeface="Segoe UI Black" panose="020B0A02040204020203" pitchFamily="34" charset="0"/>
                <a:cs typeface="Times New Roman" panose="02020603050405020304" pitchFamily="18" charset="0"/>
              </a:rPr>
              <a:t>Continued…</a:t>
            </a:r>
            <a:br>
              <a:rPr lang="en-IN" sz="1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br>
            <a:br>
              <a:rPr lang="en-IN" sz="1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br>
            <a:br>
              <a:rPr lang="en-IN" sz="1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br>
            <a:r>
              <a:rPr lang="en-IN" sz="2200" dirty="0" err="1">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t>Dataframe</a:t>
            </a:r>
            <a:r>
              <a:rPr lang="en-IN" sz="1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t> </a:t>
            </a:r>
            <a:r>
              <a:rPr lang="en-IN" sz="22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t>along with location and their 10 most common venues(coffee shops)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75542EB0-90A1-44BC-9A3E-41C1BFD0B3B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3891" y="1825625"/>
            <a:ext cx="8584217" cy="4351338"/>
          </a:xfrm>
          <a:prstGeom prst="rect">
            <a:avLst/>
          </a:prstGeom>
          <a:noFill/>
          <a:ln>
            <a:noFill/>
          </a:ln>
        </p:spPr>
      </p:pic>
    </p:spTree>
    <p:extLst>
      <p:ext uri="{BB962C8B-B14F-4D97-AF65-F5344CB8AC3E}">
        <p14:creationId xmlns:p14="http://schemas.microsoft.com/office/powerpoint/2010/main" val="314716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D011-2EE0-4990-A32C-E6FD4A04277F}"/>
              </a:ext>
            </a:extLst>
          </p:cNvPr>
          <p:cNvSpPr>
            <a:spLocks noGrp="1"/>
          </p:cNvSpPr>
          <p:nvPr>
            <p:ph type="title"/>
          </p:nvPr>
        </p:nvSpPr>
        <p:spPr/>
        <p:txBody>
          <a:bodyPr>
            <a:normAutofit fontScale="90000"/>
          </a:bodyPr>
          <a:lstStyle/>
          <a:p>
            <a:br>
              <a:rPr lang="en-IN" sz="1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br>
            <a:br>
              <a:rPr lang="en-IN" sz="1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br>
            <a:br>
              <a:rPr lang="en-IN" sz="1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br>
            <a:br>
              <a:rPr lang="en-IN" sz="1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br>
            <a:br>
              <a:rPr lang="en-IN" sz="1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br>
            <a:br>
              <a:rPr lang="en-IN" sz="18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br>
            <a:r>
              <a:rPr lang="en-IN" sz="2200" dirty="0">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t>Putting into pandas </a:t>
            </a:r>
            <a:r>
              <a:rPr lang="en-IN" sz="2200" dirty="0" err="1">
                <a:solidFill>
                  <a:srgbClr val="24292E"/>
                </a:solidFill>
                <a:effectLst/>
                <a:latin typeface="Segoe UI" panose="020B0502040204020203" pitchFamily="34" charset="0"/>
                <a:ea typeface="Calibri" panose="020F0502020204030204" pitchFamily="34" charset="0"/>
                <a:cs typeface="Times New Roman" panose="02020603050405020304" pitchFamily="18" charset="0"/>
              </a:rPr>
              <a:t>Dataframe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7E7CDD25-7374-4CFD-BFD0-CF328D4B653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1733" y="1825624"/>
            <a:ext cx="9076267" cy="4338109"/>
          </a:xfrm>
          <a:prstGeom prst="rect">
            <a:avLst/>
          </a:prstGeom>
          <a:noFill/>
          <a:ln>
            <a:noFill/>
          </a:ln>
        </p:spPr>
      </p:pic>
    </p:spTree>
    <p:extLst>
      <p:ext uri="{BB962C8B-B14F-4D97-AF65-F5344CB8AC3E}">
        <p14:creationId xmlns:p14="http://schemas.microsoft.com/office/powerpoint/2010/main" val="2299682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4A9F-7FBE-4A34-A514-32F12AAE4FE1}"/>
              </a:ext>
            </a:extLst>
          </p:cNvPr>
          <p:cNvSpPr>
            <a:spLocks noGrp="1"/>
          </p:cNvSpPr>
          <p:nvPr>
            <p:ph type="title"/>
          </p:nvPr>
        </p:nvSpPr>
        <p:spPr/>
        <p:txBody>
          <a:bodyPr/>
          <a:lstStyle/>
          <a:p>
            <a:r>
              <a:rPr lang="en-IN" dirty="0"/>
              <a:t>Result</a:t>
            </a:r>
          </a:p>
        </p:txBody>
      </p:sp>
      <p:pic>
        <p:nvPicPr>
          <p:cNvPr id="4" name="Content Placeholder 3">
            <a:extLst>
              <a:ext uri="{FF2B5EF4-FFF2-40B4-BE49-F238E27FC236}">
                <a16:creationId xmlns:a16="http://schemas.microsoft.com/office/drawing/2014/main" id="{98385A26-A115-4C05-9D86-44738CDC0C86}"/>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3866" y="1382889"/>
            <a:ext cx="7867624" cy="4157486"/>
          </a:xfrm>
          <a:prstGeom prst="rect">
            <a:avLst/>
          </a:prstGeom>
          <a:noFill/>
          <a:ln>
            <a:noFill/>
          </a:ln>
        </p:spPr>
      </p:pic>
      <p:sp>
        <p:nvSpPr>
          <p:cNvPr id="6" name="TextBox 5">
            <a:extLst>
              <a:ext uri="{FF2B5EF4-FFF2-40B4-BE49-F238E27FC236}">
                <a16:creationId xmlns:a16="http://schemas.microsoft.com/office/drawing/2014/main" id="{8004093F-A366-439B-88A0-364A31160A9E}"/>
              </a:ext>
            </a:extLst>
          </p:cNvPr>
          <p:cNvSpPr txBox="1"/>
          <p:nvPr/>
        </p:nvSpPr>
        <p:spPr>
          <a:xfrm>
            <a:off x="7992533" y="1411833"/>
            <a:ext cx="4199467" cy="3477875"/>
          </a:xfrm>
          <a:prstGeom prst="rect">
            <a:avLst/>
          </a:prstGeom>
          <a:noFill/>
        </p:spPr>
        <p:txBody>
          <a:bodyPr wrap="square">
            <a:spAutoFit/>
          </a:bodyPr>
          <a:lstStyle/>
          <a:p>
            <a:r>
              <a:rPr lang="en-IN" sz="2000" dirty="0">
                <a:solidFill>
                  <a:srgbClr val="24292E"/>
                </a:solidFill>
                <a:effectLst/>
                <a:latin typeface="Segoe UI" panose="020B0502040204020203" pitchFamily="34" charset="0"/>
                <a:ea typeface="Calibri" panose="020F0502020204030204" pitchFamily="34" charset="0"/>
              </a:rPr>
              <a:t>From the following graph you  can see </a:t>
            </a:r>
            <a:r>
              <a:rPr lang="en-IN" sz="1800" dirty="0">
                <a:solidFill>
                  <a:srgbClr val="000000"/>
                </a:solidFill>
                <a:effectLst/>
                <a:latin typeface="Segoe UI" panose="020B0502040204020203" pitchFamily="34" charset="0"/>
                <a:ea typeface="Calibri" panose="020F0502020204030204" pitchFamily="34" charset="0"/>
              </a:rPr>
              <a:t>MG Road, Church Street, </a:t>
            </a:r>
            <a:r>
              <a:rPr lang="en-IN" sz="1800" dirty="0" err="1">
                <a:solidFill>
                  <a:srgbClr val="000000"/>
                </a:solidFill>
                <a:effectLst/>
                <a:latin typeface="Segoe UI" panose="020B0502040204020203" pitchFamily="34" charset="0"/>
                <a:ea typeface="Calibri" panose="020F0502020204030204" pitchFamily="34" charset="0"/>
              </a:rPr>
              <a:t>Banshakari</a:t>
            </a:r>
            <a:r>
              <a:rPr lang="en-IN" sz="1800" dirty="0">
                <a:solidFill>
                  <a:srgbClr val="000000"/>
                </a:solidFill>
                <a:effectLst/>
                <a:latin typeface="Segoe UI" panose="020B0502040204020203" pitchFamily="34" charset="0"/>
                <a:ea typeface="Calibri" panose="020F0502020204030204" pitchFamily="34" charset="0"/>
              </a:rPr>
              <a:t>, VV </a:t>
            </a:r>
            <a:r>
              <a:rPr lang="en-IN" sz="1800" dirty="0" err="1">
                <a:solidFill>
                  <a:srgbClr val="000000"/>
                </a:solidFill>
                <a:effectLst/>
                <a:latin typeface="Segoe UI" panose="020B0502040204020203" pitchFamily="34" charset="0"/>
                <a:ea typeface="Calibri" panose="020F0502020204030204" pitchFamily="34" charset="0"/>
              </a:rPr>
              <a:t>puram</a:t>
            </a:r>
            <a:r>
              <a:rPr lang="en-IN" sz="1800" dirty="0">
                <a:solidFill>
                  <a:srgbClr val="000000"/>
                </a:solidFill>
                <a:effectLst/>
                <a:latin typeface="Segoe UI" panose="020B0502040204020203" pitchFamily="34" charset="0"/>
                <a:ea typeface="Calibri" panose="020F0502020204030204" pitchFamily="34" charset="0"/>
              </a:rPr>
              <a:t>, </a:t>
            </a:r>
            <a:r>
              <a:rPr lang="en-IN" sz="1800" dirty="0" err="1">
                <a:solidFill>
                  <a:srgbClr val="000000"/>
                </a:solidFill>
                <a:effectLst/>
                <a:latin typeface="Segoe UI" panose="020B0502040204020203" pitchFamily="34" charset="0"/>
                <a:ea typeface="Calibri" panose="020F0502020204030204" pitchFamily="34" charset="0"/>
              </a:rPr>
              <a:t>Kormangala</a:t>
            </a:r>
            <a:r>
              <a:rPr lang="en-IN" sz="1800" dirty="0">
                <a:solidFill>
                  <a:srgbClr val="000000"/>
                </a:solidFill>
                <a:effectLst/>
                <a:latin typeface="Segoe UI" panose="020B0502040204020203" pitchFamily="34" charset="0"/>
                <a:ea typeface="Calibri" panose="020F0502020204030204" pitchFamily="34" charset="0"/>
              </a:rPr>
              <a:t>, </a:t>
            </a:r>
            <a:r>
              <a:rPr lang="en-IN" sz="1800" dirty="0" err="1">
                <a:solidFill>
                  <a:srgbClr val="000000"/>
                </a:solidFill>
                <a:effectLst/>
                <a:latin typeface="Segoe UI" panose="020B0502040204020203" pitchFamily="34" charset="0"/>
                <a:ea typeface="Calibri" panose="020F0502020204030204" pitchFamily="34" charset="0"/>
              </a:rPr>
              <a:t>shivajinagar</a:t>
            </a:r>
            <a:r>
              <a:rPr lang="en-IN" sz="1800" dirty="0">
                <a:solidFill>
                  <a:srgbClr val="000000"/>
                </a:solidFill>
                <a:effectLst/>
                <a:latin typeface="Segoe UI" panose="020B0502040204020203" pitchFamily="34" charset="0"/>
                <a:ea typeface="Calibri" panose="020F0502020204030204" pitchFamily="34" charset="0"/>
              </a:rPr>
              <a:t> and Ashok Nagar have maximum number of coffee shops in Bangalore. So the potential traffic for coffee is maximum here. Someone who is entrepreneur and who is looking for a location to open coffee shop in Bangalore he/she can check the availability of space in these areas or around this.</a:t>
            </a:r>
            <a:endParaRPr lang="en-IN" dirty="0"/>
          </a:p>
        </p:txBody>
      </p:sp>
    </p:spTree>
    <p:extLst>
      <p:ext uri="{BB962C8B-B14F-4D97-AF65-F5344CB8AC3E}">
        <p14:creationId xmlns:p14="http://schemas.microsoft.com/office/powerpoint/2010/main" val="3082112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389</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Segoe UI</vt:lpstr>
      <vt:lpstr>Segoe UI Black</vt:lpstr>
      <vt:lpstr>Office Theme</vt:lpstr>
      <vt:lpstr>Applied Data Science Capstone   Finding the best location for a coffee shop in Bangalore</vt:lpstr>
      <vt:lpstr>Business Problem </vt:lpstr>
      <vt:lpstr>Data Cleaning and Acquisition </vt:lpstr>
      <vt:lpstr>Methodology  </vt:lpstr>
      <vt:lpstr>Continued.. Using Foursquare API</vt:lpstr>
      <vt:lpstr>  Continued…   Dataframe along with location and their 10 most common venues(coffee shops) </vt:lpstr>
      <vt:lpstr>      Putting into pandas Dataframe </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Finding the best location for a coffee shop in Bangalore</dc:title>
  <dc:creator>Ayushi Tomar</dc:creator>
  <cp:lastModifiedBy>Ayushi Tomar</cp:lastModifiedBy>
  <cp:revision>3</cp:revision>
  <dcterms:created xsi:type="dcterms:W3CDTF">2020-12-13T10:04:41Z</dcterms:created>
  <dcterms:modified xsi:type="dcterms:W3CDTF">2020-12-13T10:25:35Z</dcterms:modified>
</cp:coreProperties>
</file>