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59" r:id="rId5"/>
    <p:sldId id="266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0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83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40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397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44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51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89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246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9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97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0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0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39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35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1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032E3A-951D-4138-A344-752388B9D9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7D117-386F-4439-8581-66BDB87F3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9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raspberry-pi-tutorial-beginners-guide-thepihut-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bsauvage.net/wiki/doku.php?id=raspi3:raspbian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64C5-5791-4292-92DA-BF6675B03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Vehicle Door Unlocking using Face Recognition on Raspberry Pi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EE56A-5A9E-5842-A4B5-625B820F6727}"/>
              </a:ext>
            </a:extLst>
          </p:cNvPr>
          <p:cNvSpPr txBox="1"/>
          <p:nvPr/>
        </p:nvSpPr>
        <p:spPr>
          <a:xfrm>
            <a:off x="7286130" y="4293594"/>
            <a:ext cx="4216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dirty="0" err="1"/>
              <a:t>Kunjal</a:t>
            </a:r>
            <a:r>
              <a:rPr lang="en-IN" sz="1800" dirty="0"/>
              <a:t> Agrawal – 02</a:t>
            </a:r>
          </a:p>
          <a:p>
            <a:pPr algn="r"/>
            <a:r>
              <a:rPr lang="en-IN" sz="1800" dirty="0"/>
              <a:t>Atman Naik – 05</a:t>
            </a:r>
          </a:p>
          <a:p>
            <a:pPr algn="r"/>
            <a:r>
              <a:rPr lang="en-IN" sz="1800" dirty="0"/>
              <a:t>Ayushi Khare – 07</a:t>
            </a:r>
          </a:p>
          <a:p>
            <a:pPr algn="r"/>
            <a:r>
              <a:rPr lang="en-IN" sz="1800" dirty="0" err="1"/>
              <a:t>Hiranmayee</a:t>
            </a:r>
            <a:r>
              <a:rPr lang="en-IN" sz="1800" dirty="0"/>
              <a:t> Sant – 20</a:t>
            </a:r>
          </a:p>
          <a:p>
            <a:pPr algn="r"/>
            <a:r>
              <a:rPr lang="en-IN" sz="1800" dirty="0" err="1"/>
              <a:t>Aslaan</a:t>
            </a:r>
            <a:r>
              <a:rPr lang="en-IN" sz="1800" dirty="0"/>
              <a:t> Mulla - 28</a:t>
            </a:r>
          </a:p>
          <a:p>
            <a:pPr algn="r"/>
            <a:endParaRPr lang="en-IN" sz="1800" dirty="0"/>
          </a:p>
          <a:p>
            <a:pPr algn="r"/>
            <a:r>
              <a:rPr lang="en-IN" sz="1800" dirty="0"/>
              <a:t>Guided by- Prof. Vijay Mane</a:t>
            </a:r>
          </a:p>
        </p:txBody>
      </p:sp>
    </p:spTree>
    <p:extLst>
      <p:ext uri="{BB962C8B-B14F-4D97-AF65-F5344CB8AC3E}">
        <p14:creationId xmlns:p14="http://schemas.microsoft.com/office/powerpoint/2010/main" val="44843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BCB7-3507-4C50-BFD0-55F2070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5105401"/>
          </a:xfrm>
        </p:spPr>
        <p:txBody>
          <a:bodyPr>
            <a:noAutofit/>
          </a:bodyPr>
          <a:lstStyle/>
          <a:p>
            <a:r>
              <a:rPr lang="en-IN" sz="4800" dirty="0"/>
              <a:t>TABLE OF CONTENTS</a:t>
            </a:r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endParaRPr lang="en-IN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49BEAF-47A0-461E-8F0F-01B75E0D2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825494"/>
              </p:ext>
            </p:extLst>
          </p:nvPr>
        </p:nvGraphicFramePr>
        <p:xfrm>
          <a:off x="5262563" y="685800"/>
          <a:ext cx="6240462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231">
                  <a:extLst>
                    <a:ext uri="{9D8B030D-6E8A-4147-A177-3AD203B41FA5}">
                      <a16:colId xmlns:a16="http://schemas.microsoft.com/office/drawing/2014/main" val="3626826389"/>
                    </a:ext>
                  </a:extLst>
                </a:gridCol>
                <a:gridCol w="3120231">
                  <a:extLst>
                    <a:ext uri="{9D8B030D-6E8A-4147-A177-3AD203B41FA5}">
                      <a16:colId xmlns:a16="http://schemas.microsoft.com/office/drawing/2014/main" val="1466428766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8145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25409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AIM AND 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2915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8137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7383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7385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Conclusions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46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7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0DFC-41FA-4792-8394-016DC70F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8AE87-DA51-41DC-B8B6-6582E3DB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4338"/>
            <a:ext cx="10018713" cy="3124201"/>
          </a:xfrm>
        </p:spPr>
        <p:txBody>
          <a:bodyPr/>
          <a:lstStyle/>
          <a:p>
            <a:r>
              <a:rPr lang="en-US" dirty="0"/>
              <a:t>Vehicle safety is a major concern in today’s world.</a:t>
            </a:r>
          </a:p>
          <a:p>
            <a:r>
              <a:rPr lang="en-US" dirty="0"/>
              <a:t> Unlocking using face recognition acts as a dual safety measure.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73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A744-4CBA-4865-88C3-56E3122F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65A1-AAE4-42C0-9639-7F60472B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/>
              <a:t>Aim:- To show implementation of face recognition system on raspberry pi</a:t>
            </a:r>
          </a:p>
          <a:p>
            <a:r>
              <a:rPr lang="en-US" dirty="0"/>
              <a:t>Objective:- To make a model for a car unlocking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41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D55A-1EA1-1F52-DA30-630E7295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9BA1-9095-3DFD-E67B-9AF01B49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9922"/>
            <a:ext cx="10018713" cy="372352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SOFTWARE</a:t>
            </a:r>
          </a:p>
          <a:p>
            <a:pPr>
              <a:buFontTx/>
              <a:buChar char="-"/>
            </a:pPr>
            <a:r>
              <a:rPr lang="en-IN" dirty="0"/>
              <a:t>Coded in python,</a:t>
            </a:r>
          </a:p>
          <a:p>
            <a:pPr>
              <a:buFontTx/>
              <a:buChar char="-"/>
            </a:pPr>
            <a:r>
              <a:rPr lang="en-IN" dirty="0"/>
              <a:t> Multiple Libraries used for training the data</a:t>
            </a:r>
          </a:p>
          <a:p>
            <a:r>
              <a:rPr lang="en-IN" dirty="0"/>
              <a:t>HARDWARE</a:t>
            </a:r>
          </a:p>
          <a:p>
            <a:pPr marL="0" indent="0">
              <a:buNone/>
            </a:pPr>
            <a:r>
              <a:rPr lang="en-IN" dirty="0"/>
              <a:t>-Raspberry Pi-4</a:t>
            </a:r>
          </a:p>
          <a:p>
            <a:pPr marL="0" indent="0">
              <a:buNone/>
            </a:pPr>
            <a:r>
              <a:rPr lang="en-IN" dirty="0"/>
              <a:t>-5 volt relay</a:t>
            </a:r>
          </a:p>
          <a:p>
            <a:pPr marL="0" indent="0">
              <a:buNone/>
            </a:pPr>
            <a:r>
              <a:rPr lang="en-IN" dirty="0"/>
              <a:t>-9v dc motor</a:t>
            </a:r>
          </a:p>
          <a:p>
            <a:pPr marL="0" indent="0">
              <a:buNone/>
            </a:pPr>
            <a:r>
              <a:rPr lang="en-IN" dirty="0"/>
              <a:t>-Raspberry pi camera</a:t>
            </a:r>
          </a:p>
          <a:p>
            <a:pPr marL="0" indent="0">
              <a:buNone/>
            </a:pPr>
            <a:r>
              <a:rPr lang="en-IN" dirty="0"/>
              <a:t>-9v battery</a:t>
            </a:r>
          </a:p>
          <a:p>
            <a:pPr marL="0" indent="0">
              <a:buNone/>
            </a:pPr>
            <a:r>
              <a:rPr lang="en-IN" dirty="0"/>
              <a:t>-Different connecting wires- jumper cables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8BB8A-D705-0401-8CD5-AD5E86C1F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1530" y="2666999"/>
            <a:ext cx="4610470" cy="2568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043FF-912F-3789-7233-B79C38AF81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" t="-1606" r="58432" b="28090"/>
          <a:stretch/>
        </p:blipFill>
        <p:spPr>
          <a:xfrm>
            <a:off x="5904806" y="3049439"/>
            <a:ext cx="1637035" cy="20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5492-684A-EBBF-F3CB-2CDA5F18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3303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E6F5-AA8F-72D7-F4DE-0820F5AD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9103"/>
            <a:ext cx="4144133" cy="4181382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Training the dataset of a person’s face for face recognition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face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person in front of the camera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then compared to the trained dataset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If the face matches, a positive is sent to the relay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This then triggers the motor and the door unlocks automatically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8282D-481E-BF48-4563-6459140A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286" y="1435593"/>
            <a:ext cx="6364851" cy="43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8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6E0B-1B39-4EAC-B445-032AAFA0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61640"/>
            <a:ext cx="10018713" cy="87001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E670EC-D91D-43E9-B338-7EDAFA766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458919"/>
              </p:ext>
            </p:extLst>
          </p:nvPr>
        </p:nvGraphicFramePr>
        <p:xfrm>
          <a:off x="1484314" y="1953087"/>
          <a:ext cx="10018710" cy="3909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0">
                  <a:extLst>
                    <a:ext uri="{9D8B030D-6E8A-4147-A177-3AD203B41FA5}">
                      <a16:colId xmlns:a16="http://schemas.microsoft.com/office/drawing/2014/main" val="1729935102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2748988482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3216525785"/>
                    </a:ext>
                  </a:extLst>
                </a:gridCol>
              </a:tblGrid>
              <a:tr h="4489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21672"/>
                  </a:ext>
                </a:extLst>
              </a:tr>
              <a:tr h="1107060">
                <a:tc>
                  <a:txBody>
                    <a:bodyPr/>
                    <a:lstStyle/>
                    <a:p>
                      <a:r>
                        <a:rPr lang="en-IN" dirty="0"/>
                        <a:t>Face recognition system with face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Ms. S. K. Ayesha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report on face detection and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04757"/>
                  </a:ext>
                </a:extLst>
              </a:tr>
              <a:tr h="1439178">
                <a:tc>
                  <a:txBody>
                    <a:bodyPr/>
                    <a:lstStyle/>
                    <a:p>
                      <a:r>
                        <a:rPr lang="en-US" dirty="0"/>
                        <a:t>Face mask detection alert system using Raspberry 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G. V. Acharya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Real-time training and testing of face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49754"/>
                  </a:ext>
                </a:extLst>
              </a:tr>
              <a:tr h="884330">
                <a:tc>
                  <a:txBody>
                    <a:bodyPr/>
                    <a:lstStyle/>
                    <a:p>
                      <a:r>
                        <a:rPr lang="en-US" dirty="0"/>
                        <a:t>Raspberry Pi as internet of things hardware: performances and 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Vladimir </a:t>
                      </a:r>
                      <a:r>
                        <a:rPr lang="en-IN" dirty="0" err="1"/>
                        <a:t>Vujovic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Raspberry Pi is cheaper yet offers a lot of features which are enough for a detail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9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7CD2-45D0-4FCA-96F4-C5A99082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27F2-30E8-40F3-894F-26F14591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38525"/>
            <a:ext cx="10018713" cy="3124201"/>
          </a:xfrm>
        </p:spPr>
        <p:txBody>
          <a:bodyPr/>
          <a:lstStyle/>
          <a:p>
            <a:r>
              <a:rPr lang="en-US" dirty="0"/>
              <a:t>The authorized person can be detected by the camera and the door unlocks automatically</a:t>
            </a:r>
          </a:p>
          <a:p>
            <a:r>
              <a:rPr lang="en-US" dirty="0"/>
              <a:t>This prevents theft of vehicles as unknown people can’t open the door to the vehicle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6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7FD0-8869-45B9-8574-76B65F39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63617-3A64-4FDD-A7F3-F8EC0AC58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1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784</TotalTime>
  <Words>302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Parallax</vt:lpstr>
      <vt:lpstr>Vehicle Door Unlocking using Face Recognition on Raspberry Pi</vt:lpstr>
      <vt:lpstr>TABLE OF CONTENTS   </vt:lpstr>
      <vt:lpstr>Introduction</vt:lpstr>
      <vt:lpstr>AIM AND OBJECTIVE</vt:lpstr>
      <vt:lpstr>Tools</vt:lpstr>
      <vt:lpstr>Methodology</vt:lpstr>
      <vt:lpstr>LITERATURE SURVEY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Bulletin Notice Board Website</dc:title>
  <dc:creator>ayushikhare8@gmail.com</dc:creator>
  <cp:lastModifiedBy>ayushikhare8@gmail.com</cp:lastModifiedBy>
  <cp:revision>10</cp:revision>
  <dcterms:created xsi:type="dcterms:W3CDTF">2022-04-12T03:42:58Z</dcterms:created>
  <dcterms:modified xsi:type="dcterms:W3CDTF">2022-07-01T07:18:37Z</dcterms:modified>
</cp:coreProperties>
</file>