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handoutMasterIdLst>
    <p:handoutMasterId r:id="rId22"/>
  </p:handoutMasterIdLst>
  <p:sldIdLst>
    <p:sldId id="257" r:id="rId4"/>
    <p:sldId id="258" r:id="rId6"/>
    <p:sldId id="260" r:id="rId7"/>
    <p:sldId id="261" r:id="rId8"/>
    <p:sldId id="262" r:id="rId9"/>
    <p:sldId id="263" r:id="rId10"/>
    <p:sldId id="309" r:id="rId11"/>
    <p:sldId id="310" r:id="rId12"/>
    <p:sldId id="311" r:id="rId13"/>
    <p:sldId id="307" r:id="rId14"/>
    <p:sldId id="308" r:id="rId15"/>
    <p:sldId id="264" r:id="rId16"/>
    <p:sldId id="265" r:id="rId17"/>
    <p:sldId id="266" r:id="rId18"/>
    <p:sldId id="268" r:id="rId19"/>
    <p:sldId id="269" r:id="rId20"/>
    <p:sldId id="270" r:id="rId21"/>
  </p:sldIdLst>
  <p:sldSz cx="9144000" cy="6858000" type="letter"/>
  <p:notesSz cx="6858000" cy="9144000"/>
  <p:kinsoku lang="zh-CN" invalStChars="" invalEndChars=""/>
  <p:defaultTextStyle>
    <a:defPPr>
      <a:defRPr lang="en-US"/>
    </a:defPPr>
    <a:lvl1pPr marL="0" lvl="0" indent="0" algn="l" defTabSz="914400" rtl="0" eaLnBrk="1" fontAlgn="base" latinLnBrk="0" hangingPunct="1">
      <a:lnSpc>
        <a:spcPct val="100000"/>
      </a:lnSpc>
      <a:spcBef>
        <a:spcPct val="0"/>
      </a:spcBef>
      <a:spcAft>
        <a:spcPct val="0"/>
      </a:spcAft>
      <a:buNone/>
      <a:defRPr sz="1200" b="1" i="0" u="none" kern="1200" baseline="0">
        <a:solidFill>
          <a:schemeClr val="tx1"/>
        </a:solidFill>
        <a:latin typeface="Times New Roman" panose="02020603050405020304" pitchFamily="18" charset="0"/>
        <a:ea typeface="+mn-ea"/>
        <a:cs typeface="+mn-cs"/>
      </a:defRPr>
    </a:lvl1pPr>
    <a:lvl2pPr marL="457200" lvl="1" indent="0" algn="l" defTabSz="914400" rtl="0" eaLnBrk="1" fontAlgn="base" latinLnBrk="0" hangingPunct="1">
      <a:lnSpc>
        <a:spcPct val="100000"/>
      </a:lnSpc>
      <a:spcBef>
        <a:spcPct val="0"/>
      </a:spcBef>
      <a:spcAft>
        <a:spcPct val="0"/>
      </a:spcAft>
      <a:buNone/>
      <a:defRPr sz="1200" b="1" i="0" u="none"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1200" b="1" i="0" u="none"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1200" b="1" i="0" u="none"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1200" b="1" i="0" u="none" kern="1200" baseline="0">
        <a:solidFill>
          <a:schemeClr val="tx1"/>
        </a:solidFill>
        <a:latin typeface="Times New Roman" panose="02020603050405020304" pitchFamily="18" charset="0"/>
        <a:ea typeface="+mn-ea"/>
        <a:cs typeface="+mn-cs"/>
      </a:defRPr>
    </a:lvl5pPr>
    <a:lvl6pPr marL="2286000" lvl="5" indent="0" algn="l" defTabSz="914400" rtl="0" eaLnBrk="1" fontAlgn="base" latinLnBrk="0" hangingPunct="1">
      <a:lnSpc>
        <a:spcPct val="100000"/>
      </a:lnSpc>
      <a:spcBef>
        <a:spcPct val="0"/>
      </a:spcBef>
      <a:spcAft>
        <a:spcPct val="0"/>
      </a:spcAft>
      <a:buNone/>
      <a:defRPr sz="1200" b="1" i="0" u="none" kern="1200" baseline="0">
        <a:solidFill>
          <a:schemeClr val="tx1"/>
        </a:solidFill>
        <a:latin typeface="Times New Roman" panose="02020603050405020304" pitchFamily="18" charset="0"/>
        <a:ea typeface="+mn-ea"/>
        <a:cs typeface="+mn-cs"/>
      </a:defRPr>
    </a:lvl6pPr>
    <a:lvl7pPr marL="2743200" lvl="6" indent="0" algn="l" defTabSz="914400" rtl="0" eaLnBrk="1" fontAlgn="base" latinLnBrk="0" hangingPunct="1">
      <a:lnSpc>
        <a:spcPct val="100000"/>
      </a:lnSpc>
      <a:spcBef>
        <a:spcPct val="0"/>
      </a:spcBef>
      <a:spcAft>
        <a:spcPct val="0"/>
      </a:spcAft>
      <a:buNone/>
      <a:defRPr sz="1200" b="1" i="0" u="none" kern="1200" baseline="0">
        <a:solidFill>
          <a:schemeClr val="tx1"/>
        </a:solidFill>
        <a:latin typeface="Times New Roman" panose="02020603050405020304" pitchFamily="18" charset="0"/>
        <a:ea typeface="+mn-ea"/>
        <a:cs typeface="+mn-cs"/>
      </a:defRPr>
    </a:lvl7pPr>
    <a:lvl8pPr marL="3200400" lvl="7" indent="0" algn="l" defTabSz="914400" rtl="0" eaLnBrk="1" fontAlgn="base" latinLnBrk="0" hangingPunct="1">
      <a:lnSpc>
        <a:spcPct val="100000"/>
      </a:lnSpc>
      <a:spcBef>
        <a:spcPct val="0"/>
      </a:spcBef>
      <a:spcAft>
        <a:spcPct val="0"/>
      </a:spcAft>
      <a:buNone/>
      <a:defRPr sz="1200" b="1" i="0" u="none" kern="1200" baseline="0">
        <a:solidFill>
          <a:schemeClr val="tx1"/>
        </a:solidFill>
        <a:latin typeface="Times New Roman" panose="02020603050405020304" pitchFamily="18" charset="0"/>
        <a:ea typeface="+mn-ea"/>
        <a:cs typeface="+mn-cs"/>
      </a:defRPr>
    </a:lvl8pPr>
    <a:lvl9pPr marL="3657600" lvl="8" indent="0" algn="l" defTabSz="914400" rtl="0" eaLnBrk="1" fontAlgn="base" latinLnBrk="0" hangingPunct="1">
      <a:lnSpc>
        <a:spcPct val="100000"/>
      </a:lnSpc>
      <a:spcBef>
        <a:spcPct val="0"/>
      </a:spcBef>
      <a:spcAft>
        <a:spcPct val="0"/>
      </a:spcAft>
      <a:buNone/>
      <a:defRPr sz="1200" b="1" i="0" u="none" kern="1200" baseline="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1993"/>
  </p:normalViewPr>
  <p:slideViewPr>
    <p:cSldViewPr showGuides="1">
      <p:cViewPr varScale="1">
        <p:scale>
          <a:sx n="60" d="100"/>
          <a:sy n="60" d="100"/>
        </p:scale>
        <p:origin x="-78" y="-222"/>
      </p:cViewPr>
      <p:guideLst>
        <p:guide orient="horz" pos="2160"/>
        <p:guide pos="2880"/>
      </p:guideLst>
    </p:cSldViewPr>
  </p:slideViewPr>
  <p:notesTextViewPr>
    <p:cViewPr>
      <p:scale>
        <a:sx n="1" d="1"/>
        <a:sy n="1" d="1"/>
      </p:scale>
      <p:origin x="0" y="0"/>
    </p:cViewPr>
  </p:notesText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handoutMaster" Target="handoutMasters/handoutMaster1.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Rectangle 2"/>
          <p:cNvSpPr/>
          <p:nvPr/>
        </p:nvSpPr>
        <p:spPr>
          <a:xfrm>
            <a:off x="3084513" y="8710613"/>
            <a:ext cx="687387" cy="254000"/>
          </a:xfrm>
          <a:prstGeom prst="rect">
            <a:avLst/>
          </a:prstGeom>
          <a:noFill/>
          <a:ln w="12700">
            <a:noFill/>
          </a:ln>
        </p:spPr>
        <p:txBody>
          <a:bodyPr wrap="none" lIns="87312" tIns="44450" rIns="87312" bIns="44450" anchor="t" anchorCtr="0">
            <a:spAutoFit/>
          </a:bodyPr>
          <a:p>
            <a:pPr lvl="0" algn="ctr" defTabSz="868680">
              <a:lnSpc>
                <a:spcPct val="90000"/>
              </a:lnSpc>
            </a:pPr>
            <a:r>
              <a:rPr lang="en-US" altLang="zh-CN" b="0" dirty="0"/>
              <a:t>Page </a:t>
            </a:r>
            <a:fld id="{9A0DB2DC-4C9A-4742-B13C-FB6460FD3503}" type="slidenum">
              <a:rPr lang="en-US" altLang="zh-CN" b="0" dirty="0"/>
            </a:fld>
            <a:endParaRPr lang="en-US" altLang="zh-CN" b="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Rectangle 2"/>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488" tIns="44450" rIns="90488" bIns="44450" numCol="1" anchor="t" anchorCtr="0" compatLnSpc="1"/>
          <a:lstStyle/>
          <a:p>
            <a:pPr marL="0" marR="0" lvl="0" indent="0" algn="l" defTabSz="914400" rtl="0" eaLnBrk="0" fontAlgn="base" latinLnBrk="0" hangingPunct="0">
              <a:lnSpc>
                <a:spcPct val="90000"/>
              </a:lnSpc>
              <a:spcBef>
                <a:spcPct val="4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Body Text</a:t>
            </a:r>
            <a:endParaRPr kumimoji="0" 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endParaRPr>
          </a:p>
          <a:p>
            <a:pPr marL="457200" marR="0" lvl="1" indent="0" algn="l" defTabSz="914400" rtl="0" eaLnBrk="0" fontAlgn="base" latinLnBrk="0" hangingPunct="0">
              <a:lnSpc>
                <a:spcPct val="90000"/>
              </a:lnSpc>
              <a:spcBef>
                <a:spcPct val="4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Second Level</a:t>
            </a:r>
            <a:endParaRPr kumimoji="0" 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endParaRPr>
          </a:p>
          <a:p>
            <a:pPr marL="914400" marR="0" lvl="2" indent="0" algn="l" defTabSz="914400" rtl="0" eaLnBrk="0" fontAlgn="base" latinLnBrk="0" hangingPunct="0">
              <a:lnSpc>
                <a:spcPct val="90000"/>
              </a:lnSpc>
              <a:spcBef>
                <a:spcPct val="4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Third Level</a:t>
            </a:r>
            <a:endParaRPr kumimoji="0" 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endParaRPr>
          </a:p>
          <a:p>
            <a:pPr marL="1371600" marR="0" lvl="3" indent="0" algn="l" defTabSz="914400" rtl="0" eaLnBrk="0" fontAlgn="base" latinLnBrk="0" hangingPunct="0">
              <a:lnSpc>
                <a:spcPct val="90000"/>
              </a:lnSpc>
              <a:spcBef>
                <a:spcPct val="4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Fourth Level</a:t>
            </a:r>
            <a:endParaRPr kumimoji="0" 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endParaRPr>
          </a:p>
          <a:p>
            <a:pPr marL="1828800" marR="0" lvl="4" indent="0" algn="l" defTabSz="914400" rtl="0" eaLnBrk="0" fontAlgn="base" latinLnBrk="0" hangingPunct="0">
              <a:lnSpc>
                <a:spcPct val="90000"/>
              </a:lnSpc>
              <a:spcBef>
                <a:spcPct val="4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rPr>
              <a:t>Fifth Level</a:t>
            </a:r>
            <a:endParaRPr kumimoji="0" 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mn-ea"/>
              <a:cs typeface="+mn-cs"/>
            </a:endParaRPr>
          </a:p>
        </p:txBody>
      </p:sp>
      <p:sp>
        <p:nvSpPr>
          <p:cNvPr id="4099" name="Rectangle 3"/>
          <p:cNvSpPr/>
          <p:nvPr/>
        </p:nvSpPr>
        <p:spPr>
          <a:xfrm>
            <a:off x="3084513" y="8710613"/>
            <a:ext cx="687387" cy="254000"/>
          </a:xfrm>
          <a:prstGeom prst="rect">
            <a:avLst/>
          </a:prstGeom>
          <a:noFill/>
          <a:ln w="12700">
            <a:noFill/>
          </a:ln>
        </p:spPr>
        <p:txBody>
          <a:bodyPr wrap="none" lIns="87312" tIns="44450" rIns="87312" bIns="44450" anchor="t" anchorCtr="0">
            <a:spAutoFit/>
          </a:bodyPr>
          <a:p>
            <a:pPr lvl="0" algn="ctr" defTabSz="868680">
              <a:lnSpc>
                <a:spcPct val="90000"/>
              </a:lnSpc>
            </a:pPr>
            <a:r>
              <a:rPr lang="en-US" altLang="zh-CN" b="0" dirty="0"/>
              <a:t>Page </a:t>
            </a:r>
            <a:fld id="{9A0DB2DC-4C9A-4742-B13C-FB6460FD3503}" type="slidenum">
              <a:rPr lang="en-US" altLang="zh-CN" b="0" dirty="0"/>
            </a:fld>
            <a:endParaRPr lang="en-US" altLang="zh-CN" b="0" dirty="0"/>
          </a:p>
        </p:txBody>
      </p:sp>
      <p:sp>
        <p:nvSpPr>
          <p:cNvPr id="4100" name="Rectangle 4"/>
          <p:cNvSpPr>
            <a:spLocks noTextEdit="1"/>
          </p:cNvSpPr>
          <p:nvPr>
            <p:ph type="sldImg"/>
          </p:nvPr>
        </p:nvSpPr>
        <p:spPr>
          <a:xfrm>
            <a:off x="1152525" y="693738"/>
            <a:ext cx="4552950" cy="3413125"/>
          </a:xfrm>
          <a:prstGeom prst="rect">
            <a:avLst/>
          </a:prstGeom>
          <a:noFill/>
          <a:ln w="12700" cap="flat" cmpd="sng">
            <a:solidFill>
              <a:schemeClr val="tx1"/>
            </a:solidFill>
            <a:prstDash val="solid"/>
            <a:miter/>
            <a:headEnd type="none" w="med" len="med"/>
            <a:tailEnd type="none" w="med" len="med"/>
          </a:ln>
        </p:spPr>
      </p:sp>
    </p:spTree>
  </p:cSld>
  <p:clrMap bg1="lt1" tx1="dk1" bg2="lt2" tx2="dk2" accent1="accent1" accent2="accent2" accent3="accent3" accent4="accent4" accent5="accent5" accent6="accent6" hlink="hlink" folHlink="folHlink"/>
  <p:hf sldNum="0" hdr="0" ftr="0" dt="0"/>
  <p:notesStyle>
    <a:lvl1pPr algn="l" rtl="0" eaLnBrk="0" fontAlgn="base" hangingPunct="0">
      <a:lnSpc>
        <a:spcPct val="90000"/>
      </a:lnSpc>
      <a:spcBef>
        <a:spcPct val="4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2"/>
          <p:cNvSpPr>
            <a:spLocks noGrp="1"/>
          </p:cNvSpPr>
          <p:nvPr>
            <p:ph type="body"/>
          </p:nvPr>
        </p:nvSpPr>
        <p:spPr>
          <a:ln w="12700"/>
        </p:spPr>
        <p:txBody>
          <a:bodyPr wrap="square" lIns="90488" tIns="44450" rIns="90488" bIns="44450" anchor="t" anchorCtr="0"/>
          <a:p>
            <a:pPr lvl="0"/>
            <a:r>
              <a:rPr lang="en-US" altLang="zh-CN" dirty="0"/>
              <a:t>Today's Training will be conducted in two parts.</a:t>
            </a:r>
            <a:endParaRPr lang="en-US" altLang="zh-CN" dirty="0"/>
          </a:p>
          <a:p>
            <a:pPr lvl="0"/>
            <a:r>
              <a:rPr lang="en-US" altLang="zh-CN" dirty="0"/>
              <a:t>Part 1 provides some background and introductory information on software engineering.</a:t>
            </a:r>
            <a:endParaRPr lang="en-US" altLang="zh-CN" dirty="0"/>
          </a:p>
          <a:p>
            <a:pPr lvl="0"/>
            <a:r>
              <a:rPr lang="en-US" altLang="zh-CN" dirty="0"/>
              <a:t>This part of the seminar provides:  a brief history of software engineering, statistics demonstrating common problems with software development, and definitions for the term “Software Engineering.”  Additional definitions for different software engineering terms will be provided throughout the presentation .  A glossary of these terms is provided in the back of your handout to provide a common reference point.  </a:t>
            </a:r>
            <a:endParaRPr lang="en-US" altLang="zh-CN" dirty="0"/>
          </a:p>
          <a:p>
            <a:pPr lvl="0"/>
            <a:r>
              <a:rPr lang="en-US" altLang="zh-CN" dirty="0"/>
              <a:t>Part 2 presents software engineering concepts: the principles, methods &amp; techniques, life-cycle methodologies, processes and tools.</a:t>
            </a:r>
            <a:endParaRPr lang="en-US" altLang="zh-CN" dirty="0"/>
          </a:p>
          <a:p>
            <a:pPr lvl="0"/>
            <a:r>
              <a:rPr lang="en-US" altLang="zh-CN" dirty="0"/>
              <a:t>The seminar lasts about 1 1/2 hours.  </a:t>
            </a:r>
            <a:endParaRPr lang="en-US" altLang="zh-CN" dirty="0"/>
          </a:p>
          <a:p>
            <a:pPr lvl="0"/>
            <a:endParaRPr lang="en-US" altLang="zh-CN" dirty="0"/>
          </a:p>
        </p:txBody>
      </p:sp>
      <p:sp>
        <p:nvSpPr>
          <p:cNvPr id="6146" name="Rectangle 3"/>
          <p:cNvSpPr>
            <a:spLocks noTextEdit="1"/>
          </p:cNvSpPr>
          <p:nvPr>
            <p:ph type="sldImg"/>
          </p:nvPr>
        </p:nvSpPr>
        <p:spPr>
          <a:xfrm>
            <a:off x="1154113" y="693738"/>
            <a:ext cx="4549775" cy="3413125"/>
          </a:xfr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Rectangle 2"/>
          <p:cNvSpPr>
            <a:spLocks noGrp="1"/>
          </p:cNvSpPr>
          <p:nvPr>
            <p:ph type="body"/>
          </p:nvPr>
        </p:nvSpPr>
        <p:spPr>
          <a:ln w="12700"/>
        </p:spPr>
        <p:txBody>
          <a:bodyPr wrap="square" lIns="90488" tIns="44450" rIns="90488" bIns="44450" anchor="t" anchorCtr="0"/>
          <a:p>
            <a:pPr lvl="0"/>
            <a:r>
              <a:rPr lang="en-US" altLang="zh-CN" dirty="0"/>
              <a:t>Software engineering enables the manager to control the process of software development and provides the software developer with a foundation for building high-quality software in a productive manner.</a:t>
            </a:r>
            <a:endParaRPr lang="en-US" altLang="zh-CN" dirty="0"/>
          </a:p>
          <a:p>
            <a:pPr lvl="0"/>
            <a:endParaRPr lang="en-US" altLang="zh-CN" dirty="0"/>
          </a:p>
        </p:txBody>
      </p:sp>
      <p:sp>
        <p:nvSpPr>
          <p:cNvPr id="24578" name="Rectangle 3"/>
          <p:cNvSpPr>
            <a:spLocks noTextEdit="1"/>
          </p:cNvSpPr>
          <p:nvPr>
            <p:ph type="sldImg"/>
          </p:nvPr>
        </p:nvSpPr>
        <p:spPr>
          <a:xfrm>
            <a:off x="1154113" y="693738"/>
            <a:ext cx="4549775" cy="3413125"/>
          </a:xfr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Rectangle 2"/>
          <p:cNvSpPr>
            <a:spLocks noGrp="1"/>
          </p:cNvSpPr>
          <p:nvPr>
            <p:ph type="body"/>
          </p:nvPr>
        </p:nvSpPr>
        <p:spPr>
          <a:ln w="12700"/>
        </p:spPr>
        <p:txBody>
          <a:bodyPr wrap="square" lIns="90488" tIns="44450" rIns="90488" bIns="44450" anchor="t" anchorCtr="0"/>
          <a:p>
            <a:pPr lvl="0"/>
            <a:r>
              <a:rPr lang="en-US" altLang="zh-CN" dirty="0"/>
              <a:t>Software engineering enables the manager to control the process of software development and provides the software developer with a foundation for building high-quality software in a productive manner.</a:t>
            </a:r>
            <a:endParaRPr lang="en-US" altLang="zh-CN" dirty="0"/>
          </a:p>
          <a:p>
            <a:pPr lvl="0"/>
            <a:endParaRPr lang="en-US" altLang="zh-CN" dirty="0"/>
          </a:p>
        </p:txBody>
      </p:sp>
      <p:sp>
        <p:nvSpPr>
          <p:cNvPr id="26626" name="Rectangle 3"/>
          <p:cNvSpPr>
            <a:spLocks noTextEdit="1"/>
          </p:cNvSpPr>
          <p:nvPr>
            <p:ph type="sldImg"/>
          </p:nvPr>
        </p:nvSpPr>
        <p:spPr>
          <a:xfrm>
            <a:off x="1154113" y="693738"/>
            <a:ext cx="4549775" cy="3413125"/>
          </a:xfr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Rectangle 2"/>
          <p:cNvSpPr>
            <a:spLocks noGrp="1"/>
          </p:cNvSpPr>
          <p:nvPr>
            <p:ph type="body"/>
          </p:nvPr>
        </p:nvSpPr>
        <p:spPr>
          <a:xfrm>
            <a:off x="914400" y="4329113"/>
            <a:ext cx="5029200" cy="4114800"/>
          </a:xfrm>
          <a:ln w="12700"/>
        </p:spPr>
        <p:txBody>
          <a:bodyPr wrap="square" lIns="90488" tIns="44450" rIns="90488" bIns="44450" anchor="t" anchorCtr="0"/>
          <a:p>
            <a:pPr lvl="0"/>
            <a:r>
              <a:rPr lang="en-US" altLang="zh-CN" dirty="0"/>
              <a:t>This part of the seminar will focus on the following software engineering concepts and how they relate to one another:</a:t>
            </a:r>
            <a:endParaRPr lang="en-US" altLang="zh-CN" dirty="0"/>
          </a:p>
          <a:p>
            <a:pPr lvl="0">
              <a:buChar char="•"/>
            </a:pPr>
            <a:r>
              <a:rPr lang="en-US" altLang="zh-CN" dirty="0"/>
              <a:t>the principles of software engineering</a:t>
            </a:r>
            <a:endParaRPr lang="en-US" altLang="zh-CN" dirty="0"/>
          </a:p>
          <a:p>
            <a:pPr lvl="0">
              <a:buChar char="•"/>
            </a:pPr>
            <a:r>
              <a:rPr lang="en-US" altLang="zh-CN" dirty="0"/>
              <a:t>the methods and techniques used to develop software</a:t>
            </a:r>
            <a:endParaRPr lang="en-US" altLang="zh-CN" dirty="0"/>
          </a:p>
          <a:p>
            <a:pPr lvl="0">
              <a:buChar char="•"/>
            </a:pPr>
            <a:r>
              <a:rPr lang="en-US" altLang="zh-CN" dirty="0"/>
              <a:t>the methods and techniques used to manage software development</a:t>
            </a:r>
            <a:endParaRPr lang="en-US" altLang="zh-CN" dirty="0"/>
          </a:p>
          <a:p>
            <a:pPr lvl="0">
              <a:buChar char="•"/>
            </a:pPr>
            <a:r>
              <a:rPr lang="en-US" altLang="zh-CN" dirty="0"/>
              <a:t>how these methods and techniques are combined into a life-cycle methodology</a:t>
            </a:r>
            <a:endParaRPr lang="en-US" altLang="zh-CN" dirty="0"/>
          </a:p>
          <a:p>
            <a:pPr lvl="0">
              <a:buChar char="•"/>
            </a:pPr>
            <a:r>
              <a:rPr lang="en-US" altLang="zh-CN" dirty="0"/>
              <a:t>how software engineering processes and procedures are defined for specific organizations by tailoring the above mentioned methods and techniques</a:t>
            </a:r>
            <a:endParaRPr lang="en-US" altLang="zh-CN" dirty="0"/>
          </a:p>
          <a:p>
            <a:pPr lvl="0">
              <a:buChar char="•"/>
            </a:pPr>
            <a:r>
              <a:rPr lang="en-US" altLang="zh-CN" dirty="0"/>
              <a:t>and finally, how these methods and techniques are supported with automated tools</a:t>
            </a:r>
            <a:endParaRPr lang="en-US" altLang="zh-CN" dirty="0"/>
          </a:p>
        </p:txBody>
      </p:sp>
      <p:sp>
        <p:nvSpPr>
          <p:cNvPr id="28674" name="Rectangle 3"/>
          <p:cNvSpPr>
            <a:spLocks noTextEdit="1"/>
          </p:cNvSpPr>
          <p:nvPr>
            <p:ph type="sldImg"/>
          </p:nvPr>
        </p:nvSpPr>
        <p:spPr>
          <a:xfrm>
            <a:off x="1154113" y="693738"/>
            <a:ext cx="4549775" cy="3413125"/>
          </a:xfr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Rectangle 2"/>
          <p:cNvSpPr>
            <a:spLocks noGrp="1"/>
          </p:cNvSpPr>
          <p:nvPr>
            <p:ph type="body"/>
          </p:nvPr>
        </p:nvSpPr>
        <p:spPr>
          <a:ln w="12700"/>
        </p:spPr>
        <p:txBody>
          <a:bodyPr wrap="square" lIns="90488" tIns="44450" rIns="90488" bIns="44450" anchor="t" anchorCtr="0"/>
          <a:p>
            <a:pPr lvl="0"/>
            <a:r>
              <a:rPr lang="en-US" altLang="zh-CN" dirty="0"/>
              <a:t>This figure shows the relationship between software engineering principles, methods &amp; techniques, life-cycles, processes, and tools.  </a:t>
            </a:r>
            <a:endParaRPr lang="en-US" altLang="zh-CN" dirty="0"/>
          </a:p>
          <a:p>
            <a:pPr lvl="0"/>
            <a:r>
              <a:rPr lang="en-US" altLang="zh-CN" dirty="0"/>
              <a:t>Each layer in the figure is built on the layer(s) below it and the outermost layers are more susceptible to change over time.  Principles are the basis of all methods, techniques, life-cycles, processes, and tools.  </a:t>
            </a:r>
            <a:endParaRPr lang="en-US" altLang="zh-CN" dirty="0"/>
          </a:p>
          <a:p>
            <a:pPr lvl="0"/>
            <a:r>
              <a:rPr lang="en-US" altLang="zh-CN" dirty="0"/>
              <a:t>The first three layers are in the realm of theory.  The final two layers are the physical applications of the theory and concepts of software engineering.</a:t>
            </a:r>
            <a:endParaRPr lang="en-US" altLang="zh-CN" dirty="0"/>
          </a:p>
        </p:txBody>
      </p:sp>
      <p:sp>
        <p:nvSpPr>
          <p:cNvPr id="30722" name="Rectangle 3"/>
          <p:cNvSpPr>
            <a:spLocks noTextEdit="1"/>
          </p:cNvSpPr>
          <p:nvPr>
            <p:ph type="sldImg"/>
          </p:nvPr>
        </p:nvSpPr>
        <p:spPr>
          <a:xfrm>
            <a:off x="1154113" y="693738"/>
            <a:ext cx="4549775" cy="3413125"/>
          </a:xfr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Rectangle 2"/>
          <p:cNvSpPr>
            <a:spLocks noTextEdit="1"/>
          </p:cNvSpPr>
          <p:nvPr>
            <p:ph type="sldImg"/>
          </p:nvPr>
        </p:nvSpPr>
        <p:spPr>
          <a:xfrm>
            <a:off x="1154113" y="693738"/>
            <a:ext cx="4549775" cy="3413125"/>
          </a:xfrm>
        </p:spPr>
      </p:sp>
      <p:sp>
        <p:nvSpPr>
          <p:cNvPr id="32770" name="Rectangle 3"/>
          <p:cNvSpPr/>
          <p:nvPr/>
        </p:nvSpPr>
        <p:spPr>
          <a:xfrm>
            <a:off x="593725" y="4602163"/>
            <a:ext cx="184150" cy="92075"/>
          </a:xfrm>
          <a:prstGeom prst="rect">
            <a:avLst/>
          </a:prstGeom>
          <a:noFill/>
          <a:ln w="12700">
            <a:noFill/>
          </a:ln>
        </p:spPr>
        <p:txBody>
          <a:bodyPr wrap="none" anchor="ctr" anchorCtr="0"/>
          <a:p>
            <a:pPr lvl="0"/>
            <a:endParaRPr lang="en-US" altLang="zh-CN" dirty="0"/>
          </a:p>
        </p:txBody>
      </p:sp>
      <p:sp>
        <p:nvSpPr>
          <p:cNvPr id="32771" name="Rectangle 4"/>
          <p:cNvSpPr/>
          <p:nvPr/>
        </p:nvSpPr>
        <p:spPr>
          <a:xfrm>
            <a:off x="1066800" y="4495800"/>
            <a:ext cx="5029200" cy="4114800"/>
          </a:xfrm>
          <a:prstGeom prst="rect">
            <a:avLst/>
          </a:prstGeom>
          <a:noFill/>
          <a:ln w="12700">
            <a:noFill/>
          </a:ln>
        </p:spPr>
        <p:txBody>
          <a:bodyPr wrap="none" anchor="ctr" anchorCtr="0"/>
          <a:p>
            <a:pPr lvl="0"/>
            <a:endParaRPr lang="en-US" altLang="zh-CN" dirty="0"/>
          </a:p>
        </p:txBody>
      </p:sp>
      <p:sp>
        <p:nvSpPr>
          <p:cNvPr id="32772" name="Rectangle 5"/>
          <p:cNvSpPr>
            <a:spLocks noGrp="1"/>
          </p:cNvSpPr>
          <p:nvPr>
            <p:ph type="body"/>
          </p:nvPr>
        </p:nvSpPr>
        <p:spPr>
          <a:ln w="12700"/>
        </p:spPr>
        <p:txBody>
          <a:bodyPr wrap="square" lIns="90488" tIns="44450" rIns="90488" bIns="44450" anchor="t" anchorCtr="0"/>
          <a:p>
            <a:pPr lvl="0"/>
            <a:r>
              <a:rPr lang="en-US" altLang="zh-CN" dirty="0"/>
              <a:t>Software engineering principles are more important than any particular methodology for building software--they enable the software engineer to evaluate various methodologies and apply them when they are appropriate. The following are only a few of the Software engineering principles recognized today. </a:t>
            </a:r>
            <a:endParaRPr lang="en-US" altLang="zh-CN" dirty="0"/>
          </a:p>
          <a:p>
            <a:pPr lvl="0"/>
            <a:r>
              <a:rPr lang="en-US" altLang="zh-CN" dirty="0"/>
              <a:t>[NOTE:  Throughout the remainder of this material, examples will be based on an automobile so that the reader may easily relate to them.]</a:t>
            </a:r>
            <a:endParaRPr lang="en-US" altLang="zh-CN" dirty="0"/>
          </a:p>
          <a:p>
            <a:pPr lvl="0"/>
            <a:r>
              <a:rPr lang="en-US" altLang="zh-CN" dirty="0"/>
              <a:t>Software development is a creative activity.  There is a tendency in any creative process to be neither precise nor accurate but rather to follow the inspiration of the moment.  </a:t>
            </a:r>
            <a:r>
              <a:rPr lang="en-US" altLang="zh-CN" b="1" dirty="0"/>
              <a:t>Rigor</a:t>
            </a:r>
            <a:r>
              <a:rPr lang="en-US" altLang="zh-CN" dirty="0"/>
              <a:t> is a necessary complement to creativity in every engineering activity.  It is only through a rigorous approach that we can produce more reliable products, control their costs, and increase our confidence in their reliability.  Various degrees of rigor can be achieved.  The highest degree is what we call formality.  In every engineering field, the development process proceeds as a sequence of well-defined, precisely stated steps.  In each step, the engineer follows some method or applies some mathematical technique.  These well defined methods and techniques applied in a rigorous and systematic approach can be uniformly applied and taught.  The amount of rigor and formality depends on the task at hand.  Using road vehicles as an example, a Mercedes Benz with its center of gravity designed in the correct place (making Mercedes known for its precision handling), requires much more rigor than a go cart hacked together from a lawn mower engine and some lumber.</a:t>
            </a:r>
            <a:endParaRPr lang="en-US" altLang="zh-CN" dirty="0"/>
          </a:p>
          <a:p>
            <a:pPr lvl="0"/>
            <a:r>
              <a:rPr lang="en-US" altLang="zh-CN" dirty="0"/>
              <a:t>                                            - continued next page -</a:t>
            </a:r>
            <a:endParaRPr lang="en-US" altLang="zh-CN" dirty="0"/>
          </a:p>
          <a:p>
            <a:pPr lvl="0"/>
            <a:r>
              <a:rPr lang="en-US" altLang="zh-CN" dirty="0"/>
              <a:t>                                                 </a:t>
            </a:r>
            <a:endParaRPr lang="en-US" altLang="zh-CN" dirty="0"/>
          </a:p>
          <a:p>
            <a:pPr lvl="0"/>
            <a:endParaRPr lang="en-US" altLang="zh-CN" dirty="0"/>
          </a:p>
          <a:p>
            <a:pPr lvl="3" indent="0" algn="ctr"/>
            <a:endParaRPr lang="en-US"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Rectangle 2"/>
          <p:cNvSpPr>
            <a:spLocks noGrp="1"/>
          </p:cNvSpPr>
          <p:nvPr>
            <p:ph type="body"/>
          </p:nvPr>
        </p:nvSpPr>
        <p:spPr>
          <a:ln w="12700"/>
        </p:spPr>
        <p:txBody>
          <a:bodyPr wrap="square" lIns="90488" tIns="44450" rIns="90488" bIns="44450" anchor="t" anchorCtr="0"/>
          <a:p>
            <a:pPr lvl="0"/>
            <a:r>
              <a:rPr lang="en-US" altLang="zh-CN" dirty="0"/>
              <a:t>We have just finished going over software engineering principles.  We will now discuss software engineering methods and techniques.  This has been further split into discussions of development methods &amp; techniques and management methods &amp; techniques.</a:t>
            </a:r>
            <a:endParaRPr lang="en-US" altLang="zh-CN" dirty="0"/>
          </a:p>
        </p:txBody>
      </p:sp>
      <p:sp>
        <p:nvSpPr>
          <p:cNvPr id="34818" name="Rectangle 3"/>
          <p:cNvSpPr>
            <a:spLocks noTextEdit="1"/>
          </p:cNvSpPr>
          <p:nvPr>
            <p:ph type="sldImg"/>
          </p:nvPr>
        </p:nvSpPr>
        <p:spPr>
          <a:xfrm>
            <a:off x="1154113" y="693738"/>
            <a:ext cx="4549775" cy="3413125"/>
          </a:xfr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Rectangle 2"/>
          <p:cNvSpPr>
            <a:spLocks noGrp="1"/>
          </p:cNvSpPr>
          <p:nvPr>
            <p:ph type="body"/>
          </p:nvPr>
        </p:nvSpPr>
        <p:spPr>
          <a:ln w="12700"/>
        </p:spPr>
        <p:txBody>
          <a:bodyPr wrap="square" lIns="90488" tIns="44450" rIns="90488" bIns="44450" anchor="t" anchorCtr="0"/>
          <a:p>
            <a:pPr lvl="0"/>
            <a:r>
              <a:rPr lang="en-US" altLang="zh-CN" dirty="0"/>
              <a:t>This basic flow can be used for virtually all problem solving activities.  This process flow was initially modeled for manufacturing and applied to systems engineering and then to software engineering.  The first step is to decide what is to be done.  Once the objectives have been determined, we next must decide how to achieve them.  This is followed by a step in which we do it,  whatever “it” was determined to be.  Then we must test the results to see if we have accomplished our objectives.  Finally, we use what we have done.  </a:t>
            </a:r>
            <a:endParaRPr lang="en-US" altLang="zh-CN" dirty="0"/>
          </a:p>
          <a:p>
            <a:pPr lvl="0"/>
            <a:r>
              <a:rPr lang="en-US" altLang="zh-CN" dirty="0"/>
              <a:t>The same process can be used in building anything.  Using a car as an example, first we decide on what the car should look like and detail how it should be built.  The car is then built, tested and used.  </a:t>
            </a:r>
            <a:endParaRPr lang="en-US" altLang="zh-CN" dirty="0"/>
          </a:p>
          <a:p>
            <a:pPr lvl="0"/>
            <a:r>
              <a:rPr lang="en-US" altLang="zh-CN" dirty="0"/>
              <a:t>Software engineering follows the same types of activities.</a:t>
            </a:r>
            <a:endParaRPr lang="en-US" altLang="zh-CN" dirty="0"/>
          </a:p>
          <a:p>
            <a:pPr lvl="0"/>
            <a:r>
              <a:rPr lang="en-US" altLang="zh-CN" dirty="0"/>
              <a:t> </a:t>
            </a:r>
            <a:endParaRPr lang="en-US" altLang="zh-CN" dirty="0"/>
          </a:p>
        </p:txBody>
      </p:sp>
      <p:sp>
        <p:nvSpPr>
          <p:cNvPr id="36866" name="Rectangle 3"/>
          <p:cNvSpPr>
            <a:spLocks noTextEdit="1"/>
          </p:cNvSpPr>
          <p:nvPr>
            <p:ph type="sldImg"/>
          </p:nvPr>
        </p:nvSpPr>
        <p:spPr>
          <a:xfrm>
            <a:off x="1154113" y="693738"/>
            <a:ext cx="4549775" cy="3413125"/>
          </a:xfr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Rectangle 2"/>
          <p:cNvSpPr>
            <a:spLocks noGrp="1"/>
          </p:cNvSpPr>
          <p:nvPr>
            <p:ph type="body"/>
          </p:nvPr>
        </p:nvSpPr>
        <p:spPr>
          <a:xfrm>
            <a:off x="884238" y="4303713"/>
            <a:ext cx="5029200" cy="4114800"/>
          </a:xfrm>
          <a:ln w="12700"/>
        </p:spPr>
        <p:txBody>
          <a:bodyPr wrap="square" lIns="90488" tIns="44450" rIns="90488" bIns="44450" anchor="t" anchorCtr="0"/>
          <a:p>
            <a:pPr lvl="0"/>
            <a:r>
              <a:rPr lang="en-US" altLang="zh-CN" dirty="0"/>
              <a:t>This chart restates the basic problem solving flow to software development methods and techniques.  Systems engineering and requirements analysis is the “what,” design is the “how,”  implementation is the “do,” and testing and integration is the “test.”  During product use, maintenance may be required.</a:t>
            </a:r>
            <a:endParaRPr lang="en-US" altLang="zh-CN" dirty="0"/>
          </a:p>
          <a:p>
            <a:pPr lvl="0"/>
            <a:r>
              <a:rPr lang="en-US" altLang="zh-CN" dirty="0"/>
              <a:t>The software engineering principles reviewed earlier are incorporated into various software engineering methods and techniques.  The principle of rigor and formality will require an adoption of appropriate methods to define requirements and design the system.  Modularity, abstraction, and generality will be applied to tame the complexity of the design and make sure the design is understandable.  Finally, anticipation of change and incrementality allow the designing of systems that can easily evolve.  </a:t>
            </a:r>
            <a:endParaRPr lang="en-US" altLang="zh-CN" dirty="0"/>
          </a:p>
          <a:p>
            <a:pPr lvl="0"/>
            <a:r>
              <a:rPr lang="en-US" altLang="zh-CN" dirty="0"/>
              <a:t>Software engineering methods provide the technical "how to's" for building software. Each one of these software development activities will be defined in the slides to follow with the steps in each activity specified and shown with a sample technique.</a:t>
            </a:r>
            <a:endParaRPr lang="en-US" altLang="zh-CN" dirty="0"/>
          </a:p>
          <a:p>
            <a:pPr lvl="0"/>
            <a:r>
              <a:rPr lang="en-US" altLang="zh-CN" dirty="0"/>
              <a:t>Wind tunnels, aeronautic simulators, and space flight instruments are examples of types of applications that probably need to implement each of these development activities.  However, your application area may only require a subset of these development activities.</a:t>
            </a:r>
            <a:endParaRPr lang="en-US" altLang="zh-CN" dirty="0"/>
          </a:p>
          <a:p>
            <a:pPr lvl="0"/>
            <a:endParaRPr lang="en-US" altLang="zh-CN" dirty="0"/>
          </a:p>
        </p:txBody>
      </p:sp>
      <p:sp>
        <p:nvSpPr>
          <p:cNvPr id="38914" name="Rectangle 3"/>
          <p:cNvSpPr>
            <a:spLocks noTextEdit="1"/>
          </p:cNvSpPr>
          <p:nvPr>
            <p:ph type="sldImg"/>
          </p:nvPr>
        </p:nvSpPr>
        <p:spPr>
          <a:xfrm>
            <a:off x="1139825" y="693738"/>
            <a:ext cx="4549775" cy="3413125"/>
          </a:xfr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Rectangle 2"/>
          <p:cNvSpPr>
            <a:spLocks noGrp="1"/>
          </p:cNvSpPr>
          <p:nvPr>
            <p:ph type="body"/>
          </p:nvPr>
        </p:nvSpPr>
        <p:spPr>
          <a:xfrm>
            <a:off x="842963" y="4314825"/>
            <a:ext cx="5029200" cy="4314825"/>
          </a:xfrm>
          <a:ln w="12700"/>
        </p:spPr>
        <p:txBody>
          <a:bodyPr wrap="square" lIns="90488" tIns="44450" rIns="90488" bIns="44450" anchor="t" anchorCtr="0"/>
          <a:p>
            <a:pPr lvl="0"/>
            <a:r>
              <a:rPr lang="en-US" altLang="zh-CN" dirty="0"/>
              <a:t>“The first electronic digital computer was the Electronic Numerical Integrator and Calculator (ENIAC) which was built for the U.S. Army in 1946.”  [Downing, Douglas, and Michael Covington, “Dictionary of Computer Terms.” New York: Barron’s Educational Series, Inc., 1986.]  High order computer programming languages started to come into being in the late 1950’s.  Eventually some training on how to write programs was developed.  However, the training available at the time was not advanced enough to provide the methods and techniques needed to develop large systems that were reliable, delivered on schedule and within budget. </a:t>
            </a:r>
            <a:endParaRPr lang="en-US" altLang="zh-CN" dirty="0"/>
          </a:p>
          <a:p>
            <a:pPr lvl="0"/>
            <a:r>
              <a:rPr lang="en-US" altLang="zh-CN" dirty="0"/>
              <a:t>As it turned out, we were not very good at building large systems on time and without overruns.  Digital computers were less than a quarter of a century old and already we were facing a "software crisis”.  The crisis came about not only because the software being produced did not function properly, but because of the problems associated with how we developed software and the growing demand for more software than the industry could provide.  The software crisis is characterized by many problems:</a:t>
            </a:r>
            <a:endParaRPr lang="en-US" altLang="zh-CN" dirty="0"/>
          </a:p>
          <a:p>
            <a:pPr lvl="0">
              <a:buChar char="•"/>
            </a:pPr>
            <a:r>
              <a:rPr lang="en-US" altLang="zh-CN" dirty="0"/>
              <a:t>the lack of defined requirements and the constant changes to requirements that are known</a:t>
            </a:r>
            <a:endParaRPr lang="en-US" altLang="zh-CN" dirty="0"/>
          </a:p>
          <a:p>
            <a:pPr lvl="0">
              <a:buChar char="•"/>
            </a:pPr>
            <a:r>
              <a:rPr lang="en-US" altLang="zh-CN" dirty="0"/>
              <a:t>schedule and cost estimates are often grossly inaccurate</a:t>
            </a:r>
            <a:endParaRPr lang="en-US" altLang="zh-CN" dirty="0"/>
          </a:p>
          <a:p>
            <a:pPr lvl="0">
              <a:buChar char="•"/>
            </a:pPr>
            <a:r>
              <a:rPr lang="en-US" altLang="zh-CN" dirty="0"/>
              <a:t>the productivity of software developers hasn’t kept pace with the demand for their services, and </a:t>
            </a:r>
            <a:endParaRPr lang="en-US" altLang="zh-CN" dirty="0"/>
          </a:p>
          <a:p>
            <a:pPr lvl="0">
              <a:buChar char="•"/>
            </a:pPr>
            <a:r>
              <a:rPr lang="en-US" altLang="zh-CN" dirty="0"/>
              <a:t>the quality of software is sometimes less than adequate.</a:t>
            </a:r>
            <a:endParaRPr lang="en-US" altLang="zh-CN" dirty="0"/>
          </a:p>
          <a:p>
            <a:pPr lvl="0" algn="ctr"/>
            <a:r>
              <a:rPr lang="en-US" altLang="zh-CN" dirty="0"/>
              <a:t>- continued next page -</a:t>
            </a:r>
            <a:endParaRPr lang="en-US" altLang="zh-CN" dirty="0"/>
          </a:p>
          <a:p>
            <a:pPr lvl="0"/>
            <a:endParaRPr lang="en-US" altLang="zh-CN" dirty="0"/>
          </a:p>
          <a:p>
            <a:pPr lvl="0"/>
            <a:r>
              <a:rPr lang="en-US" altLang="zh-CN" dirty="0"/>
              <a:t> 	                   		</a:t>
            </a:r>
            <a:endParaRPr lang="en-US" altLang="zh-CN" dirty="0"/>
          </a:p>
          <a:p>
            <a:pPr lvl="0"/>
            <a:endParaRPr lang="en-US" altLang="zh-CN" dirty="0"/>
          </a:p>
        </p:txBody>
      </p:sp>
      <p:sp>
        <p:nvSpPr>
          <p:cNvPr id="8194" name="Rectangle 3"/>
          <p:cNvSpPr>
            <a:spLocks noTextEdit="1"/>
          </p:cNvSpPr>
          <p:nvPr>
            <p:ph type="sldImg"/>
          </p:nvPr>
        </p:nvSpPr>
        <p:spPr>
          <a:xfrm>
            <a:off x="1154113" y="693738"/>
            <a:ext cx="4549775" cy="3413125"/>
          </a:xfr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2"/>
          <p:cNvSpPr>
            <a:spLocks noGrp="1"/>
          </p:cNvSpPr>
          <p:nvPr>
            <p:ph type="body"/>
          </p:nvPr>
        </p:nvSpPr>
        <p:spPr>
          <a:ln w="12700"/>
        </p:spPr>
        <p:txBody>
          <a:bodyPr wrap="square" lIns="90488" tIns="44450" rIns="90488" bIns="44450" anchor="t" anchorCtr="0"/>
          <a:p>
            <a:pPr lvl="0"/>
            <a:r>
              <a:rPr lang="en-US" altLang="zh-CN" dirty="0"/>
              <a:t>This list was extracted from a 1984 paper in the IEEE transactions on Software Engineering.</a:t>
            </a:r>
            <a:endParaRPr lang="en-US" altLang="zh-CN" dirty="0"/>
          </a:p>
          <a:p>
            <a:pPr lvl="0"/>
            <a:r>
              <a:rPr lang="en-US" altLang="zh-CN" dirty="0"/>
              <a:t>A 1979 General Accounting Office report reviewed contracts for the development of custom-built business and administration systems.  The projects studied represented the state of the practice in the mid-1970s.</a:t>
            </a:r>
            <a:endParaRPr lang="en-US" altLang="zh-CN" dirty="0"/>
          </a:p>
          <a:p>
            <a:pPr lvl="0"/>
            <a:r>
              <a:rPr lang="en-US" altLang="zh-CN" dirty="0"/>
              <a:t>"Several factors contributed to the situation [of having software development problems].  First, the invisible nature of both the work process and its product made software projects very difficult to manage and predict.  Second, the explosive growth of the use of computers created a great demand for new programmers, most of whom were self-taught on the job; and frequently, low productivity and poor quality resulted.  Third, there was little idea then of how to train programmers properly.  Fourth, a tradition grew that programmers were secretive craftspersons whose products, during development, were their own property. " [2]</a:t>
            </a:r>
            <a:endParaRPr lang="en-US" altLang="zh-CN" dirty="0"/>
          </a:p>
          <a:p>
            <a:pPr lvl="0"/>
            <a:endParaRPr lang="en-US" altLang="zh-CN" dirty="0"/>
          </a:p>
          <a:p>
            <a:pPr lvl="0"/>
            <a:endParaRPr lang="en-US" altLang="zh-CN" dirty="0"/>
          </a:p>
        </p:txBody>
      </p:sp>
      <p:sp>
        <p:nvSpPr>
          <p:cNvPr id="10242" name="Rectangle 3"/>
          <p:cNvSpPr>
            <a:spLocks noTextEdit="1"/>
          </p:cNvSpPr>
          <p:nvPr>
            <p:ph type="sldImg"/>
          </p:nvPr>
        </p:nvSpPr>
        <p:spPr>
          <a:xfrm>
            <a:off x="1154113" y="693738"/>
            <a:ext cx="4549775" cy="3413125"/>
          </a:xfr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Rectangle 2"/>
          <p:cNvSpPr>
            <a:spLocks noGrp="1"/>
          </p:cNvSpPr>
          <p:nvPr>
            <p:ph type="body"/>
          </p:nvPr>
        </p:nvSpPr>
        <p:spPr>
          <a:ln w="12700"/>
        </p:spPr>
        <p:txBody>
          <a:bodyPr wrap="square" lIns="90488" tIns="44450" rIns="90488" bIns="44450" anchor="t" anchorCtr="0"/>
          <a:p>
            <a:pPr lvl="0"/>
            <a:r>
              <a:rPr lang="en-US" altLang="zh-CN" dirty="0"/>
              <a:t>Tom DeMarco and Capers Jones, well-known software engineering gurus/authors, have conducted studies in recent years to further substantiate the GAO report.</a:t>
            </a:r>
            <a:endParaRPr lang="en-US" altLang="zh-CN" dirty="0"/>
          </a:p>
          <a:p>
            <a:pPr lvl="0"/>
            <a:r>
              <a:rPr lang="en-US" altLang="zh-CN" dirty="0"/>
              <a:t>In 1982, Tom DeMarco pointed out that 25% of large systems development projects never finish.  </a:t>
            </a:r>
            <a:endParaRPr lang="en-US" altLang="zh-CN" dirty="0"/>
          </a:p>
          <a:p>
            <a:pPr lvl="0"/>
            <a:r>
              <a:rPr lang="en-US" altLang="zh-CN" dirty="0"/>
              <a:t>This "software crisis" was the rationale for the establishment of the Ada programming language by the Department of Defense.</a:t>
            </a:r>
            <a:endParaRPr lang="en-US" altLang="zh-CN" dirty="0"/>
          </a:p>
          <a:p>
            <a:pPr lvl="0"/>
            <a:r>
              <a:rPr lang="en-US" altLang="zh-CN" dirty="0"/>
              <a:t>History reveals, however, that the languages and environments of the 1980’s provided some improvement but not what was expected. The effective use of emerging software technology was limited by several factors:  an ill-defined process, inconsistent implementation, and poor management.</a:t>
            </a:r>
            <a:endParaRPr lang="en-US" altLang="zh-CN" dirty="0"/>
          </a:p>
          <a:p>
            <a:pPr lvl="0"/>
            <a:r>
              <a:rPr lang="en-US" altLang="zh-CN" dirty="0"/>
              <a:t>A recent study by Capers Jones in 1991, documented the gloomy statistic that the average Management Information System project is 1 year late and 100% over budget .</a:t>
            </a:r>
            <a:endParaRPr lang="en-US" altLang="zh-CN" dirty="0"/>
          </a:p>
          <a:p>
            <a:pPr lvl="0"/>
            <a:r>
              <a:rPr lang="en-US" altLang="zh-CN" dirty="0"/>
              <a:t>The software crisis stubbornly persists. [3]</a:t>
            </a:r>
            <a:endParaRPr lang="en-US" altLang="zh-CN" dirty="0"/>
          </a:p>
          <a:p>
            <a:pPr lvl="0"/>
            <a:endParaRPr lang="en-US" altLang="zh-CN" dirty="0"/>
          </a:p>
        </p:txBody>
      </p:sp>
      <p:sp>
        <p:nvSpPr>
          <p:cNvPr id="12290" name="Rectangle 3"/>
          <p:cNvSpPr>
            <a:spLocks noTextEdit="1"/>
          </p:cNvSpPr>
          <p:nvPr>
            <p:ph type="sldImg"/>
          </p:nvPr>
        </p:nvSpPr>
        <p:spPr>
          <a:xfrm>
            <a:off x="1154113" y="693738"/>
            <a:ext cx="4549775" cy="3413125"/>
          </a:xfr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Rectangle 2"/>
          <p:cNvSpPr>
            <a:spLocks noGrp="1"/>
          </p:cNvSpPr>
          <p:nvPr>
            <p:ph type="body"/>
          </p:nvPr>
        </p:nvSpPr>
        <p:spPr>
          <a:ln w="12700"/>
        </p:spPr>
        <p:txBody>
          <a:bodyPr wrap="square" lIns="90488" tIns="44450" rIns="90488" bIns="44450" anchor="t" anchorCtr="0"/>
          <a:p>
            <a:pPr lvl="0"/>
            <a:r>
              <a:rPr lang="en-US" altLang="zh-CN" dirty="0"/>
              <a:t>Some of the basic problems pointed out at the 1968 NATO Conference have continued.  Progress has been spotty.  Where improvements have occurred, much of them can be attributed to software engineering practices.</a:t>
            </a:r>
            <a:endParaRPr lang="en-US" altLang="zh-CN" dirty="0"/>
          </a:p>
        </p:txBody>
      </p:sp>
      <p:sp>
        <p:nvSpPr>
          <p:cNvPr id="14338" name="Rectangle 3"/>
          <p:cNvSpPr>
            <a:spLocks noTextEdit="1"/>
          </p:cNvSpPr>
          <p:nvPr>
            <p:ph type="sldImg"/>
          </p:nvPr>
        </p:nvSpPr>
        <p:spPr>
          <a:xfrm>
            <a:off x="1162050" y="685800"/>
            <a:ext cx="4549775" cy="3413125"/>
          </a:xfr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Rectangle 2"/>
          <p:cNvSpPr>
            <a:spLocks noGrp="1"/>
          </p:cNvSpPr>
          <p:nvPr>
            <p:ph type="body"/>
          </p:nvPr>
        </p:nvSpPr>
        <p:spPr>
          <a:ln w="12700"/>
        </p:spPr>
        <p:txBody>
          <a:bodyPr wrap="square" lIns="90488" tIns="44450" rIns="90488" bIns="44450" anchor="t" anchorCtr="0"/>
          <a:p>
            <a:pPr lvl="0"/>
            <a:r>
              <a:rPr lang="en-US" altLang="zh-CN" dirty="0"/>
              <a:t>Software engineering enables the manager to control the process of software development and provides the software developer with a foundation for building high-quality software in a productive manner.</a:t>
            </a:r>
            <a:endParaRPr lang="en-US" altLang="zh-CN" dirty="0"/>
          </a:p>
          <a:p>
            <a:pPr lvl="0"/>
            <a:endParaRPr lang="en-US" altLang="zh-CN" dirty="0"/>
          </a:p>
        </p:txBody>
      </p:sp>
      <p:sp>
        <p:nvSpPr>
          <p:cNvPr id="16386" name="Rectangle 3"/>
          <p:cNvSpPr>
            <a:spLocks noTextEdit="1"/>
          </p:cNvSpPr>
          <p:nvPr>
            <p:ph type="sldImg"/>
          </p:nvPr>
        </p:nvSpPr>
        <p:spPr>
          <a:xfrm>
            <a:off x="1154113" y="693738"/>
            <a:ext cx="4549775" cy="3413125"/>
          </a:xfr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2"/>
          <p:cNvSpPr>
            <a:spLocks noGrp="1"/>
          </p:cNvSpPr>
          <p:nvPr>
            <p:ph type="body"/>
          </p:nvPr>
        </p:nvSpPr>
        <p:spPr>
          <a:ln w="12700"/>
        </p:spPr>
        <p:txBody>
          <a:bodyPr wrap="square" lIns="90488" tIns="44450" rIns="90488" bIns="44450" anchor="t" anchorCtr="0"/>
          <a:p>
            <a:pPr lvl="0"/>
            <a:r>
              <a:rPr lang="en-US" altLang="zh-CN" dirty="0"/>
              <a:t>Software engineering enables the manager to control the process of software development and provides the software developer with a foundation for building high-quality software in a productive manner.</a:t>
            </a:r>
            <a:endParaRPr lang="en-US" altLang="zh-CN" dirty="0"/>
          </a:p>
          <a:p>
            <a:pPr lvl="0"/>
            <a:endParaRPr lang="en-US" altLang="zh-CN" dirty="0"/>
          </a:p>
        </p:txBody>
      </p:sp>
      <p:sp>
        <p:nvSpPr>
          <p:cNvPr id="18434" name="Rectangle 3"/>
          <p:cNvSpPr>
            <a:spLocks noTextEdit="1"/>
          </p:cNvSpPr>
          <p:nvPr>
            <p:ph type="sldImg"/>
          </p:nvPr>
        </p:nvSpPr>
        <p:spPr>
          <a:xfrm>
            <a:off x="1154113" y="693738"/>
            <a:ext cx="4549775" cy="3413125"/>
          </a:xfr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Rectangle 2"/>
          <p:cNvSpPr>
            <a:spLocks noGrp="1"/>
          </p:cNvSpPr>
          <p:nvPr>
            <p:ph type="body"/>
          </p:nvPr>
        </p:nvSpPr>
        <p:spPr>
          <a:ln w="12700"/>
        </p:spPr>
        <p:txBody>
          <a:bodyPr wrap="square" lIns="90488" tIns="44450" rIns="90488" bIns="44450" anchor="t" anchorCtr="0"/>
          <a:p>
            <a:pPr lvl="0"/>
            <a:r>
              <a:rPr lang="en-US" altLang="zh-CN" dirty="0"/>
              <a:t>Software engineering enables the manager to control the process of software development and provides the software developer with a foundation for building high-quality software in a productive manner.</a:t>
            </a:r>
            <a:endParaRPr lang="en-US" altLang="zh-CN" dirty="0"/>
          </a:p>
          <a:p>
            <a:pPr lvl="0"/>
            <a:endParaRPr lang="en-US" altLang="zh-CN" dirty="0"/>
          </a:p>
        </p:txBody>
      </p:sp>
      <p:sp>
        <p:nvSpPr>
          <p:cNvPr id="20482" name="Rectangle 3"/>
          <p:cNvSpPr>
            <a:spLocks noTextEdit="1"/>
          </p:cNvSpPr>
          <p:nvPr>
            <p:ph type="sldImg"/>
          </p:nvPr>
        </p:nvSpPr>
        <p:spPr>
          <a:xfrm>
            <a:off x="1154113" y="693738"/>
            <a:ext cx="4549775" cy="3413125"/>
          </a:xfr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Rectangle 2"/>
          <p:cNvSpPr>
            <a:spLocks noGrp="1"/>
          </p:cNvSpPr>
          <p:nvPr>
            <p:ph type="body"/>
          </p:nvPr>
        </p:nvSpPr>
        <p:spPr>
          <a:ln w="12700"/>
        </p:spPr>
        <p:txBody>
          <a:bodyPr wrap="square" lIns="90488" tIns="44450" rIns="90488" bIns="44450" anchor="t" anchorCtr="0"/>
          <a:p>
            <a:pPr lvl="0"/>
            <a:r>
              <a:rPr lang="en-US" altLang="zh-CN" dirty="0"/>
              <a:t>Software engineering enables the manager to control the process of software development and provides the software developer with a foundation for building high-quality software in a productive manner.</a:t>
            </a:r>
            <a:endParaRPr lang="en-US" altLang="zh-CN" dirty="0"/>
          </a:p>
          <a:p>
            <a:pPr lvl="0"/>
            <a:endParaRPr lang="en-US" altLang="zh-CN" dirty="0"/>
          </a:p>
        </p:txBody>
      </p:sp>
      <p:sp>
        <p:nvSpPr>
          <p:cNvPr id="22530" name="Rectangle 3"/>
          <p:cNvSpPr>
            <a:spLocks noTextEdit="1"/>
          </p:cNvSpPr>
          <p:nvPr>
            <p:ph type="sldImg"/>
          </p:nvPr>
        </p:nvSpPr>
        <p:spPr>
          <a:xfrm>
            <a:off x="1154113" y="693738"/>
            <a:ext cx="4549775" cy="3413125"/>
          </a:xfr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fontAlgn="base"/>
            <a:r>
              <a:rPr lang="en-US" strike="noStrike" noProof="1" smtClean="0"/>
              <a:t>Click to edit Master title style</a:t>
            </a:r>
            <a:endParaRPr lang="en-US" strike="noStrike" noProof="1"/>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en-US" strike="noStrike" noProof="1" smtClean="0"/>
              <a:t>Click to edit Master subtitle style</a:t>
            </a:r>
            <a:endParaRPr 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247650"/>
            <a:ext cx="1866900" cy="5848350"/>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990600" y="247650"/>
            <a:ext cx="5448300" cy="5848350"/>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fontAlgn="base"/>
            <a:r>
              <a:rPr lang="en-US" strike="noStrike" noProof="1" smtClean="0"/>
              <a:t>Click to edit Master title style</a:t>
            </a:r>
            <a:endParaRPr lang="en-US" strike="noStrike" noProof="1"/>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en-US" strike="noStrike" noProof="1" smtClean="0"/>
              <a:t>Click to edit Master subtitle style</a:t>
            </a:r>
            <a:endParaRPr lang="en-US"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en-US" strike="noStrike" noProof="1" smtClean="0"/>
              <a:t>Click to edit Master text styles</a:t>
            </a:r>
            <a:endParaRPr lang="en-US" strike="noStrike" noProof="1" smtClean="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990600" y="1981200"/>
            <a:ext cx="35052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4648200" y="1981200"/>
            <a:ext cx="35052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endParaRPr lang="en-US" strike="noStrike" noProof="1"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pPr fontAlgn="base"/>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1792288" y="612775"/>
            <a:ext cx="5486400" cy="4114800"/>
          </a:xfrm>
        </p:spPr>
        <p:txBody>
          <a:bodyPr vert="horz" wrap="square" lIns="90488" tIns="44450" rIns="90488" bIns="4445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ct val="30000"/>
              </a:spcBef>
              <a:spcAft>
                <a:spcPct val="0"/>
              </a:spcAft>
              <a:buClrTx/>
              <a:buSzPct val="100000"/>
              <a:buFont typeface="Monotype Sorts" pitchFamily="2" charset="2"/>
              <a:buNone/>
              <a:defRPr/>
            </a:pPr>
            <a:endParaRPr kumimoji="0" 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endParaRPr lang="en-US" strike="noStrike" noProof="1" smtClean="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1300" y="247650"/>
            <a:ext cx="1866900" cy="5848350"/>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990600" y="247650"/>
            <a:ext cx="5448300" cy="5848350"/>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en-US" strike="noStrike" noProof="1" smtClean="0"/>
              <a:t>Click to edit Master text styles</a:t>
            </a:r>
            <a:endParaRPr lang="en-US" strike="noStrike" noProof="1"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990600" y="1981200"/>
            <a:ext cx="35052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4648200" y="1981200"/>
            <a:ext cx="35052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endParaRPr lang="en-US" strike="noStrike" noProof="1"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pPr fontAlgn="base"/>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1792288" y="612775"/>
            <a:ext cx="5486400" cy="4114800"/>
          </a:xfrm>
        </p:spPr>
        <p:txBody>
          <a:bodyPr vert="horz" wrap="square" lIns="90488" tIns="44450" rIns="90488" bIns="4445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ct val="30000"/>
              </a:spcBef>
              <a:spcAft>
                <a:spcPct val="0"/>
              </a:spcAft>
              <a:buClrTx/>
              <a:buSzPct val="100000"/>
              <a:buFont typeface="Monotype Sorts" pitchFamily="2" charset="2"/>
              <a:buNone/>
              <a:defRPr/>
            </a:pPr>
            <a:endParaRPr kumimoji="0" lang="en-US" sz="3200" b="1" i="0" u="none" strike="noStrike" kern="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endParaRPr lang="en-US" strike="noStrike" noProof="1"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Group 17"/>
          <p:cNvGrpSpPr/>
          <p:nvPr/>
        </p:nvGrpSpPr>
        <p:grpSpPr>
          <a:xfrm>
            <a:off x="6350" y="1519238"/>
            <a:ext cx="8335963" cy="288925"/>
            <a:chOff x="4" y="957"/>
            <a:chExt cx="5251" cy="182"/>
          </a:xfrm>
        </p:grpSpPr>
        <p:grpSp>
          <p:nvGrpSpPr>
            <p:cNvPr id="1027" name="Group 5"/>
            <p:cNvGrpSpPr/>
            <p:nvPr/>
          </p:nvGrpSpPr>
          <p:grpSpPr>
            <a:xfrm>
              <a:off x="5023" y="957"/>
              <a:ext cx="232" cy="181"/>
              <a:chOff x="5023" y="957"/>
              <a:chExt cx="232" cy="181"/>
            </a:xfrm>
          </p:grpSpPr>
          <p:sp>
            <p:nvSpPr>
              <p:cNvPr id="1028" name="Rectangle 2"/>
              <p:cNvSpPr/>
              <p:nvPr/>
            </p:nvSpPr>
            <p:spPr>
              <a:xfrm>
                <a:off x="5232" y="957"/>
                <a:ext cx="23" cy="181"/>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nchorCtr="0"/>
              <a:p>
                <a:pPr lvl="0" eaLnBrk="0" hangingPunct="0"/>
                <a:endParaRPr lang="en-US" altLang="zh-CN" dirty="0">
                  <a:latin typeface="Times New Roman" panose="02020603050405020304" pitchFamily="18" charset="0"/>
                </a:endParaRPr>
              </a:p>
            </p:txBody>
          </p:sp>
          <p:sp>
            <p:nvSpPr>
              <p:cNvPr id="1029" name="Rectangle 3"/>
              <p:cNvSpPr/>
              <p:nvPr/>
            </p:nvSpPr>
            <p:spPr>
              <a:xfrm>
                <a:off x="5139" y="957"/>
                <a:ext cx="52" cy="181"/>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nchorCtr="0"/>
              <a:p>
                <a:pPr lvl="0" eaLnBrk="0" hangingPunct="0"/>
                <a:endParaRPr lang="en-US" altLang="zh-CN" dirty="0">
                  <a:latin typeface="Times New Roman" panose="02020603050405020304" pitchFamily="18" charset="0"/>
                </a:endParaRPr>
              </a:p>
            </p:txBody>
          </p:sp>
          <p:sp>
            <p:nvSpPr>
              <p:cNvPr id="1030" name="Rectangle 4"/>
              <p:cNvSpPr/>
              <p:nvPr/>
            </p:nvSpPr>
            <p:spPr>
              <a:xfrm>
                <a:off x="5023" y="957"/>
                <a:ext cx="61" cy="181"/>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nchorCtr="0"/>
              <a:p>
                <a:pPr lvl="0" eaLnBrk="0" hangingPunct="0"/>
                <a:endParaRPr lang="en-US" altLang="zh-CN" dirty="0">
                  <a:latin typeface="Times New Roman" panose="02020603050405020304" pitchFamily="18" charset="0"/>
                </a:endParaRPr>
              </a:p>
            </p:txBody>
          </p:sp>
        </p:grpSp>
        <p:grpSp>
          <p:nvGrpSpPr>
            <p:cNvPr id="1031" name="Group 8"/>
            <p:cNvGrpSpPr/>
            <p:nvPr/>
          </p:nvGrpSpPr>
          <p:grpSpPr>
            <a:xfrm>
              <a:off x="4655" y="957"/>
              <a:ext cx="316" cy="181"/>
              <a:chOff x="4655" y="957"/>
              <a:chExt cx="316" cy="181"/>
            </a:xfrm>
          </p:grpSpPr>
          <p:sp>
            <p:nvSpPr>
              <p:cNvPr id="1032" name="Rectangle 6"/>
              <p:cNvSpPr/>
              <p:nvPr/>
            </p:nvSpPr>
            <p:spPr>
              <a:xfrm>
                <a:off x="4852" y="957"/>
                <a:ext cx="119" cy="181"/>
              </a:xfrm>
              <a:prstGeom prst="rect">
                <a:avLst/>
              </a:prstGeom>
              <a:solidFill>
                <a:schemeClr val="folHlink"/>
              </a:solidFill>
              <a:ln w="12700" cap="flat" cmpd="sng">
                <a:solidFill>
                  <a:schemeClr val="tx1"/>
                </a:solidFill>
                <a:prstDash val="solid"/>
                <a:miter/>
                <a:headEnd type="none" w="med" len="med"/>
                <a:tailEnd type="none" w="med" len="med"/>
              </a:ln>
            </p:spPr>
            <p:txBody>
              <a:bodyPr wrap="none" anchor="ctr" anchorCtr="0"/>
              <a:p>
                <a:pPr lvl="0" eaLnBrk="0" hangingPunct="0"/>
                <a:endParaRPr lang="en-US" altLang="zh-CN" dirty="0">
                  <a:latin typeface="Times New Roman" panose="02020603050405020304" pitchFamily="18" charset="0"/>
                </a:endParaRPr>
              </a:p>
            </p:txBody>
          </p:sp>
          <p:sp>
            <p:nvSpPr>
              <p:cNvPr id="1033" name="Rectangle 7"/>
              <p:cNvSpPr/>
              <p:nvPr/>
            </p:nvSpPr>
            <p:spPr>
              <a:xfrm>
                <a:off x="4655" y="957"/>
                <a:ext cx="145" cy="181"/>
              </a:xfrm>
              <a:prstGeom prst="rect">
                <a:avLst/>
              </a:prstGeom>
              <a:solidFill>
                <a:schemeClr val="folHlink"/>
              </a:solidFill>
              <a:ln w="12700" cap="flat" cmpd="sng">
                <a:solidFill>
                  <a:schemeClr val="tx1"/>
                </a:solidFill>
                <a:prstDash val="solid"/>
                <a:miter/>
                <a:headEnd type="none" w="med" len="med"/>
                <a:tailEnd type="none" w="med" len="med"/>
              </a:ln>
            </p:spPr>
            <p:txBody>
              <a:bodyPr wrap="none" anchor="ctr" anchorCtr="0"/>
              <a:p>
                <a:pPr lvl="0" eaLnBrk="0" hangingPunct="0"/>
                <a:endParaRPr lang="en-US" altLang="zh-CN" dirty="0">
                  <a:latin typeface="Times New Roman" panose="02020603050405020304" pitchFamily="18" charset="0"/>
                </a:endParaRPr>
              </a:p>
            </p:txBody>
          </p:sp>
        </p:grpSp>
        <p:grpSp>
          <p:nvGrpSpPr>
            <p:cNvPr id="1034" name="Group 16"/>
            <p:cNvGrpSpPr/>
            <p:nvPr/>
          </p:nvGrpSpPr>
          <p:grpSpPr>
            <a:xfrm>
              <a:off x="4" y="957"/>
              <a:ext cx="4599" cy="182"/>
              <a:chOff x="4" y="957"/>
              <a:chExt cx="4599" cy="182"/>
            </a:xfrm>
          </p:grpSpPr>
          <p:sp>
            <p:nvSpPr>
              <p:cNvPr id="1035" name="Rectangle 9"/>
              <p:cNvSpPr/>
              <p:nvPr/>
            </p:nvSpPr>
            <p:spPr>
              <a:xfrm>
                <a:off x="4423" y="957"/>
                <a:ext cx="180" cy="181"/>
              </a:xfrm>
              <a:prstGeom prst="rect">
                <a:avLst/>
              </a:prstGeom>
              <a:solidFill>
                <a:schemeClr val="bg2"/>
              </a:solidFill>
              <a:ln w="12700" cap="flat" cmpd="sng">
                <a:solidFill>
                  <a:schemeClr val="tx1"/>
                </a:solidFill>
                <a:prstDash val="solid"/>
                <a:miter/>
                <a:headEnd type="none" w="med" len="med"/>
                <a:tailEnd type="none" w="med" len="med"/>
              </a:ln>
            </p:spPr>
            <p:txBody>
              <a:bodyPr wrap="none" anchor="ctr" anchorCtr="0"/>
              <a:p>
                <a:pPr lvl="0" eaLnBrk="0" hangingPunct="0"/>
                <a:endParaRPr lang="en-US" altLang="zh-CN" dirty="0">
                  <a:latin typeface="Times New Roman" panose="02020603050405020304" pitchFamily="18" charset="0"/>
                </a:endParaRPr>
              </a:p>
            </p:txBody>
          </p:sp>
          <p:sp>
            <p:nvSpPr>
              <p:cNvPr id="1036" name="Rectangle 10"/>
              <p:cNvSpPr/>
              <p:nvPr/>
            </p:nvSpPr>
            <p:spPr>
              <a:xfrm>
                <a:off x="4160" y="957"/>
                <a:ext cx="211" cy="181"/>
              </a:xfrm>
              <a:prstGeom prst="rect">
                <a:avLst/>
              </a:prstGeom>
              <a:solidFill>
                <a:schemeClr val="bg2"/>
              </a:solidFill>
              <a:ln w="12700" cap="flat" cmpd="sng">
                <a:solidFill>
                  <a:schemeClr val="tx1"/>
                </a:solidFill>
                <a:prstDash val="solid"/>
                <a:miter/>
                <a:headEnd type="none" w="med" len="med"/>
                <a:tailEnd type="none" w="med" len="med"/>
              </a:ln>
            </p:spPr>
            <p:txBody>
              <a:bodyPr wrap="none" anchor="ctr" anchorCtr="0"/>
              <a:p>
                <a:pPr lvl="0" eaLnBrk="0" hangingPunct="0"/>
                <a:endParaRPr lang="en-US" altLang="zh-CN" dirty="0">
                  <a:latin typeface="Times New Roman" panose="02020603050405020304" pitchFamily="18" charset="0"/>
                </a:endParaRPr>
              </a:p>
            </p:txBody>
          </p:sp>
          <p:sp>
            <p:nvSpPr>
              <p:cNvPr id="1037" name="Rectangle 11"/>
              <p:cNvSpPr/>
              <p:nvPr/>
            </p:nvSpPr>
            <p:spPr>
              <a:xfrm>
                <a:off x="3868" y="957"/>
                <a:ext cx="243" cy="181"/>
              </a:xfrm>
              <a:prstGeom prst="rect">
                <a:avLst/>
              </a:prstGeom>
              <a:solidFill>
                <a:schemeClr val="bg2"/>
              </a:solidFill>
              <a:ln w="12700" cap="flat" cmpd="sng">
                <a:solidFill>
                  <a:schemeClr val="tx1"/>
                </a:solidFill>
                <a:prstDash val="solid"/>
                <a:miter/>
                <a:headEnd type="none" w="med" len="med"/>
                <a:tailEnd type="none" w="med" len="med"/>
              </a:ln>
            </p:spPr>
            <p:txBody>
              <a:bodyPr wrap="none" anchor="ctr" anchorCtr="0"/>
              <a:p>
                <a:pPr lvl="0" eaLnBrk="0" hangingPunct="0"/>
                <a:endParaRPr lang="en-US" altLang="zh-CN" dirty="0">
                  <a:latin typeface="Times New Roman" panose="02020603050405020304" pitchFamily="18" charset="0"/>
                </a:endParaRPr>
              </a:p>
            </p:txBody>
          </p:sp>
          <p:sp>
            <p:nvSpPr>
              <p:cNvPr id="1038" name="Rectangle 12"/>
              <p:cNvSpPr/>
              <p:nvPr/>
            </p:nvSpPr>
            <p:spPr>
              <a:xfrm>
                <a:off x="3543" y="957"/>
                <a:ext cx="276" cy="182"/>
              </a:xfrm>
              <a:prstGeom prst="rect">
                <a:avLst/>
              </a:prstGeom>
              <a:solidFill>
                <a:schemeClr val="bg2"/>
              </a:solidFill>
              <a:ln w="12700" cap="flat" cmpd="sng">
                <a:solidFill>
                  <a:schemeClr val="tx1"/>
                </a:solidFill>
                <a:prstDash val="solid"/>
                <a:miter/>
                <a:headEnd type="none" w="med" len="med"/>
                <a:tailEnd type="none" w="med" len="med"/>
              </a:ln>
            </p:spPr>
            <p:txBody>
              <a:bodyPr wrap="none" anchor="ctr" anchorCtr="0"/>
              <a:p>
                <a:pPr lvl="0" eaLnBrk="0" hangingPunct="0"/>
                <a:endParaRPr lang="en-US" altLang="zh-CN" dirty="0">
                  <a:latin typeface="Times New Roman" panose="02020603050405020304" pitchFamily="18" charset="0"/>
                </a:endParaRPr>
              </a:p>
            </p:txBody>
          </p:sp>
          <p:sp>
            <p:nvSpPr>
              <p:cNvPr id="1039" name="Rectangle 13"/>
              <p:cNvSpPr/>
              <p:nvPr/>
            </p:nvSpPr>
            <p:spPr>
              <a:xfrm>
                <a:off x="3187" y="957"/>
                <a:ext cx="306" cy="181"/>
              </a:xfrm>
              <a:prstGeom prst="rect">
                <a:avLst/>
              </a:prstGeom>
              <a:solidFill>
                <a:schemeClr val="bg2"/>
              </a:solidFill>
              <a:ln w="12700" cap="flat" cmpd="sng">
                <a:solidFill>
                  <a:schemeClr val="tx1"/>
                </a:solidFill>
                <a:prstDash val="solid"/>
                <a:miter/>
                <a:headEnd type="none" w="med" len="med"/>
                <a:tailEnd type="none" w="med" len="med"/>
              </a:ln>
            </p:spPr>
            <p:txBody>
              <a:bodyPr wrap="none" anchor="ctr" anchorCtr="0"/>
              <a:p>
                <a:pPr lvl="0" eaLnBrk="0" hangingPunct="0"/>
                <a:endParaRPr lang="en-US" altLang="zh-CN" dirty="0">
                  <a:latin typeface="Times New Roman" panose="02020603050405020304" pitchFamily="18" charset="0"/>
                </a:endParaRPr>
              </a:p>
            </p:txBody>
          </p:sp>
          <p:sp>
            <p:nvSpPr>
              <p:cNvPr id="1040" name="Rectangle 14"/>
              <p:cNvSpPr/>
              <p:nvPr/>
            </p:nvSpPr>
            <p:spPr>
              <a:xfrm>
                <a:off x="2803" y="957"/>
                <a:ext cx="336" cy="181"/>
              </a:xfrm>
              <a:prstGeom prst="rect">
                <a:avLst/>
              </a:prstGeom>
              <a:solidFill>
                <a:schemeClr val="bg2"/>
              </a:solidFill>
              <a:ln w="12700" cap="flat" cmpd="sng">
                <a:solidFill>
                  <a:schemeClr val="tx1"/>
                </a:solidFill>
                <a:prstDash val="solid"/>
                <a:miter/>
                <a:headEnd type="none" w="med" len="med"/>
                <a:tailEnd type="none" w="med" len="med"/>
              </a:ln>
            </p:spPr>
            <p:txBody>
              <a:bodyPr wrap="none" anchor="ctr" anchorCtr="0"/>
              <a:p>
                <a:pPr lvl="0" eaLnBrk="0" hangingPunct="0"/>
                <a:endParaRPr lang="en-US" altLang="zh-CN" dirty="0">
                  <a:latin typeface="Times New Roman" panose="02020603050405020304" pitchFamily="18" charset="0"/>
                </a:endParaRPr>
              </a:p>
            </p:txBody>
          </p:sp>
          <p:sp>
            <p:nvSpPr>
              <p:cNvPr id="1041" name="Rectangle 15"/>
              <p:cNvSpPr/>
              <p:nvPr/>
            </p:nvSpPr>
            <p:spPr>
              <a:xfrm>
                <a:off x="4" y="957"/>
                <a:ext cx="2748" cy="181"/>
              </a:xfrm>
              <a:prstGeom prst="rect">
                <a:avLst/>
              </a:prstGeom>
              <a:solidFill>
                <a:schemeClr val="bg2"/>
              </a:solidFill>
              <a:ln w="12700" cap="flat" cmpd="sng">
                <a:solidFill>
                  <a:schemeClr val="tx1"/>
                </a:solidFill>
                <a:prstDash val="solid"/>
                <a:miter/>
                <a:headEnd type="none" w="med" len="med"/>
                <a:tailEnd type="none" w="med" len="med"/>
              </a:ln>
            </p:spPr>
            <p:txBody>
              <a:bodyPr wrap="none" anchor="ctr" anchorCtr="0"/>
              <a:p>
                <a:pPr lvl="0" eaLnBrk="0" hangingPunct="0"/>
                <a:endParaRPr lang="en-US" altLang="zh-CN" dirty="0">
                  <a:latin typeface="Times New Roman" panose="02020603050405020304" pitchFamily="18" charset="0"/>
                </a:endParaRPr>
              </a:p>
            </p:txBody>
          </p:sp>
        </p:grpSp>
      </p:grpSp>
      <p:sp>
        <p:nvSpPr>
          <p:cNvPr id="1042" name="Rectangle 18"/>
          <p:cNvSpPr>
            <a:spLocks noGrp="1"/>
          </p:cNvSpPr>
          <p:nvPr>
            <p:ph type="title"/>
          </p:nvPr>
        </p:nvSpPr>
        <p:spPr>
          <a:xfrm>
            <a:off x="1295400" y="247650"/>
            <a:ext cx="7162800" cy="1143000"/>
          </a:xfrm>
          <a:prstGeom prst="rect">
            <a:avLst/>
          </a:prstGeom>
          <a:noFill/>
          <a:ln w="12700">
            <a:noFill/>
          </a:ln>
        </p:spPr>
        <p:txBody>
          <a:bodyPr lIns="90488" tIns="44450" rIns="90488" bIns="44450" anchor="b" anchorCtr="0"/>
          <a:p>
            <a:pPr lvl="0"/>
            <a:r>
              <a:rPr lang="en-US" altLang="zh-CN" dirty="0"/>
              <a:t>Slide Title</a:t>
            </a:r>
            <a:endParaRPr lang="en-US" altLang="zh-CN" dirty="0"/>
          </a:p>
        </p:txBody>
      </p:sp>
      <p:sp>
        <p:nvSpPr>
          <p:cNvPr id="1043" name="Rectangle 19"/>
          <p:cNvSpPr>
            <a:spLocks noGrp="1"/>
          </p:cNvSpPr>
          <p:nvPr>
            <p:ph type="body"/>
          </p:nvPr>
        </p:nvSpPr>
        <p:spPr>
          <a:xfrm>
            <a:off x="990600" y="1981200"/>
            <a:ext cx="7162800" cy="4114800"/>
          </a:xfrm>
          <a:prstGeom prst="rect">
            <a:avLst/>
          </a:prstGeom>
          <a:noFill/>
          <a:ln w="12700">
            <a:noFill/>
          </a:ln>
        </p:spPr>
        <p:txBody>
          <a:bodyPr lIns="90488" tIns="44450" rIns="90488" bIns="44450" anchor="t" anchorCtr="0"/>
          <a:p>
            <a:pPr lvl="0"/>
            <a:r>
              <a:rPr lang="en-US" altLang="zh-CN" dirty="0"/>
              <a:t>Body Text</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eaLnBrk="0" fontAlgn="base" hangingPunct="0">
        <a:lnSpc>
          <a:spcPct val="90000"/>
        </a:lnSpc>
        <a:spcBef>
          <a:spcPct val="0"/>
        </a:spcBef>
        <a:spcAft>
          <a:spcPct val="0"/>
        </a:spcAft>
        <a:defRPr sz="3600" b="1">
          <a:solidFill>
            <a:schemeClr val="tx2"/>
          </a:solidFill>
          <a:latin typeface="+mj-lt"/>
          <a:ea typeface="+mj-ea"/>
          <a:cs typeface="+mj-cs"/>
        </a:defRPr>
      </a:lvl1pPr>
      <a:lvl2pPr algn="r" rtl="0" eaLnBrk="0" fontAlgn="base" hangingPunct="0">
        <a:lnSpc>
          <a:spcPct val="90000"/>
        </a:lnSpc>
        <a:spcBef>
          <a:spcPct val="0"/>
        </a:spcBef>
        <a:spcAft>
          <a:spcPct val="0"/>
        </a:spcAft>
        <a:defRPr sz="3600" b="1">
          <a:solidFill>
            <a:schemeClr val="tx2"/>
          </a:solidFill>
          <a:latin typeface="Times New Roman" panose="02020603050405020304" pitchFamily="18" charset="0"/>
        </a:defRPr>
      </a:lvl2pPr>
      <a:lvl3pPr algn="r" rtl="0" eaLnBrk="0" fontAlgn="base" hangingPunct="0">
        <a:lnSpc>
          <a:spcPct val="90000"/>
        </a:lnSpc>
        <a:spcBef>
          <a:spcPct val="0"/>
        </a:spcBef>
        <a:spcAft>
          <a:spcPct val="0"/>
        </a:spcAft>
        <a:defRPr sz="3600" b="1">
          <a:solidFill>
            <a:schemeClr val="tx2"/>
          </a:solidFill>
          <a:latin typeface="Times New Roman" panose="02020603050405020304" pitchFamily="18" charset="0"/>
        </a:defRPr>
      </a:lvl3pPr>
      <a:lvl4pPr algn="r" rtl="0" eaLnBrk="0" fontAlgn="base" hangingPunct="0">
        <a:lnSpc>
          <a:spcPct val="90000"/>
        </a:lnSpc>
        <a:spcBef>
          <a:spcPct val="0"/>
        </a:spcBef>
        <a:spcAft>
          <a:spcPct val="0"/>
        </a:spcAft>
        <a:defRPr sz="3600" b="1">
          <a:solidFill>
            <a:schemeClr val="tx2"/>
          </a:solidFill>
          <a:latin typeface="Times New Roman" panose="02020603050405020304" pitchFamily="18" charset="0"/>
        </a:defRPr>
      </a:lvl4pPr>
      <a:lvl5pPr algn="r" rtl="0" eaLnBrk="0" fontAlgn="base" hangingPunct="0">
        <a:lnSpc>
          <a:spcPct val="90000"/>
        </a:lnSpc>
        <a:spcBef>
          <a:spcPct val="0"/>
        </a:spcBef>
        <a:spcAft>
          <a:spcPct val="0"/>
        </a:spcAft>
        <a:defRPr sz="3600" b="1">
          <a:solidFill>
            <a:schemeClr val="tx2"/>
          </a:solidFill>
          <a:latin typeface="Times New Roman" panose="02020603050405020304" pitchFamily="18" charset="0"/>
        </a:defRPr>
      </a:lvl5pPr>
      <a:lvl6pPr marL="457200" algn="r" rtl="0" eaLnBrk="0" fontAlgn="base" hangingPunct="0">
        <a:lnSpc>
          <a:spcPct val="90000"/>
        </a:lnSpc>
        <a:spcBef>
          <a:spcPct val="0"/>
        </a:spcBef>
        <a:spcAft>
          <a:spcPct val="0"/>
        </a:spcAft>
        <a:defRPr sz="3600" b="1">
          <a:solidFill>
            <a:schemeClr val="tx2"/>
          </a:solidFill>
          <a:latin typeface="Times New Roman" panose="02020603050405020304" pitchFamily="18" charset="0"/>
        </a:defRPr>
      </a:lvl6pPr>
      <a:lvl7pPr marL="914400" algn="r" rtl="0" eaLnBrk="0" fontAlgn="base" hangingPunct="0">
        <a:lnSpc>
          <a:spcPct val="90000"/>
        </a:lnSpc>
        <a:spcBef>
          <a:spcPct val="0"/>
        </a:spcBef>
        <a:spcAft>
          <a:spcPct val="0"/>
        </a:spcAft>
        <a:defRPr sz="3600" b="1">
          <a:solidFill>
            <a:schemeClr val="tx2"/>
          </a:solidFill>
          <a:latin typeface="Times New Roman" panose="02020603050405020304" pitchFamily="18" charset="0"/>
        </a:defRPr>
      </a:lvl7pPr>
      <a:lvl8pPr marL="1371600" algn="r" rtl="0" eaLnBrk="0" fontAlgn="base" hangingPunct="0">
        <a:lnSpc>
          <a:spcPct val="90000"/>
        </a:lnSpc>
        <a:spcBef>
          <a:spcPct val="0"/>
        </a:spcBef>
        <a:spcAft>
          <a:spcPct val="0"/>
        </a:spcAft>
        <a:defRPr sz="3600" b="1">
          <a:solidFill>
            <a:schemeClr val="tx2"/>
          </a:solidFill>
          <a:latin typeface="Times New Roman" panose="02020603050405020304" pitchFamily="18" charset="0"/>
        </a:defRPr>
      </a:lvl8pPr>
      <a:lvl9pPr marL="1828800" algn="r" rtl="0" eaLnBrk="0" fontAlgn="base" hangingPunct="0">
        <a:lnSpc>
          <a:spcPct val="90000"/>
        </a:lnSpc>
        <a:spcBef>
          <a:spcPct val="0"/>
        </a:spcBef>
        <a:spcAft>
          <a:spcPct val="0"/>
        </a:spcAft>
        <a:defRPr sz="3600" b="1">
          <a:solidFill>
            <a:schemeClr val="tx2"/>
          </a:solidFill>
          <a:latin typeface="Times New Roman" panose="02020603050405020304" pitchFamily="18" charset="0"/>
        </a:defRPr>
      </a:lvl9pPr>
    </p:titleStyle>
    <p:bodyStyle>
      <a:lvl1pPr marL="285750" indent="-285750" algn="l" rtl="0" eaLnBrk="0" fontAlgn="base" hangingPunct="0">
        <a:lnSpc>
          <a:spcPct val="90000"/>
        </a:lnSpc>
        <a:spcBef>
          <a:spcPct val="30000"/>
        </a:spcBef>
        <a:spcAft>
          <a:spcPct val="0"/>
        </a:spcAft>
        <a:buSzPct val="100000"/>
        <a:buFont typeface="Monotype Sorts" pitchFamily="2" charset="2"/>
        <a:buChar char="n"/>
        <a:defRPr sz="2400" b="1">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SzPct val="100000"/>
        <a:buChar char="–"/>
        <a:defRPr b="1">
          <a:solidFill>
            <a:schemeClr val="tx1"/>
          </a:solidFill>
          <a:latin typeface="+mn-lt"/>
        </a:defRPr>
      </a:lvl2pPr>
      <a:lvl3pPr marL="1143000" indent="-228600" algn="l" rtl="0" eaLnBrk="0" fontAlgn="base" hangingPunct="0">
        <a:lnSpc>
          <a:spcPct val="90000"/>
        </a:lnSpc>
        <a:spcBef>
          <a:spcPct val="30000"/>
        </a:spcBef>
        <a:spcAft>
          <a:spcPct val="0"/>
        </a:spcAft>
        <a:buSzPct val="100000"/>
        <a:buChar char="»"/>
        <a:defRPr b="1">
          <a:solidFill>
            <a:schemeClr val="tx1"/>
          </a:solidFill>
          <a:latin typeface="+mn-lt"/>
        </a:defRPr>
      </a:lvl3pPr>
      <a:lvl4pPr marL="1543050" indent="-171450" algn="l" rtl="0" eaLnBrk="0" fontAlgn="base" hangingPunct="0">
        <a:lnSpc>
          <a:spcPct val="90000"/>
        </a:lnSpc>
        <a:spcBef>
          <a:spcPct val="30000"/>
        </a:spcBef>
        <a:spcAft>
          <a:spcPct val="0"/>
        </a:spcAft>
        <a:buSzPct val="100000"/>
        <a:buChar char="•"/>
        <a:defRPr sz="1400" b="1">
          <a:solidFill>
            <a:schemeClr val="tx1"/>
          </a:solidFill>
          <a:latin typeface="+mn-lt"/>
        </a:defRPr>
      </a:lvl4pPr>
      <a:lvl5pPr marL="2000250" indent="-171450" algn="l" rtl="0" eaLnBrk="0" fontAlgn="base" hangingPunct="0">
        <a:lnSpc>
          <a:spcPct val="90000"/>
        </a:lnSpc>
        <a:spcBef>
          <a:spcPct val="30000"/>
        </a:spcBef>
        <a:spcAft>
          <a:spcPct val="0"/>
        </a:spcAft>
        <a:buSzPct val="100000"/>
        <a:buChar char="–"/>
        <a:defRPr sz="1400" b="1">
          <a:solidFill>
            <a:schemeClr val="tx1"/>
          </a:solidFill>
          <a:latin typeface="+mn-lt"/>
        </a:defRPr>
      </a:lvl5pPr>
      <a:lvl6pPr marL="2457450" indent="-171450" algn="l" rtl="0" eaLnBrk="0" fontAlgn="base" hangingPunct="0">
        <a:lnSpc>
          <a:spcPct val="90000"/>
        </a:lnSpc>
        <a:spcBef>
          <a:spcPct val="30000"/>
        </a:spcBef>
        <a:spcAft>
          <a:spcPct val="0"/>
        </a:spcAft>
        <a:buSzPct val="100000"/>
        <a:buChar char="–"/>
        <a:defRPr sz="14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14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14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14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2050" name="Group 17"/>
          <p:cNvGrpSpPr/>
          <p:nvPr/>
        </p:nvGrpSpPr>
        <p:grpSpPr>
          <a:xfrm>
            <a:off x="6350" y="1519238"/>
            <a:ext cx="8335963" cy="288925"/>
            <a:chOff x="4" y="957"/>
            <a:chExt cx="5251" cy="182"/>
          </a:xfrm>
        </p:grpSpPr>
        <p:grpSp>
          <p:nvGrpSpPr>
            <p:cNvPr id="2051" name="Group 5"/>
            <p:cNvGrpSpPr/>
            <p:nvPr/>
          </p:nvGrpSpPr>
          <p:grpSpPr>
            <a:xfrm>
              <a:off x="5023" y="957"/>
              <a:ext cx="232" cy="181"/>
              <a:chOff x="5023" y="957"/>
              <a:chExt cx="232" cy="181"/>
            </a:xfrm>
          </p:grpSpPr>
          <p:sp>
            <p:nvSpPr>
              <p:cNvPr id="2052" name="Rectangle 2"/>
              <p:cNvSpPr/>
              <p:nvPr/>
            </p:nvSpPr>
            <p:spPr>
              <a:xfrm>
                <a:off x="5232" y="957"/>
                <a:ext cx="23" cy="181"/>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nchorCtr="0"/>
              <a:p>
                <a:pPr lvl="0" eaLnBrk="0" hangingPunct="0"/>
                <a:endParaRPr lang="en-US" altLang="zh-CN" dirty="0">
                  <a:latin typeface="Times New Roman" panose="02020603050405020304" pitchFamily="18" charset="0"/>
                </a:endParaRPr>
              </a:p>
            </p:txBody>
          </p:sp>
          <p:sp>
            <p:nvSpPr>
              <p:cNvPr id="2053" name="Rectangle 3"/>
              <p:cNvSpPr/>
              <p:nvPr/>
            </p:nvSpPr>
            <p:spPr>
              <a:xfrm>
                <a:off x="5139" y="957"/>
                <a:ext cx="52" cy="181"/>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nchorCtr="0"/>
              <a:p>
                <a:pPr lvl="0" eaLnBrk="0" hangingPunct="0"/>
                <a:endParaRPr lang="en-US" altLang="zh-CN" dirty="0">
                  <a:latin typeface="Times New Roman" panose="02020603050405020304" pitchFamily="18" charset="0"/>
                </a:endParaRPr>
              </a:p>
            </p:txBody>
          </p:sp>
          <p:sp>
            <p:nvSpPr>
              <p:cNvPr id="2054" name="Rectangle 4"/>
              <p:cNvSpPr/>
              <p:nvPr/>
            </p:nvSpPr>
            <p:spPr>
              <a:xfrm>
                <a:off x="5023" y="957"/>
                <a:ext cx="61" cy="181"/>
              </a:xfrm>
              <a:prstGeom prst="rect">
                <a:avLst/>
              </a:prstGeom>
              <a:solidFill>
                <a:schemeClr val="accent1"/>
              </a:solidFill>
              <a:ln w="12700" cap="flat" cmpd="sng">
                <a:solidFill>
                  <a:schemeClr val="tx1"/>
                </a:solidFill>
                <a:prstDash val="solid"/>
                <a:miter/>
                <a:headEnd type="none" w="med" len="med"/>
                <a:tailEnd type="none" w="med" len="med"/>
              </a:ln>
            </p:spPr>
            <p:txBody>
              <a:bodyPr wrap="none" anchor="ctr" anchorCtr="0"/>
              <a:p>
                <a:pPr lvl="0" eaLnBrk="0" hangingPunct="0"/>
                <a:endParaRPr lang="en-US" altLang="zh-CN" dirty="0">
                  <a:latin typeface="Times New Roman" panose="02020603050405020304" pitchFamily="18" charset="0"/>
                </a:endParaRPr>
              </a:p>
            </p:txBody>
          </p:sp>
        </p:grpSp>
        <p:grpSp>
          <p:nvGrpSpPr>
            <p:cNvPr id="2055" name="Group 8"/>
            <p:cNvGrpSpPr/>
            <p:nvPr/>
          </p:nvGrpSpPr>
          <p:grpSpPr>
            <a:xfrm>
              <a:off x="4655" y="957"/>
              <a:ext cx="316" cy="181"/>
              <a:chOff x="4655" y="957"/>
              <a:chExt cx="316" cy="181"/>
            </a:xfrm>
          </p:grpSpPr>
          <p:sp>
            <p:nvSpPr>
              <p:cNvPr id="2056" name="Rectangle 6"/>
              <p:cNvSpPr/>
              <p:nvPr/>
            </p:nvSpPr>
            <p:spPr>
              <a:xfrm>
                <a:off x="4852" y="957"/>
                <a:ext cx="119" cy="181"/>
              </a:xfrm>
              <a:prstGeom prst="rect">
                <a:avLst/>
              </a:prstGeom>
              <a:solidFill>
                <a:schemeClr val="folHlink"/>
              </a:solidFill>
              <a:ln w="12700" cap="flat" cmpd="sng">
                <a:solidFill>
                  <a:schemeClr val="tx1"/>
                </a:solidFill>
                <a:prstDash val="solid"/>
                <a:miter/>
                <a:headEnd type="none" w="med" len="med"/>
                <a:tailEnd type="none" w="med" len="med"/>
              </a:ln>
            </p:spPr>
            <p:txBody>
              <a:bodyPr wrap="none" anchor="ctr" anchorCtr="0"/>
              <a:p>
                <a:pPr lvl="0" eaLnBrk="0" hangingPunct="0"/>
                <a:endParaRPr lang="en-US" altLang="zh-CN" dirty="0">
                  <a:latin typeface="Times New Roman" panose="02020603050405020304" pitchFamily="18" charset="0"/>
                </a:endParaRPr>
              </a:p>
            </p:txBody>
          </p:sp>
          <p:sp>
            <p:nvSpPr>
              <p:cNvPr id="2057" name="Rectangle 7"/>
              <p:cNvSpPr/>
              <p:nvPr/>
            </p:nvSpPr>
            <p:spPr>
              <a:xfrm>
                <a:off x="4655" y="957"/>
                <a:ext cx="145" cy="181"/>
              </a:xfrm>
              <a:prstGeom prst="rect">
                <a:avLst/>
              </a:prstGeom>
              <a:solidFill>
                <a:schemeClr val="folHlink"/>
              </a:solidFill>
              <a:ln w="12700" cap="flat" cmpd="sng">
                <a:solidFill>
                  <a:schemeClr val="tx1"/>
                </a:solidFill>
                <a:prstDash val="solid"/>
                <a:miter/>
                <a:headEnd type="none" w="med" len="med"/>
                <a:tailEnd type="none" w="med" len="med"/>
              </a:ln>
            </p:spPr>
            <p:txBody>
              <a:bodyPr wrap="none" anchor="ctr" anchorCtr="0"/>
              <a:p>
                <a:pPr lvl="0" eaLnBrk="0" hangingPunct="0"/>
                <a:endParaRPr lang="en-US" altLang="zh-CN" dirty="0">
                  <a:latin typeface="Times New Roman" panose="02020603050405020304" pitchFamily="18" charset="0"/>
                </a:endParaRPr>
              </a:p>
            </p:txBody>
          </p:sp>
        </p:grpSp>
        <p:grpSp>
          <p:nvGrpSpPr>
            <p:cNvPr id="2058" name="Group 16"/>
            <p:cNvGrpSpPr/>
            <p:nvPr/>
          </p:nvGrpSpPr>
          <p:grpSpPr>
            <a:xfrm>
              <a:off x="4" y="957"/>
              <a:ext cx="4599" cy="182"/>
              <a:chOff x="4" y="957"/>
              <a:chExt cx="4599" cy="182"/>
            </a:xfrm>
          </p:grpSpPr>
          <p:sp>
            <p:nvSpPr>
              <p:cNvPr id="2059" name="Rectangle 9"/>
              <p:cNvSpPr/>
              <p:nvPr/>
            </p:nvSpPr>
            <p:spPr>
              <a:xfrm>
                <a:off x="4423" y="957"/>
                <a:ext cx="180" cy="181"/>
              </a:xfrm>
              <a:prstGeom prst="rect">
                <a:avLst/>
              </a:prstGeom>
              <a:solidFill>
                <a:schemeClr val="bg2"/>
              </a:solidFill>
              <a:ln w="12700" cap="flat" cmpd="sng">
                <a:solidFill>
                  <a:schemeClr val="tx1"/>
                </a:solidFill>
                <a:prstDash val="solid"/>
                <a:miter/>
                <a:headEnd type="none" w="med" len="med"/>
                <a:tailEnd type="none" w="med" len="med"/>
              </a:ln>
            </p:spPr>
            <p:txBody>
              <a:bodyPr wrap="none" anchor="ctr" anchorCtr="0"/>
              <a:p>
                <a:pPr lvl="0" eaLnBrk="0" hangingPunct="0"/>
                <a:endParaRPr lang="en-US" altLang="zh-CN" dirty="0">
                  <a:latin typeface="Times New Roman" panose="02020603050405020304" pitchFamily="18" charset="0"/>
                </a:endParaRPr>
              </a:p>
            </p:txBody>
          </p:sp>
          <p:sp>
            <p:nvSpPr>
              <p:cNvPr id="2060" name="Rectangle 10"/>
              <p:cNvSpPr/>
              <p:nvPr/>
            </p:nvSpPr>
            <p:spPr>
              <a:xfrm>
                <a:off x="4160" y="957"/>
                <a:ext cx="211" cy="181"/>
              </a:xfrm>
              <a:prstGeom prst="rect">
                <a:avLst/>
              </a:prstGeom>
              <a:solidFill>
                <a:schemeClr val="bg2"/>
              </a:solidFill>
              <a:ln w="12700" cap="flat" cmpd="sng">
                <a:solidFill>
                  <a:schemeClr val="tx1"/>
                </a:solidFill>
                <a:prstDash val="solid"/>
                <a:miter/>
                <a:headEnd type="none" w="med" len="med"/>
                <a:tailEnd type="none" w="med" len="med"/>
              </a:ln>
            </p:spPr>
            <p:txBody>
              <a:bodyPr wrap="none" anchor="ctr" anchorCtr="0"/>
              <a:p>
                <a:pPr lvl="0" eaLnBrk="0" hangingPunct="0"/>
                <a:endParaRPr lang="en-US" altLang="zh-CN" dirty="0">
                  <a:latin typeface="Times New Roman" panose="02020603050405020304" pitchFamily="18" charset="0"/>
                </a:endParaRPr>
              </a:p>
            </p:txBody>
          </p:sp>
          <p:sp>
            <p:nvSpPr>
              <p:cNvPr id="2061" name="Rectangle 11"/>
              <p:cNvSpPr/>
              <p:nvPr/>
            </p:nvSpPr>
            <p:spPr>
              <a:xfrm>
                <a:off x="3868" y="957"/>
                <a:ext cx="243" cy="181"/>
              </a:xfrm>
              <a:prstGeom prst="rect">
                <a:avLst/>
              </a:prstGeom>
              <a:solidFill>
                <a:schemeClr val="bg2"/>
              </a:solidFill>
              <a:ln w="12700" cap="flat" cmpd="sng">
                <a:solidFill>
                  <a:schemeClr val="tx1"/>
                </a:solidFill>
                <a:prstDash val="solid"/>
                <a:miter/>
                <a:headEnd type="none" w="med" len="med"/>
                <a:tailEnd type="none" w="med" len="med"/>
              </a:ln>
            </p:spPr>
            <p:txBody>
              <a:bodyPr wrap="none" anchor="ctr" anchorCtr="0"/>
              <a:p>
                <a:pPr lvl="0" eaLnBrk="0" hangingPunct="0"/>
                <a:endParaRPr lang="en-US" altLang="zh-CN" dirty="0">
                  <a:latin typeface="Times New Roman" panose="02020603050405020304" pitchFamily="18" charset="0"/>
                </a:endParaRPr>
              </a:p>
            </p:txBody>
          </p:sp>
          <p:sp>
            <p:nvSpPr>
              <p:cNvPr id="2062" name="Rectangle 12"/>
              <p:cNvSpPr/>
              <p:nvPr/>
            </p:nvSpPr>
            <p:spPr>
              <a:xfrm>
                <a:off x="3543" y="957"/>
                <a:ext cx="276" cy="182"/>
              </a:xfrm>
              <a:prstGeom prst="rect">
                <a:avLst/>
              </a:prstGeom>
              <a:solidFill>
                <a:schemeClr val="bg2"/>
              </a:solidFill>
              <a:ln w="12700" cap="flat" cmpd="sng">
                <a:solidFill>
                  <a:schemeClr val="tx1"/>
                </a:solidFill>
                <a:prstDash val="solid"/>
                <a:miter/>
                <a:headEnd type="none" w="med" len="med"/>
                <a:tailEnd type="none" w="med" len="med"/>
              </a:ln>
            </p:spPr>
            <p:txBody>
              <a:bodyPr wrap="none" anchor="ctr" anchorCtr="0"/>
              <a:p>
                <a:pPr lvl="0" eaLnBrk="0" hangingPunct="0"/>
                <a:endParaRPr lang="en-US" altLang="zh-CN" dirty="0">
                  <a:latin typeface="Times New Roman" panose="02020603050405020304" pitchFamily="18" charset="0"/>
                </a:endParaRPr>
              </a:p>
            </p:txBody>
          </p:sp>
          <p:sp>
            <p:nvSpPr>
              <p:cNvPr id="2063" name="Rectangle 13"/>
              <p:cNvSpPr/>
              <p:nvPr/>
            </p:nvSpPr>
            <p:spPr>
              <a:xfrm>
                <a:off x="3187" y="957"/>
                <a:ext cx="306" cy="181"/>
              </a:xfrm>
              <a:prstGeom prst="rect">
                <a:avLst/>
              </a:prstGeom>
              <a:solidFill>
                <a:schemeClr val="bg2"/>
              </a:solidFill>
              <a:ln w="12700" cap="flat" cmpd="sng">
                <a:solidFill>
                  <a:schemeClr val="tx1"/>
                </a:solidFill>
                <a:prstDash val="solid"/>
                <a:miter/>
                <a:headEnd type="none" w="med" len="med"/>
                <a:tailEnd type="none" w="med" len="med"/>
              </a:ln>
            </p:spPr>
            <p:txBody>
              <a:bodyPr wrap="none" anchor="ctr" anchorCtr="0"/>
              <a:p>
                <a:pPr lvl="0" eaLnBrk="0" hangingPunct="0"/>
                <a:endParaRPr lang="en-US" altLang="zh-CN" dirty="0">
                  <a:latin typeface="Times New Roman" panose="02020603050405020304" pitchFamily="18" charset="0"/>
                </a:endParaRPr>
              </a:p>
            </p:txBody>
          </p:sp>
          <p:sp>
            <p:nvSpPr>
              <p:cNvPr id="2064" name="Rectangle 14"/>
              <p:cNvSpPr/>
              <p:nvPr/>
            </p:nvSpPr>
            <p:spPr>
              <a:xfrm>
                <a:off x="2803" y="957"/>
                <a:ext cx="336" cy="181"/>
              </a:xfrm>
              <a:prstGeom prst="rect">
                <a:avLst/>
              </a:prstGeom>
              <a:solidFill>
                <a:schemeClr val="bg2"/>
              </a:solidFill>
              <a:ln w="12700" cap="flat" cmpd="sng">
                <a:solidFill>
                  <a:schemeClr val="tx1"/>
                </a:solidFill>
                <a:prstDash val="solid"/>
                <a:miter/>
                <a:headEnd type="none" w="med" len="med"/>
                <a:tailEnd type="none" w="med" len="med"/>
              </a:ln>
            </p:spPr>
            <p:txBody>
              <a:bodyPr wrap="none" anchor="ctr" anchorCtr="0"/>
              <a:p>
                <a:pPr lvl="0" eaLnBrk="0" hangingPunct="0"/>
                <a:endParaRPr lang="en-US" altLang="zh-CN" dirty="0">
                  <a:latin typeface="Times New Roman" panose="02020603050405020304" pitchFamily="18" charset="0"/>
                </a:endParaRPr>
              </a:p>
            </p:txBody>
          </p:sp>
          <p:sp>
            <p:nvSpPr>
              <p:cNvPr id="2065" name="Rectangle 15"/>
              <p:cNvSpPr/>
              <p:nvPr/>
            </p:nvSpPr>
            <p:spPr>
              <a:xfrm>
                <a:off x="4" y="957"/>
                <a:ext cx="2748" cy="181"/>
              </a:xfrm>
              <a:prstGeom prst="rect">
                <a:avLst/>
              </a:prstGeom>
              <a:solidFill>
                <a:schemeClr val="bg2"/>
              </a:solidFill>
              <a:ln w="12700" cap="flat" cmpd="sng">
                <a:solidFill>
                  <a:schemeClr val="tx1"/>
                </a:solidFill>
                <a:prstDash val="solid"/>
                <a:miter/>
                <a:headEnd type="none" w="med" len="med"/>
                <a:tailEnd type="none" w="med" len="med"/>
              </a:ln>
            </p:spPr>
            <p:txBody>
              <a:bodyPr wrap="none" anchor="ctr" anchorCtr="0"/>
              <a:p>
                <a:pPr lvl="0" eaLnBrk="0" hangingPunct="0"/>
                <a:endParaRPr lang="en-US" altLang="zh-CN" dirty="0">
                  <a:latin typeface="Times New Roman" panose="02020603050405020304" pitchFamily="18" charset="0"/>
                </a:endParaRPr>
              </a:p>
            </p:txBody>
          </p:sp>
        </p:grpSp>
      </p:grpSp>
      <p:sp>
        <p:nvSpPr>
          <p:cNvPr id="2066" name="Rectangle 18"/>
          <p:cNvSpPr>
            <a:spLocks noGrp="1"/>
          </p:cNvSpPr>
          <p:nvPr>
            <p:ph type="title"/>
          </p:nvPr>
        </p:nvSpPr>
        <p:spPr>
          <a:xfrm>
            <a:off x="1295400" y="247650"/>
            <a:ext cx="7162800" cy="1143000"/>
          </a:xfrm>
          <a:prstGeom prst="rect">
            <a:avLst/>
          </a:prstGeom>
          <a:noFill/>
          <a:ln w="12700">
            <a:noFill/>
          </a:ln>
        </p:spPr>
        <p:txBody>
          <a:bodyPr lIns="90488" tIns="44450" rIns="90488" bIns="44450" anchor="b" anchorCtr="0"/>
          <a:p>
            <a:pPr lvl="0"/>
            <a:r>
              <a:rPr lang="en-US" altLang="zh-CN" dirty="0"/>
              <a:t>Slide Title</a:t>
            </a:r>
            <a:endParaRPr lang="en-US" altLang="zh-CN" dirty="0"/>
          </a:p>
        </p:txBody>
      </p:sp>
      <p:sp>
        <p:nvSpPr>
          <p:cNvPr id="2067" name="Rectangle 19"/>
          <p:cNvSpPr>
            <a:spLocks noGrp="1"/>
          </p:cNvSpPr>
          <p:nvPr>
            <p:ph type="body"/>
          </p:nvPr>
        </p:nvSpPr>
        <p:spPr>
          <a:xfrm>
            <a:off x="990600" y="1981200"/>
            <a:ext cx="7162800" cy="4114800"/>
          </a:xfrm>
          <a:prstGeom prst="rect">
            <a:avLst/>
          </a:prstGeom>
          <a:noFill/>
          <a:ln w="12700">
            <a:noFill/>
          </a:ln>
        </p:spPr>
        <p:txBody>
          <a:bodyPr lIns="90488" tIns="44450" rIns="90488" bIns="44450" anchor="t" anchorCtr="0"/>
          <a:p>
            <a:pPr lvl="0"/>
            <a:r>
              <a:rPr lang="en-US" altLang="zh-CN" dirty="0"/>
              <a:t>Body Text</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r" rtl="0" eaLnBrk="0" fontAlgn="base" hangingPunct="0">
        <a:lnSpc>
          <a:spcPct val="90000"/>
        </a:lnSpc>
        <a:spcBef>
          <a:spcPct val="0"/>
        </a:spcBef>
        <a:spcAft>
          <a:spcPct val="0"/>
        </a:spcAft>
        <a:defRPr sz="3600" b="1">
          <a:solidFill>
            <a:schemeClr val="tx2"/>
          </a:solidFill>
          <a:latin typeface="+mj-lt"/>
          <a:ea typeface="+mj-ea"/>
          <a:cs typeface="+mj-cs"/>
        </a:defRPr>
      </a:lvl1pPr>
      <a:lvl2pPr algn="r" rtl="0" eaLnBrk="0" fontAlgn="base" hangingPunct="0">
        <a:lnSpc>
          <a:spcPct val="90000"/>
        </a:lnSpc>
        <a:spcBef>
          <a:spcPct val="0"/>
        </a:spcBef>
        <a:spcAft>
          <a:spcPct val="0"/>
        </a:spcAft>
        <a:defRPr sz="3600" b="1">
          <a:solidFill>
            <a:schemeClr val="tx2"/>
          </a:solidFill>
          <a:latin typeface="Times New Roman" panose="02020603050405020304" pitchFamily="18" charset="0"/>
        </a:defRPr>
      </a:lvl2pPr>
      <a:lvl3pPr algn="r" rtl="0" eaLnBrk="0" fontAlgn="base" hangingPunct="0">
        <a:lnSpc>
          <a:spcPct val="90000"/>
        </a:lnSpc>
        <a:spcBef>
          <a:spcPct val="0"/>
        </a:spcBef>
        <a:spcAft>
          <a:spcPct val="0"/>
        </a:spcAft>
        <a:defRPr sz="3600" b="1">
          <a:solidFill>
            <a:schemeClr val="tx2"/>
          </a:solidFill>
          <a:latin typeface="Times New Roman" panose="02020603050405020304" pitchFamily="18" charset="0"/>
        </a:defRPr>
      </a:lvl3pPr>
      <a:lvl4pPr algn="r" rtl="0" eaLnBrk="0" fontAlgn="base" hangingPunct="0">
        <a:lnSpc>
          <a:spcPct val="90000"/>
        </a:lnSpc>
        <a:spcBef>
          <a:spcPct val="0"/>
        </a:spcBef>
        <a:spcAft>
          <a:spcPct val="0"/>
        </a:spcAft>
        <a:defRPr sz="3600" b="1">
          <a:solidFill>
            <a:schemeClr val="tx2"/>
          </a:solidFill>
          <a:latin typeface="Times New Roman" panose="02020603050405020304" pitchFamily="18" charset="0"/>
        </a:defRPr>
      </a:lvl4pPr>
      <a:lvl5pPr algn="r" rtl="0" eaLnBrk="0" fontAlgn="base" hangingPunct="0">
        <a:lnSpc>
          <a:spcPct val="90000"/>
        </a:lnSpc>
        <a:spcBef>
          <a:spcPct val="0"/>
        </a:spcBef>
        <a:spcAft>
          <a:spcPct val="0"/>
        </a:spcAft>
        <a:defRPr sz="3600" b="1">
          <a:solidFill>
            <a:schemeClr val="tx2"/>
          </a:solidFill>
          <a:latin typeface="Times New Roman" panose="02020603050405020304" pitchFamily="18" charset="0"/>
        </a:defRPr>
      </a:lvl5pPr>
      <a:lvl6pPr marL="457200" algn="r" rtl="0" eaLnBrk="0" fontAlgn="base" hangingPunct="0">
        <a:lnSpc>
          <a:spcPct val="90000"/>
        </a:lnSpc>
        <a:spcBef>
          <a:spcPct val="0"/>
        </a:spcBef>
        <a:spcAft>
          <a:spcPct val="0"/>
        </a:spcAft>
        <a:defRPr sz="3600" b="1">
          <a:solidFill>
            <a:schemeClr val="tx2"/>
          </a:solidFill>
          <a:latin typeface="Times New Roman" panose="02020603050405020304" pitchFamily="18" charset="0"/>
        </a:defRPr>
      </a:lvl6pPr>
      <a:lvl7pPr marL="914400" algn="r" rtl="0" eaLnBrk="0" fontAlgn="base" hangingPunct="0">
        <a:lnSpc>
          <a:spcPct val="90000"/>
        </a:lnSpc>
        <a:spcBef>
          <a:spcPct val="0"/>
        </a:spcBef>
        <a:spcAft>
          <a:spcPct val="0"/>
        </a:spcAft>
        <a:defRPr sz="3600" b="1">
          <a:solidFill>
            <a:schemeClr val="tx2"/>
          </a:solidFill>
          <a:latin typeface="Times New Roman" panose="02020603050405020304" pitchFamily="18" charset="0"/>
        </a:defRPr>
      </a:lvl7pPr>
      <a:lvl8pPr marL="1371600" algn="r" rtl="0" eaLnBrk="0" fontAlgn="base" hangingPunct="0">
        <a:lnSpc>
          <a:spcPct val="90000"/>
        </a:lnSpc>
        <a:spcBef>
          <a:spcPct val="0"/>
        </a:spcBef>
        <a:spcAft>
          <a:spcPct val="0"/>
        </a:spcAft>
        <a:defRPr sz="3600" b="1">
          <a:solidFill>
            <a:schemeClr val="tx2"/>
          </a:solidFill>
          <a:latin typeface="Times New Roman" panose="02020603050405020304" pitchFamily="18" charset="0"/>
        </a:defRPr>
      </a:lvl8pPr>
      <a:lvl9pPr marL="1828800" algn="r" rtl="0" eaLnBrk="0" fontAlgn="base" hangingPunct="0">
        <a:lnSpc>
          <a:spcPct val="90000"/>
        </a:lnSpc>
        <a:spcBef>
          <a:spcPct val="0"/>
        </a:spcBef>
        <a:spcAft>
          <a:spcPct val="0"/>
        </a:spcAft>
        <a:defRPr sz="3600" b="1">
          <a:solidFill>
            <a:schemeClr val="tx2"/>
          </a:solidFill>
          <a:latin typeface="Times New Roman" panose="02020603050405020304" pitchFamily="18" charset="0"/>
        </a:defRPr>
      </a:lvl9pPr>
    </p:titleStyle>
    <p:bodyStyle>
      <a:lvl1pPr marL="285750" indent="-285750" algn="l" rtl="0" eaLnBrk="0" fontAlgn="base" hangingPunct="0">
        <a:lnSpc>
          <a:spcPct val="90000"/>
        </a:lnSpc>
        <a:spcBef>
          <a:spcPct val="30000"/>
        </a:spcBef>
        <a:spcAft>
          <a:spcPct val="0"/>
        </a:spcAft>
        <a:buSzPct val="100000"/>
        <a:buFont typeface="Monotype Sorts" pitchFamily="2" charset="2"/>
        <a:buChar char="n"/>
        <a:defRPr sz="2400" b="1">
          <a:solidFill>
            <a:schemeClr val="tx1"/>
          </a:solidFill>
          <a:latin typeface="+mn-lt"/>
          <a:ea typeface="+mn-ea"/>
          <a:cs typeface="+mn-cs"/>
        </a:defRPr>
      </a:lvl1pPr>
      <a:lvl2pPr marL="685800" indent="-228600" algn="l" rtl="0" eaLnBrk="0" fontAlgn="base" hangingPunct="0">
        <a:lnSpc>
          <a:spcPct val="90000"/>
        </a:lnSpc>
        <a:spcBef>
          <a:spcPct val="30000"/>
        </a:spcBef>
        <a:spcAft>
          <a:spcPct val="0"/>
        </a:spcAft>
        <a:buSzPct val="100000"/>
        <a:buChar char="–"/>
        <a:defRPr b="1">
          <a:solidFill>
            <a:schemeClr val="tx1"/>
          </a:solidFill>
          <a:latin typeface="+mn-lt"/>
        </a:defRPr>
      </a:lvl2pPr>
      <a:lvl3pPr marL="1143000" indent="-228600" algn="l" rtl="0" eaLnBrk="0" fontAlgn="base" hangingPunct="0">
        <a:lnSpc>
          <a:spcPct val="90000"/>
        </a:lnSpc>
        <a:spcBef>
          <a:spcPct val="30000"/>
        </a:spcBef>
        <a:spcAft>
          <a:spcPct val="0"/>
        </a:spcAft>
        <a:buSzPct val="100000"/>
        <a:buChar char="»"/>
        <a:defRPr b="1">
          <a:solidFill>
            <a:schemeClr val="tx1"/>
          </a:solidFill>
          <a:latin typeface="+mn-lt"/>
        </a:defRPr>
      </a:lvl3pPr>
      <a:lvl4pPr marL="1543050" indent="-171450" algn="l" rtl="0" eaLnBrk="0" fontAlgn="base" hangingPunct="0">
        <a:lnSpc>
          <a:spcPct val="90000"/>
        </a:lnSpc>
        <a:spcBef>
          <a:spcPct val="30000"/>
        </a:spcBef>
        <a:spcAft>
          <a:spcPct val="0"/>
        </a:spcAft>
        <a:buSzPct val="100000"/>
        <a:buChar char="•"/>
        <a:defRPr sz="1400" b="1">
          <a:solidFill>
            <a:schemeClr val="tx1"/>
          </a:solidFill>
          <a:latin typeface="+mn-lt"/>
        </a:defRPr>
      </a:lvl4pPr>
      <a:lvl5pPr marL="2000250" indent="-171450" algn="l" rtl="0" eaLnBrk="0" fontAlgn="base" hangingPunct="0">
        <a:lnSpc>
          <a:spcPct val="90000"/>
        </a:lnSpc>
        <a:spcBef>
          <a:spcPct val="30000"/>
        </a:spcBef>
        <a:spcAft>
          <a:spcPct val="0"/>
        </a:spcAft>
        <a:buSzPct val="100000"/>
        <a:buChar char="–"/>
        <a:defRPr sz="1400" b="1">
          <a:solidFill>
            <a:schemeClr val="tx1"/>
          </a:solidFill>
          <a:latin typeface="+mn-lt"/>
        </a:defRPr>
      </a:lvl5pPr>
      <a:lvl6pPr marL="2457450" indent="-171450" algn="l" rtl="0" eaLnBrk="0" fontAlgn="base" hangingPunct="0">
        <a:lnSpc>
          <a:spcPct val="90000"/>
        </a:lnSpc>
        <a:spcBef>
          <a:spcPct val="30000"/>
        </a:spcBef>
        <a:spcAft>
          <a:spcPct val="0"/>
        </a:spcAft>
        <a:buSzPct val="100000"/>
        <a:buChar char="–"/>
        <a:defRPr sz="14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14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14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14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Rectangle 2"/>
          <p:cNvSpPr>
            <a:spLocks noGrp="1"/>
          </p:cNvSpPr>
          <p:nvPr>
            <p:ph type="title"/>
          </p:nvPr>
        </p:nvSpPr>
        <p:spPr/>
        <p:txBody>
          <a:bodyPr vert="horz" wrap="square" lIns="90488" tIns="44450" rIns="90488" bIns="44450" anchor="b" anchorCtr="0"/>
          <a:p>
            <a:r>
              <a:rPr lang="en-US" altLang="zh-CN" dirty="0"/>
              <a:t>Introduction to </a:t>
            </a:r>
            <a:br>
              <a:rPr lang="en-US" altLang="zh-CN" dirty="0"/>
            </a:br>
            <a:r>
              <a:rPr lang="en-US" altLang="zh-CN" dirty="0"/>
              <a:t>Software Engineering Outline</a:t>
            </a:r>
            <a:endParaRPr lang="en-US" altLang="zh-CN" dirty="0"/>
          </a:p>
        </p:txBody>
      </p:sp>
      <p:sp>
        <p:nvSpPr>
          <p:cNvPr id="5122" name="Rectangle 3"/>
          <p:cNvSpPr>
            <a:spLocks noGrp="1"/>
          </p:cNvSpPr>
          <p:nvPr>
            <p:ph idx="1"/>
          </p:nvPr>
        </p:nvSpPr>
        <p:spPr>
          <a:xfrm>
            <a:off x="990600" y="1974850"/>
            <a:ext cx="7500938" cy="4870450"/>
          </a:xfrm>
        </p:spPr>
        <p:txBody>
          <a:bodyPr vert="horz" wrap="square" lIns="90488" tIns="44450" rIns="90488" bIns="44450" anchor="t" anchorCtr="0"/>
          <a:p>
            <a:r>
              <a:rPr lang="en-US" altLang="zh-CN" dirty="0"/>
              <a:t>Part 1 - Background and Introductory Information</a:t>
            </a:r>
            <a:endParaRPr lang="en-US" altLang="zh-CN" dirty="0"/>
          </a:p>
          <a:p>
            <a:pPr lvl="1"/>
            <a:r>
              <a:rPr lang="en-US" altLang="zh-CN" dirty="0"/>
              <a:t>Software Engineering History</a:t>
            </a:r>
            <a:endParaRPr lang="en-US" altLang="zh-CN" dirty="0"/>
          </a:p>
          <a:p>
            <a:pPr lvl="1"/>
            <a:r>
              <a:rPr lang="en-US" altLang="zh-CN" dirty="0"/>
              <a:t>Software Development Statistics</a:t>
            </a:r>
            <a:endParaRPr lang="en-US" altLang="zh-CN" dirty="0"/>
          </a:p>
          <a:p>
            <a:pPr lvl="1"/>
            <a:r>
              <a:rPr lang="en-US" altLang="zh-CN" dirty="0"/>
              <a:t>What is Software Engineering?</a:t>
            </a:r>
            <a:endParaRPr lang="en-US" altLang="zh-CN" dirty="0"/>
          </a:p>
          <a:p>
            <a:pPr>
              <a:spcBef>
                <a:spcPts val="2900"/>
              </a:spcBef>
            </a:pPr>
            <a:r>
              <a:rPr lang="en-US" altLang="zh-CN" dirty="0"/>
              <a:t>Part 2 - Software Engineering Concepts</a:t>
            </a:r>
            <a:endParaRPr lang="en-US" altLang="zh-CN" dirty="0"/>
          </a:p>
          <a:p>
            <a:pPr lvl="1"/>
            <a:r>
              <a:rPr lang="en-US" altLang="zh-CN" dirty="0"/>
              <a:t>Software Engineering Relationships</a:t>
            </a:r>
            <a:endParaRPr lang="en-US" altLang="zh-CN" dirty="0"/>
          </a:p>
          <a:p>
            <a:pPr lvl="1"/>
            <a:r>
              <a:rPr lang="en-US" altLang="zh-CN" dirty="0"/>
              <a:t>Principles</a:t>
            </a:r>
            <a:endParaRPr lang="en-US" altLang="zh-CN" dirty="0"/>
          </a:p>
          <a:p>
            <a:pPr lvl="1"/>
            <a:r>
              <a:rPr lang="en-US" altLang="zh-CN" dirty="0"/>
              <a:t>Development Methods &amp; Techniques</a:t>
            </a:r>
            <a:endParaRPr lang="en-US" altLang="zh-CN" dirty="0"/>
          </a:p>
          <a:p>
            <a:pPr marL="457200" lvl="1" indent="0">
              <a:buNone/>
            </a:pPr>
            <a:endParaRPr lang="en-US" altLang="zh-CN"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Rectangle 2"/>
          <p:cNvSpPr>
            <a:spLocks noGrp="1"/>
          </p:cNvSpPr>
          <p:nvPr>
            <p:ph type="title"/>
          </p:nvPr>
        </p:nvSpPr>
        <p:spPr/>
        <p:txBody>
          <a:bodyPr vert="horz" wrap="square" lIns="90488" tIns="44450" rIns="90488" bIns="44450" anchor="b" anchorCtr="0"/>
          <a:p>
            <a:r>
              <a:rPr lang="en-US" altLang="zh-CN" dirty="0"/>
              <a:t>Software Engineering Definition</a:t>
            </a:r>
            <a:endParaRPr lang="en-US" altLang="zh-CN" dirty="0"/>
          </a:p>
        </p:txBody>
      </p:sp>
      <p:sp>
        <p:nvSpPr>
          <p:cNvPr id="23554" name="Rectangle 3"/>
          <p:cNvSpPr>
            <a:spLocks noGrp="1"/>
          </p:cNvSpPr>
          <p:nvPr>
            <p:ph idx="1"/>
          </p:nvPr>
        </p:nvSpPr>
        <p:spPr>
          <a:xfrm>
            <a:off x="957263" y="2427288"/>
            <a:ext cx="7162800" cy="4114800"/>
          </a:xfrm>
        </p:spPr>
        <p:txBody>
          <a:bodyPr vert="horz" wrap="square" lIns="90488" tIns="44450" rIns="90488" bIns="44450" anchor="t" anchorCtr="0"/>
          <a:p>
            <a:pPr>
              <a:spcBef>
                <a:spcPct val="0"/>
              </a:spcBef>
              <a:spcAft>
                <a:spcPts val="2900"/>
              </a:spcAft>
            </a:pPr>
            <a:r>
              <a:rPr lang="en-US" altLang="zh-CN" dirty="0"/>
              <a:t>The application of a systematic, disciplined, quantifiable approach to the development, operation, and maintenance of software; that is, the application of engineering to software. </a:t>
            </a:r>
            <a:br>
              <a:rPr lang="en-US" altLang="zh-CN" dirty="0"/>
            </a:br>
            <a:r>
              <a:rPr lang="en-US" altLang="zh-CN" dirty="0"/>
              <a:t>[IEEE Std 610.12-1990]</a:t>
            </a:r>
            <a:endParaRPr lang="en-US" altLang="zh-CN" dirty="0"/>
          </a:p>
          <a:p>
            <a:r>
              <a:rPr lang="en-US" altLang="zh-CN" dirty="0"/>
              <a:t>Institution of engineering discipline in the manufacturing of computer software</a:t>
            </a:r>
            <a:endParaRPr lang="en-US" altLang="zh-CN"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Rectangle 2"/>
          <p:cNvSpPr>
            <a:spLocks noGrp="1"/>
          </p:cNvSpPr>
          <p:nvPr>
            <p:ph type="title"/>
          </p:nvPr>
        </p:nvSpPr>
        <p:spPr/>
        <p:txBody>
          <a:bodyPr vert="horz" wrap="square" lIns="90488" tIns="44450" rIns="90488" bIns="44450" anchor="b" anchorCtr="0"/>
          <a:p>
            <a:r>
              <a:rPr lang="en-US" altLang="zh-CN" dirty="0"/>
              <a:t>Software Engineering Definition</a:t>
            </a:r>
            <a:endParaRPr lang="en-US" altLang="zh-CN" dirty="0"/>
          </a:p>
        </p:txBody>
      </p:sp>
      <p:sp>
        <p:nvSpPr>
          <p:cNvPr id="25602" name="Rectangle 3"/>
          <p:cNvSpPr>
            <a:spLocks noGrp="1"/>
          </p:cNvSpPr>
          <p:nvPr>
            <p:ph idx="1"/>
          </p:nvPr>
        </p:nvSpPr>
        <p:spPr>
          <a:xfrm>
            <a:off x="957263" y="2427288"/>
            <a:ext cx="7162800" cy="4114800"/>
          </a:xfrm>
        </p:spPr>
        <p:txBody>
          <a:bodyPr vert="horz" wrap="square" lIns="90488" tIns="44450" rIns="90488" bIns="44450" anchor="t" anchorCtr="0"/>
          <a:p>
            <a:pPr>
              <a:spcBef>
                <a:spcPct val="0"/>
              </a:spcBef>
              <a:spcAft>
                <a:spcPts val="2900"/>
              </a:spcAft>
            </a:pPr>
            <a:r>
              <a:rPr lang="en-US" altLang="zh-CN" dirty="0"/>
              <a:t>The application of a systematic, disciplined, quantifiable approach to the development, operation, and maintenance of software; that is, the application of engineering to software. </a:t>
            </a:r>
            <a:br>
              <a:rPr lang="en-US" altLang="zh-CN" dirty="0"/>
            </a:br>
            <a:r>
              <a:rPr lang="en-US" altLang="zh-CN" dirty="0"/>
              <a:t>[IEEE Std 610.12-1990]</a:t>
            </a:r>
            <a:endParaRPr lang="en-US" altLang="zh-CN" dirty="0"/>
          </a:p>
          <a:p>
            <a:r>
              <a:rPr lang="en-US" altLang="zh-CN" dirty="0"/>
              <a:t>Institution of engineering discipline in the manufacturing of computer software</a:t>
            </a:r>
            <a:endParaRPr lang="en-US" altLang="zh-CN"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Rectangle 2"/>
          <p:cNvSpPr>
            <a:spLocks noGrp="1"/>
          </p:cNvSpPr>
          <p:nvPr>
            <p:ph type="title"/>
          </p:nvPr>
        </p:nvSpPr>
        <p:spPr/>
        <p:txBody>
          <a:bodyPr vert="horz" wrap="square" lIns="90488" tIns="44450" rIns="90488" bIns="44450" anchor="b" anchorCtr="0"/>
          <a:p>
            <a:r>
              <a:rPr lang="en-US" altLang="zh-CN" dirty="0"/>
              <a:t>Part 2 - Software Engineering Concepts</a:t>
            </a:r>
            <a:endParaRPr lang="en-US" altLang="zh-CN" dirty="0"/>
          </a:p>
        </p:txBody>
      </p:sp>
      <p:sp>
        <p:nvSpPr>
          <p:cNvPr id="27650" name="Rectangle 3"/>
          <p:cNvSpPr>
            <a:spLocks noGrp="1"/>
          </p:cNvSpPr>
          <p:nvPr>
            <p:ph idx="1"/>
          </p:nvPr>
        </p:nvSpPr>
        <p:spPr/>
        <p:txBody>
          <a:bodyPr vert="horz" wrap="square" lIns="90488" tIns="44450" rIns="90488" bIns="44450" anchor="t" anchorCtr="0"/>
          <a:p>
            <a:pPr lvl="1">
              <a:buFont typeface="Monotype Sorts" pitchFamily="2" charset="2"/>
              <a:buChar char="n"/>
            </a:pPr>
            <a:r>
              <a:rPr lang="en-US" altLang="zh-CN" sz="2400" dirty="0"/>
              <a:t>Part 1 - Background and Introductory Information</a:t>
            </a:r>
            <a:endParaRPr lang="en-US" altLang="zh-CN" sz="2400" dirty="0"/>
          </a:p>
          <a:p>
            <a:pPr lvl="1">
              <a:buFont typeface="Monotype Sorts" pitchFamily="2" charset="2"/>
              <a:buChar char="n"/>
            </a:pPr>
            <a:r>
              <a:rPr lang="en-US" altLang="zh-CN" sz="2400" dirty="0"/>
              <a:t>Part 2 - Software Engineering Concepts</a:t>
            </a:r>
            <a:endParaRPr lang="en-US" altLang="zh-CN" sz="2400" dirty="0"/>
          </a:p>
          <a:p>
            <a:pPr lvl="1">
              <a:buChar char="–"/>
            </a:pPr>
            <a:r>
              <a:rPr lang="en-US" altLang="zh-CN" dirty="0"/>
              <a:t>Software Engineering Relationships</a:t>
            </a:r>
            <a:endParaRPr lang="en-US" altLang="zh-CN" dirty="0"/>
          </a:p>
          <a:p>
            <a:pPr lvl="1">
              <a:buChar char="–"/>
            </a:pPr>
            <a:r>
              <a:rPr lang="en-US" altLang="zh-CN" dirty="0"/>
              <a:t>Principles</a:t>
            </a:r>
            <a:endParaRPr lang="en-US" altLang="zh-CN" dirty="0"/>
          </a:p>
          <a:p>
            <a:pPr lvl="1">
              <a:buChar char="–"/>
            </a:pPr>
            <a:r>
              <a:rPr lang="en-US" altLang="zh-CN" dirty="0"/>
              <a:t>Development Methods &amp; Techniques</a:t>
            </a:r>
            <a:endParaRPr lang="en-US" altLang="zh-CN" dirty="0"/>
          </a:p>
          <a:p>
            <a:pPr lvl="1">
              <a:buChar char="–"/>
            </a:pPr>
            <a:r>
              <a:rPr lang="en-US" altLang="zh-CN" dirty="0"/>
              <a:t>Management Methods &amp; Techniques</a:t>
            </a:r>
            <a:endParaRPr lang="en-US" altLang="zh-CN" dirty="0"/>
          </a:p>
          <a:p>
            <a:pPr lvl="1">
              <a:buChar char="–"/>
            </a:pPr>
            <a:r>
              <a:rPr lang="en-US" altLang="zh-CN" dirty="0"/>
              <a:t>Life-Cycle Methodologies</a:t>
            </a:r>
            <a:endParaRPr lang="en-US" altLang="zh-CN" dirty="0"/>
          </a:p>
          <a:p>
            <a:pPr lvl="1">
              <a:buChar char="–"/>
            </a:pPr>
            <a:r>
              <a:rPr lang="en-US" altLang="zh-CN" dirty="0"/>
              <a:t>Software Engineering Processes &amp; Procedures</a:t>
            </a:r>
            <a:endParaRPr lang="en-US" altLang="zh-CN" dirty="0"/>
          </a:p>
          <a:p>
            <a:pPr lvl="1">
              <a:buChar char="–"/>
            </a:pPr>
            <a:r>
              <a:rPr lang="en-US" altLang="zh-CN" dirty="0"/>
              <a:t>Automated Tools</a:t>
            </a:r>
            <a:endParaRPr lang="en-US" altLang="zh-CN"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Rectangle 2"/>
          <p:cNvSpPr>
            <a:spLocks noGrp="1"/>
          </p:cNvSpPr>
          <p:nvPr>
            <p:ph type="title"/>
          </p:nvPr>
        </p:nvSpPr>
        <p:spPr/>
        <p:txBody>
          <a:bodyPr vert="horz" wrap="square" lIns="90488" tIns="44450" rIns="90488" bIns="44450" anchor="b" anchorCtr="0"/>
          <a:p>
            <a:r>
              <a:rPr lang="en-US" altLang="zh-CN" dirty="0"/>
              <a:t>Software Engineering Relationships</a:t>
            </a:r>
            <a:endParaRPr lang="en-US" altLang="zh-CN" dirty="0"/>
          </a:p>
        </p:txBody>
      </p:sp>
      <p:grpSp>
        <p:nvGrpSpPr>
          <p:cNvPr id="29698" name="Group 24"/>
          <p:cNvGrpSpPr/>
          <p:nvPr/>
        </p:nvGrpSpPr>
        <p:grpSpPr>
          <a:xfrm>
            <a:off x="1225550" y="2522538"/>
            <a:ext cx="6540500" cy="3041650"/>
            <a:chOff x="772" y="1589"/>
            <a:chExt cx="4120" cy="1916"/>
          </a:xfrm>
        </p:grpSpPr>
        <p:grpSp>
          <p:nvGrpSpPr>
            <p:cNvPr id="29699" name="Group 5"/>
            <p:cNvGrpSpPr/>
            <p:nvPr/>
          </p:nvGrpSpPr>
          <p:grpSpPr>
            <a:xfrm>
              <a:off x="1612" y="2369"/>
              <a:ext cx="2443" cy="1136"/>
              <a:chOff x="1612" y="2369"/>
              <a:chExt cx="2443" cy="1136"/>
            </a:xfrm>
          </p:grpSpPr>
          <p:sp>
            <p:nvSpPr>
              <p:cNvPr id="29700" name="Arc 3"/>
              <p:cNvSpPr/>
              <p:nvPr/>
            </p:nvSpPr>
            <p:spPr>
              <a:xfrm>
                <a:off x="2811" y="2369"/>
                <a:ext cx="1244" cy="1136"/>
              </a:xfrm>
              <a:custGeom>
                <a:avLst/>
                <a:gdLst/>
                <a:ahLst/>
                <a:cxnLst>
                  <a:cxn ang="0">
                    <a:pos x="0" y="0"/>
                  </a:cxn>
                  <a:cxn ang="0">
                    <a:pos x="1244" y="1136"/>
                  </a:cxn>
                  <a:cxn ang="0">
                    <a:pos x="0" y="1136"/>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50800" cap="rnd" cmpd="sng">
                <a:solidFill>
                  <a:schemeClr val="tx1"/>
                </a:solidFill>
                <a:prstDash val="solid"/>
                <a:round/>
                <a:headEnd type="none" w="med" len="med"/>
                <a:tailEnd type="none" w="med" len="med"/>
              </a:ln>
            </p:spPr>
            <p:txBody>
              <a:bodyPr/>
              <a:p>
                <a:endParaRPr lang="en-US"/>
              </a:p>
            </p:txBody>
          </p:sp>
          <p:sp>
            <p:nvSpPr>
              <p:cNvPr id="29701" name="Arc 4"/>
              <p:cNvSpPr/>
              <p:nvPr/>
            </p:nvSpPr>
            <p:spPr>
              <a:xfrm>
                <a:off x="1612" y="2369"/>
                <a:ext cx="1244" cy="1136"/>
              </a:xfrm>
              <a:custGeom>
                <a:avLst/>
                <a:gdLst/>
                <a:ahLst/>
                <a:cxnLst>
                  <a:cxn ang="0">
                    <a:pos x="0" y="1136"/>
                  </a:cxn>
                  <a:cxn ang="0">
                    <a:pos x="1243" y="0"/>
                  </a:cxn>
                  <a:cxn ang="0">
                    <a:pos x="1244" y="1136"/>
                  </a:cxn>
                </a:cxnLst>
                <a:pathLst>
                  <a:path w="21600" h="21600" fill="none">
                    <a:moveTo>
                      <a:pt x="0" y="21600"/>
                    </a:moveTo>
                    <a:cubicBezTo>
                      <a:pt x="0" y="9677"/>
                      <a:pt x="9660" y="9"/>
                      <a:pt x="21583" y="0"/>
                    </a:cubicBezTo>
                  </a:path>
                  <a:path w="21600" h="21600" stroke="0">
                    <a:moveTo>
                      <a:pt x="0" y="21600"/>
                    </a:moveTo>
                    <a:cubicBezTo>
                      <a:pt x="0" y="9677"/>
                      <a:pt x="9660" y="9"/>
                      <a:pt x="21583" y="0"/>
                    </a:cubicBezTo>
                    <a:lnTo>
                      <a:pt x="21600" y="21600"/>
                    </a:lnTo>
                    <a:lnTo>
                      <a:pt x="0" y="21600"/>
                    </a:lnTo>
                    <a:close/>
                  </a:path>
                </a:pathLst>
              </a:custGeom>
              <a:noFill/>
              <a:ln w="50800" cap="rnd" cmpd="sng">
                <a:solidFill>
                  <a:schemeClr val="tx1"/>
                </a:solidFill>
                <a:prstDash val="solid"/>
                <a:round/>
                <a:headEnd type="none" w="med" len="med"/>
                <a:tailEnd type="none" w="med" len="med"/>
              </a:ln>
            </p:spPr>
            <p:txBody>
              <a:bodyPr/>
              <a:p>
                <a:endParaRPr lang="en-US"/>
              </a:p>
            </p:txBody>
          </p:sp>
        </p:grpSp>
        <p:grpSp>
          <p:nvGrpSpPr>
            <p:cNvPr id="29702" name="Group 8"/>
            <p:cNvGrpSpPr/>
            <p:nvPr/>
          </p:nvGrpSpPr>
          <p:grpSpPr>
            <a:xfrm>
              <a:off x="2012" y="2741"/>
              <a:ext cx="1643" cy="764"/>
              <a:chOff x="2012" y="2741"/>
              <a:chExt cx="1643" cy="764"/>
            </a:xfrm>
          </p:grpSpPr>
          <p:sp>
            <p:nvSpPr>
              <p:cNvPr id="29703" name="Arc 6"/>
              <p:cNvSpPr/>
              <p:nvPr/>
            </p:nvSpPr>
            <p:spPr>
              <a:xfrm>
                <a:off x="2819" y="2741"/>
                <a:ext cx="836" cy="764"/>
              </a:xfrm>
              <a:custGeom>
                <a:avLst/>
                <a:gdLst/>
                <a:ahLst/>
                <a:cxnLst>
                  <a:cxn ang="0">
                    <a:pos x="0" y="0"/>
                  </a:cxn>
                  <a:cxn ang="0">
                    <a:pos x="836" y="764"/>
                  </a:cxn>
                  <a:cxn ang="0">
                    <a:pos x="0" y="764"/>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12700" cap="rnd" cmpd="sng">
                <a:solidFill>
                  <a:schemeClr val="tx1"/>
                </a:solidFill>
                <a:prstDash val="solid"/>
                <a:round/>
                <a:headEnd type="none" w="med" len="med"/>
                <a:tailEnd type="none" w="med" len="med"/>
              </a:ln>
            </p:spPr>
            <p:txBody>
              <a:bodyPr/>
              <a:p>
                <a:endParaRPr lang="en-US"/>
              </a:p>
            </p:txBody>
          </p:sp>
          <p:sp>
            <p:nvSpPr>
              <p:cNvPr id="29704" name="Arc 7"/>
              <p:cNvSpPr/>
              <p:nvPr/>
            </p:nvSpPr>
            <p:spPr>
              <a:xfrm>
                <a:off x="2012" y="2741"/>
                <a:ext cx="836" cy="764"/>
              </a:xfrm>
              <a:custGeom>
                <a:avLst/>
                <a:gdLst/>
                <a:ahLst/>
                <a:cxnLst>
                  <a:cxn ang="0">
                    <a:pos x="0" y="764"/>
                  </a:cxn>
                  <a:cxn ang="0">
                    <a:pos x="835" y="0"/>
                  </a:cxn>
                  <a:cxn ang="0">
                    <a:pos x="836" y="764"/>
                  </a:cxn>
                </a:cxnLst>
                <a:pathLst>
                  <a:path w="21600" h="21600" fill="none">
                    <a:moveTo>
                      <a:pt x="0" y="21600"/>
                    </a:moveTo>
                    <a:cubicBezTo>
                      <a:pt x="0" y="9680"/>
                      <a:pt x="9654" y="14"/>
                      <a:pt x="21574" y="0"/>
                    </a:cubicBezTo>
                  </a:path>
                  <a:path w="21600" h="21600" stroke="0">
                    <a:moveTo>
                      <a:pt x="0" y="21600"/>
                    </a:moveTo>
                    <a:cubicBezTo>
                      <a:pt x="0" y="9680"/>
                      <a:pt x="9654" y="14"/>
                      <a:pt x="21574" y="0"/>
                    </a:cubicBezTo>
                    <a:lnTo>
                      <a:pt x="21600" y="21600"/>
                    </a:lnTo>
                    <a:lnTo>
                      <a:pt x="0" y="21600"/>
                    </a:lnTo>
                    <a:close/>
                  </a:path>
                </a:pathLst>
              </a:custGeom>
              <a:noFill/>
              <a:ln w="12700" cap="rnd" cmpd="sng">
                <a:solidFill>
                  <a:schemeClr val="tx1"/>
                </a:solidFill>
                <a:prstDash val="solid"/>
                <a:round/>
                <a:headEnd type="none" w="med" len="med"/>
                <a:tailEnd type="none" w="med" len="med"/>
              </a:ln>
            </p:spPr>
            <p:txBody>
              <a:bodyPr/>
              <a:p>
                <a:endParaRPr lang="en-US"/>
              </a:p>
            </p:txBody>
          </p:sp>
        </p:grpSp>
        <p:grpSp>
          <p:nvGrpSpPr>
            <p:cNvPr id="29705" name="Group 11"/>
            <p:cNvGrpSpPr/>
            <p:nvPr/>
          </p:nvGrpSpPr>
          <p:grpSpPr>
            <a:xfrm>
              <a:off x="2425" y="3125"/>
              <a:ext cx="816" cy="380"/>
              <a:chOff x="2425" y="3125"/>
              <a:chExt cx="816" cy="380"/>
            </a:xfrm>
          </p:grpSpPr>
          <p:sp>
            <p:nvSpPr>
              <p:cNvPr id="29706" name="Arc 9"/>
              <p:cNvSpPr/>
              <p:nvPr/>
            </p:nvSpPr>
            <p:spPr>
              <a:xfrm>
                <a:off x="2825" y="3125"/>
                <a:ext cx="416" cy="380"/>
              </a:xfrm>
              <a:custGeom>
                <a:avLst/>
                <a:gdLst/>
                <a:ahLst/>
                <a:cxnLst>
                  <a:cxn ang="0">
                    <a:pos x="0" y="0"/>
                  </a:cxn>
                  <a:cxn ang="0">
                    <a:pos x="416" y="380"/>
                  </a:cxn>
                  <a:cxn ang="0">
                    <a:pos x="0" y="380"/>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12700" cap="rnd" cmpd="sng">
                <a:solidFill>
                  <a:schemeClr val="tx1"/>
                </a:solidFill>
                <a:prstDash val="solid"/>
                <a:round/>
                <a:headEnd type="none" w="med" len="med"/>
                <a:tailEnd type="none" w="med" len="med"/>
              </a:ln>
            </p:spPr>
            <p:txBody>
              <a:bodyPr/>
              <a:p>
                <a:endParaRPr lang="en-US"/>
              </a:p>
            </p:txBody>
          </p:sp>
          <p:sp>
            <p:nvSpPr>
              <p:cNvPr id="29707" name="Arc 10"/>
              <p:cNvSpPr/>
              <p:nvPr/>
            </p:nvSpPr>
            <p:spPr>
              <a:xfrm>
                <a:off x="2425" y="3125"/>
                <a:ext cx="416" cy="380"/>
              </a:xfrm>
              <a:custGeom>
                <a:avLst/>
                <a:gdLst/>
                <a:ahLst/>
                <a:cxnLst>
                  <a:cxn ang="0">
                    <a:pos x="0" y="380"/>
                  </a:cxn>
                  <a:cxn ang="0">
                    <a:pos x="415" y="0"/>
                  </a:cxn>
                  <a:cxn ang="0">
                    <a:pos x="416" y="380"/>
                  </a:cxn>
                </a:cxnLst>
                <a:pathLst>
                  <a:path w="21600" h="21600" fill="none">
                    <a:moveTo>
                      <a:pt x="0" y="21600"/>
                    </a:moveTo>
                    <a:cubicBezTo>
                      <a:pt x="0" y="9690"/>
                      <a:pt x="9638" y="28"/>
                      <a:pt x="21548" y="0"/>
                    </a:cubicBezTo>
                  </a:path>
                  <a:path w="21600" h="21600" stroke="0">
                    <a:moveTo>
                      <a:pt x="0" y="21600"/>
                    </a:moveTo>
                    <a:cubicBezTo>
                      <a:pt x="0" y="9690"/>
                      <a:pt x="9638" y="28"/>
                      <a:pt x="21548" y="0"/>
                    </a:cubicBezTo>
                    <a:lnTo>
                      <a:pt x="21600" y="21600"/>
                    </a:lnTo>
                    <a:lnTo>
                      <a:pt x="0" y="21600"/>
                    </a:lnTo>
                    <a:close/>
                  </a:path>
                </a:pathLst>
              </a:custGeom>
              <a:noFill/>
              <a:ln w="12700" cap="rnd" cmpd="sng">
                <a:solidFill>
                  <a:schemeClr val="tx1"/>
                </a:solidFill>
                <a:prstDash val="solid"/>
                <a:round/>
                <a:headEnd type="none" w="med" len="med"/>
                <a:tailEnd type="none" w="med" len="med"/>
              </a:ln>
            </p:spPr>
            <p:txBody>
              <a:bodyPr/>
              <a:p>
                <a:endParaRPr lang="en-US"/>
              </a:p>
            </p:txBody>
          </p:sp>
        </p:grpSp>
        <p:grpSp>
          <p:nvGrpSpPr>
            <p:cNvPr id="29708" name="Group 14"/>
            <p:cNvGrpSpPr/>
            <p:nvPr/>
          </p:nvGrpSpPr>
          <p:grpSpPr>
            <a:xfrm>
              <a:off x="1186" y="1973"/>
              <a:ext cx="3293" cy="1532"/>
              <a:chOff x="1186" y="1973"/>
              <a:chExt cx="3293" cy="1532"/>
            </a:xfrm>
          </p:grpSpPr>
          <p:sp>
            <p:nvSpPr>
              <p:cNvPr id="29709" name="Arc 12"/>
              <p:cNvSpPr/>
              <p:nvPr/>
            </p:nvSpPr>
            <p:spPr>
              <a:xfrm>
                <a:off x="2803" y="1973"/>
                <a:ext cx="1676" cy="1532"/>
              </a:xfrm>
              <a:custGeom>
                <a:avLst/>
                <a:gdLst/>
                <a:ahLst/>
                <a:cxnLst>
                  <a:cxn ang="0">
                    <a:pos x="0" y="0"/>
                  </a:cxn>
                  <a:cxn ang="0">
                    <a:pos x="1676" y="1532"/>
                  </a:cxn>
                  <a:cxn ang="0">
                    <a:pos x="0" y="1532"/>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12700" cap="rnd" cmpd="sng">
                <a:solidFill>
                  <a:schemeClr val="tx1"/>
                </a:solidFill>
                <a:prstDash val="solid"/>
                <a:round/>
                <a:headEnd type="none" w="med" len="med"/>
                <a:tailEnd type="none" w="med" len="med"/>
              </a:ln>
            </p:spPr>
            <p:txBody>
              <a:bodyPr/>
              <a:p>
                <a:endParaRPr lang="en-US"/>
              </a:p>
            </p:txBody>
          </p:sp>
          <p:sp>
            <p:nvSpPr>
              <p:cNvPr id="29710" name="Arc 13"/>
              <p:cNvSpPr/>
              <p:nvPr/>
            </p:nvSpPr>
            <p:spPr>
              <a:xfrm>
                <a:off x="1186" y="1973"/>
                <a:ext cx="1676" cy="1532"/>
              </a:xfrm>
              <a:custGeom>
                <a:avLst/>
                <a:gdLst/>
                <a:ahLst/>
                <a:cxnLst>
                  <a:cxn ang="0">
                    <a:pos x="0" y="1532"/>
                  </a:cxn>
                  <a:cxn ang="0">
                    <a:pos x="1675" y="0"/>
                  </a:cxn>
                  <a:cxn ang="0">
                    <a:pos x="1676" y="1532"/>
                  </a:cxn>
                </a:cxnLst>
                <a:pathLst>
                  <a:path w="21600" h="21600" fill="none">
                    <a:moveTo>
                      <a:pt x="0" y="21600"/>
                    </a:moveTo>
                    <a:cubicBezTo>
                      <a:pt x="0" y="9675"/>
                      <a:pt x="9662" y="7"/>
                      <a:pt x="21587" y="0"/>
                    </a:cubicBezTo>
                  </a:path>
                  <a:path w="21600" h="21600" stroke="0">
                    <a:moveTo>
                      <a:pt x="0" y="21600"/>
                    </a:moveTo>
                    <a:cubicBezTo>
                      <a:pt x="0" y="9675"/>
                      <a:pt x="9662" y="7"/>
                      <a:pt x="21587" y="0"/>
                    </a:cubicBezTo>
                    <a:lnTo>
                      <a:pt x="21600" y="21600"/>
                    </a:lnTo>
                    <a:lnTo>
                      <a:pt x="0" y="21600"/>
                    </a:lnTo>
                    <a:close/>
                  </a:path>
                </a:pathLst>
              </a:custGeom>
              <a:noFill/>
              <a:ln w="12700" cap="rnd" cmpd="sng">
                <a:solidFill>
                  <a:schemeClr val="tx1"/>
                </a:solidFill>
                <a:prstDash val="solid"/>
                <a:round/>
                <a:headEnd type="none" w="med" len="med"/>
                <a:tailEnd type="none" w="med" len="med"/>
              </a:ln>
            </p:spPr>
            <p:txBody>
              <a:bodyPr/>
              <a:p>
                <a:endParaRPr lang="en-US"/>
              </a:p>
            </p:txBody>
          </p:sp>
        </p:grpSp>
        <p:grpSp>
          <p:nvGrpSpPr>
            <p:cNvPr id="29711" name="Group 17"/>
            <p:cNvGrpSpPr/>
            <p:nvPr/>
          </p:nvGrpSpPr>
          <p:grpSpPr>
            <a:xfrm>
              <a:off x="774" y="1589"/>
              <a:ext cx="4118" cy="1916"/>
              <a:chOff x="774" y="1589"/>
              <a:chExt cx="4118" cy="1916"/>
            </a:xfrm>
          </p:grpSpPr>
          <p:sp>
            <p:nvSpPr>
              <p:cNvPr id="29712" name="Arc 15"/>
              <p:cNvSpPr/>
              <p:nvPr/>
            </p:nvSpPr>
            <p:spPr>
              <a:xfrm>
                <a:off x="2796" y="1589"/>
                <a:ext cx="2096" cy="1916"/>
              </a:xfrm>
              <a:custGeom>
                <a:avLst/>
                <a:gdLst/>
                <a:ahLst/>
                <a:cxnLst>
                  <a:cxn ang="0">
                    <a:pos x="0" y="0"/>
                  </a:cxn>
                  <a:cxn ang="0">
                    <a:pos x="2096" y="1916"/>
                  </a:cxn>
                  <a:cxn ang="0">
                    <a:pos x="0" y="1916"/>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12700" cap="rnd" cmpd="sng">
                <a:solidFill>
                  <a:schemeClr val="tx1"/>
                </a:solidFill>
                <a:prstDash val="solid"/>
                <a:round/>
                <a:headEnd type="none" w="med" len="med"/>
                <a:tailEnd type="none" w="med" len="med"/>
              </a:ln>
            </p:spPr>
            <p:txBody>
              <a:bodyPr/>
              <a:p>
                <a:endParaRPr lang="en-US"/>
              </a:p>
            </p:txBody>
          </p:sp>
          <p:sp>
            <p:nvSpPr>
              <p:cNvPr id="29713" name="Arc 16"/>
              <p:cNvSpPr/>
              <p:nvPr/>
            </p:nvSpPr>
            <p:spPr>
              <a:xfrm>
                <a:off x="774" y="1589"/>
                <a:ext cx="2096" cy="1916"/>
              </a:xfrm>
              <a:custGeom>
                <a:avLst/>
                <a:gdLst/>
                <a:ahLst/>
                <a:cxnLst>
                  <a:cxn ang="0">
                    <a:pos x="0" y="1916"/>
                  </a:cxn>
                  <a:cxn ang="0">
                    <a:pos x="2095" y="0"/>
                  </a:cxn>
                  <a:cxn ang="0">
                    <a:pos x="2096" y="1916"/>
                  </a:cxn>
                </a:cxnLst>
                <a:pathLst>
                  <a:path w="21600" h="21600" fill="none">
                    <a:moveTo>
                      <a:pt x="0" y="21600"/>
                    </a:moveTo>
                    <a:cubicBezTo>
                      <a:pt x="0" y="9674"/>
                      <a:pt x="9664" y="5"/>
                      <a:pt x="21590" y="0"/>
                    </a:cubicBezTo>
                  </a:path>
                  <a:path w="21600" h="21600" stroke="0">
                    <a:moveTo>
                      <a:pt x="0" y="21600"/>
                    </a:moveTo>
                    <a:cubicBezTo>
                      <a:pt x="0" y="9674"/>
                      <a:pt x="9664" y="5"/>
                      <a:pt x="21590" y="0"/>
                    </a:cubicBezTo>
                    <a:lnTo>
                      <a:pt x="21600" y="21600"/>
                    </a:lnTo>
                    <a:lnTo>
                      <a:pt x="0" y="21600"/>
                    </a:lnTo>
                    <a:close/>
                  </a:path>
                </a:pathLst>
              </a:custGeom>
              <a:noFill/>
              <a:ln w="12700" cap="rnd" cmpd="sng">
                <a:solidFill>
                  <a:schemeClr val="tx1"/>
                </a:solidFill>
                <a:prstDash val="solid"/>
                <a:round/>
                <a:headEnd type="none" w="med" len="med"/>
                <a:tailEnd type="none" w="med" len="med"/>
              </a:ln>
            </p:spPr>
            <p:txBody>
              <a:bodyPr/>
              <a:p>
                <a:endParaRPr lang="en-US"/>
              </a:p>
            </p:txBody>
          </p:sp>
        </p:grpSp>
        <p:sp>
          <p:nvSpPr>
            <p:cNvPr id="29714" name="Line 18"/>
            <p:cNvSpPr/>
            <p:nvPr/>
          </p:nvSpPr>
          <p:spPr>
            <a:xfrm>
              <a:off x="772" y="3504"/>
              <a:ext cx="4120" cy="0"/>
            </a:xfrm>
            <a:prstGeom prst="line">
              <a:avLst/>
            </a:prstGeom>
            <a:ln w="12700" cap="flat" cmpd="sng">
              <a:solidFill>
                <a:schemeClr val="tx1"/>
              </a:solidFill>
              <a:prstDash val="solid"/>
              <a:round/>
              <a:headEnd type="none" w="med" len="med"/>
              <a:tailEnd type="none" w="med" len="med"/>
            </a:ln>
          </p:spPr>
        </p:sp>
        <p:sp>
          <p:nvSpPr>
            <p:cNvPr id="29715" name="Rectangle 19"/>
            <p:cNvSpPr/>
            <p:nvPr/>
          </p:nvSpPr>
          <p:spPr>
            <a:xfrm>
              <a:off x="2467" y="3274"/>
              <a:ext cx="730" cy="229"/>
            </a:xfrm>
            <a:prstGeom prst="rect">
              <a:avLst/>
            </a:prstGeom>
            <a:noFill/>
            <a:ln w="12700">
              <a:noFill/>
            </a:ln>
          </p:spPr>
          <p:txBody>
            <a:bodyPr wrap="none" lIns="90488" tIns="44450" rIns="90488" bIns="44450" anchor="t" anchorCtr="0">
              <a:spAutoFit/>
            </a:bodyPr>
            <a:p>
              <a:pPr algn="ctr" eaLnBrk="0" hangingPunct="0"/>
              <a:r>
                <a:rPr lang="en-US" altLang="zh-CN" sz="1800" dirty="0">
                  <a:latin typeface="Times New Roman" panose="02020603050405020304" pitchFamily="18" charset="0"/>
                </a:rPr>
                <a:t>Principles</a:t>
              </a:r>
              <a:endParaRPr lang="en-US" altLang="zh-CN" sz="1800" dirty="0">
                <a:latin typeface="Times New Roman" panose="02020603050405020304" pitchFamily="18" charset="0"/>
              </a:endParaRPr>
            </a:p>
          </p:txBody>
        </p:sp>
        <p:sp>
          <p:nvSpPr>
            <p:cNvPr id="29716" name="Rectangle 20"/>
            <p:cNvSpPr/>
            <p:nvPr/>
          </p:nvSpPr>
          <p:spPr>
            <a:xfrm>
              <a:off x="2430" y="2770"/>
              <a:ext cx="806" cy="402"/>
            </a:xfrm>
            <a:prstGeom prst="rect">
              <a:avLst/>
            </a:prstGeom>
            <a:noFill/>
            <a:ln w="12700">
              <a:noFill/>
            </a:ln>
          </p:spPr>
          <p:txBody>
            <a:bodyPr wrap="none" lIns="90488" tIns="44450" rIns="90488" bIns="44450" anchor="t" anchorCtr="0">
              <a:spAutoFit/>
            </a:bodyPr>
            <a:p>
              <a:pPr algn="ctr" eaLnBrk="0" hangingPunct="0"/>
              <a:r>
                <a:rPr lang="en-US" altLang="zh-CN" sz="1800" dirty="0">
                  <a:latin typeface="Times New Roman" panose="02020603050405020304" pitchFamily="18" charset="0"/>
                </a:rPr>
                <a:t>Methods &amp;</a:t>
              </a:r>
              <a:endParaRPr lang="en-US" altLang="zh-CN" sz="1800" dirty="0">
                <a:latin typeface="Times New Roman" panose="02020603050405020304" pitchFamily="18" charset="0"/>
              </a:endParaRPr>
            </a:p>
            <a:p>
              <a:pPr algn="ctr" eaLnBrk="0" hangingPunct="0"/>
              <a:r>
                <a:rPr lang="en-US" altLang="zh-CN" sz="1800" dirty="0">
                  <a:latin typeface="Times New Roman" panose="02020603050405020304" pitchFamily="18" charset="0"/>
                </a:rPr>
                <a:t>techniques</a:t>
              </a:r>
              <a:endParaRPr lang="en-US" altLang="zh-CN" sz="1800" dirty="0">
                <a:latin typeface="Times New Roman" panose="02020603050405020304" pitchFamily="18" charset="0"/>
              </a:endParaRPr>
            </a:p>
          </p:txBody>
        </p:sp>
        <p:sp>
          <p:nvSpPr>
            <p:cNvPr id="29717" name="Rectangle 21"/>
            <p:cNvSpPr/>
            <p:nvPr/>
          </p:nvSpPr>
          <p:spPr>
            <a:xfrm>
              <a:off x="2335" y="2386"/>
              <a:ext cx="994" cy="402"/>
            </a:xfrm>
            <a:prstGeom prst="rect">
              <a:avLst/>
            </a:prstGeom>
            <a:noFill/>
            <a:ln w="12700">
              <a:noFill/>
            </a:ln>
          </p:spPr>
          <p:txBody>
            <a:bodyPr wrap="none" lIns="90488" tIns="44450" rIns="90488" bIns="44450" anchor="t" anchorCtr="0">
              <a:spAutoFit/>
            </a:bodyPr>
            <a:p>
              <a:pPr algn="ctr" eaLnBrk="0" hangingPunct="0"/>
              <a:r>
                <a:rPr lang="en-US" altLang="zh-CN" sz="1800" dirty="0">
                  <a:latin typeface="Times New Roman" panose="02020603050405020304" pitchFamily="18" charset="0"/>
                </a:rPr>
                <a:t>Life-cycle</a:t>
              </a:r>
              <a:endParaRPr lang="en-US" altLang="zh-CN" sz="1800" dirty="0">
                <a:latin typeface="Times New Roman" panose="02020603050405020304" pitchFamily="18" charset="0"/>
              </a:endParaRPr>
            </a:p>
            <a:p>
              <a:pPr algn="ctr" eaLnBrk="0" hangingPunct="0"/>
              <a:r>
                <a:rPr lang="en-US" altLang="zh-CN" sz="1800" dirty="0">
                  <a:latin typeface="Times New Roman" panose="02020603050405020304" pitchFamily="18" charset="0"/>
                </a:rPr>
                <a:t>methodologies</a:t>
              </a:r>
              <a:endParaRPr lang="en-US" altLang="zh-CN" sz="1800" dirty="0">
                <a:latin typeface="Times New Roman" panose="02020603050405020304" pitchFamily="18" charset="0"/>
              </a:endParaRPr>
            </a:p>
          </p:txBody>
        </p:sp>
        <p:sp>
          <p:nvSpPr>
            <p:cNvPr id="29718" name="Rectangle 22"/>
            <p:cNvSpPr/>
            <p:nvPr/>
          </p:nvSpPr>
          <p:spPr>
            <a:xfrm>
              <a:off x="2175" y="2002"/>
              <a:ext cx="1317" cy="405"/>
            </a:xfrm>
            <a:prstGeom prst="rect">
              <a:avLst/>
            </a:prstGeom>
            <a:noFill/>
            <a:ln w="12700">
              <a:noFill/>
            </a:ln>
          </p:spPr>
          <p:txBody>
            <a:bodyPr wrap="none" lIns="90488" tIns="44450" rIns="90488" bIns="44450" anchor="t" anchorCtr="0">
              <a:spAutoFit/>
            </a:bodyPr>
            <a:p>
              <a:pPr algn="ctr" eaLnBrk="0" hangingPunct="0"/>
              <a:r>
                <a:rPr lang="en-US" altLang="zh-CN" sz="1800" dirty="0">
                  <a:latin typeface="Times New Roman" panose="02020603050405020304" pitchFamily="18" charset="0"/>
                </a:rPr>
                <a:t>Technical Processes</a:t>
              </a:r>
              <a:endParaRPr lang="en-US" altLang="zh-CN" sz="1800" dirty="0">
                <a:latin typeface="Times New Roman" panose="02020603050405020304" pitchFamily="18" charset="0"/>
              </a:endParaRPr>
            </a:p>
            <a:p>
              <a:pPr algn="ctr" eaLnBrk="0" hangingPunct="0"/>
              <a:r>
                <a:rPr lang="en-US" altLang="zh-CN" sz="1800" dirty="0">
                  <a:latin typeface="Times New Roman" panose="02020603050405020304" pitchFamily="18" charset="0"/>
                </a:rPr>
                <a:t>&amp; procedures</a:t>
              </a:r>
              <a:endParaRPr lang="en-US" altLang="zh-CN" sz="1800" dirty="0">
                <a:latin typeface="Times New Roman" panose="02020603050405020304" pitchFamily="18" charset="0"/>
              </a:endParaRPr>
            </a:p>
          </p:txBody>
        </p:sp>
        <p:sp>
          <p:nvSpPr>
            <p:cNvPr id="29719" name="Rectangle 23"/>
            <p:cNvSpPr/>
            <p:nvPr/>
          </p:nvSpPr>
          <p:spPr>
            <a:xfrm>
              <a:off x="2431" y="1618"/>
              <a:ext cx="802" cy="402"/>
            </a:xfrm>
            <a:prstGeom prst="rect">
              <a:avLst/>
            </a:prstGeom>
            <a:noFill/>
            <a:ln w="12700">
              <a:noFill/>
            </a:ln>
          </p:spPr>
          <p:txBody>
            <a:bodyPr wrap="none" lIns="90488" tIns="44450" rIns="90488" bIns="44450" anchor="t" anchorCtr="0">
              <a:spAutoFit/>
            </a:bodyPr>
            <a:p>
              <a:pPr algn="ctr" eaLnBrk="0" hangingPunct="0"/>
              <a:r>
                <a:rPr lang="en-US" altLang="zh-CN" sz="1800" dirty="0">
                  <a:latin typeface="Times New Roman" panose="02020603050405020304" pitchFamily="18" charset="0"/>
                </a:rPr>
                <a:t>Automated</a:t>
              </a:r>
              <a:endParaRPr lang="en-US" altLang="zh-CN" sz="1800" dirty="0">
                <a:latin typeface="Times New Roman" panose="02020603050405020304" pitchFamily="18" charset="0"/>
              </a:endParaRPr>
            </a:p>
            <a:p>
              <a:pPr algn="ctr" eaLnBrk="0" hangingPunct="0"/>
              <a:r>
                <a:rPr lang="en-US" altLang="zh-CN" sz="1800" dirty="0">
                  <a:latin typeface="Times New Roman" panose="02020603050405020304" pitchFamily="18" charset="0"/>
                </a:rPr>
                <a:t>tools</a:t>
              </a:r>
              <a:endParaRPr lang="en-US" altLang="zh-CN" sz="1800" dirty="0">
                <a:latin typeface="Times New Roman" panose="02020603050405020304" pitchFamily="18" charset="0"/>
              </a:endParaRPr>
            </a:p>
          </p:txBody>
        </p:sp>
      </p:gr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Rectangle 2"/>
          <p:cNvSpPr>
            <a:spLocks noGrp="1"/>
          </p:cNvSpPr>
          <p:nvPr>
            <p:ph type="title"/>
          </p:nvPr>
        </p:nvSpPr>
        <p:spPr/>
        <p:txBody>
          <a:bodyPr vert="horz" wrap="square" lIns="90488" tIns="44450" rIns="90488" bIns="44450" anchor="b" anchorCtr="0"/>
          <a:p>
            <a:r>
              <a:rPr lang="en-US" altLang="zh-CN" dirty="0"/>
              <a:t>Selected Software Engineering Principles</a:t>
            </a:r>
            <a:endParaRPr lang="en-US" altLang="zh-CN" dirty="0"/>
          </a:p>
        </p:txBody>
      </p:sp>
      <p:sp>
        <p:nvSpPr>
          <p:cNvPr id="31746" name="Rectangle 3"/>
          <p:cNvSpPr>
            <a:spLocks noGrp="1"/>
          </p:cNvSpPr>
          <p:nvPr>
            <p:ph idx="1"/>
          </p:nvPr>
        </p:nvSpPr>
        <p:spPr>
          <a:xfrm>
            <a:off x="2276475" y="2544763"/>
            <a:ext cx="4513263" cy="3103562"/>
          </a:xfrm>
        </p:spPr>
        <p:txBody>
          <a:bodyPr vert="horz" wrap="square" lIns="90488" tIns="44450" rIns="90488" bIns="44450" anchor="t" anchorCtr="0"/>
          <a:p>
            <a:pPr>
              <a:spcAft>
                <a:spcPct val="50000"/>
              </a:spcAft>
            </a:pPr>
            <a:r>
              <a:rPr lang="en-US" altLang="zh-CN" dirty="0"/>
              <a:t>Rigor and Formality</a:t>
            </a:r>
            <a:endParaRPr lang="en-US" altLang="zh-CN" dirty="0"/>
          </a:p>
          <a:p>
            <a:pPr>
              <a:spcAft>
                <a:spcPct val="50000"/>
              </a:spcAft>
            </a:pPr>
            <a:r>
              <a:rPr lang="en-US" altLang="zh-CN" dirty="0"/>
              <a:t>Modularity</a:t>
            </a:r>
            <a:endParaRPr lang="en-US" altLang="zh-CN" dirty="0"/>
          </a:p>
          <a:p>
            <a:pPr>
              <a:spcAft>
                <a:spcPct val="50000"/>
              </a:spcAft>
            </a:pPr>
            <a:r>
              <a:rPr lang="en-US" altLang="zh-CN" dirty="0"/>
              <a:t>Abstraction</a:t>
            </a:r>
            <a:endParaRPr lang="en-US" altLang="zh-CN" dirty="0"/>
          </a:p>
          <a:p>
            <a:pPr>
              <a:spcAft>
                <a:spcPct val="50000"/>
              </a:spcAft>
            </a:pPr>
            <a:r>
              <a:rPr lang="en-US" altLang="zh-CN" dirty="0"/>
              <a:t>Anticipation of Change</a:t>
            </a:r>
            <a:endParaRPr lang="en-US" altLang="zh-CN" dirty="0"/>
          </a:p>
          <a:p>
            <a:pPr>
              <a:spcAft>
                <a:spcPct val="50000"/>
              </a:spcAft>
            </a:pPr>
            <a:r>
              <a:rPr lang="en-US" altLang="zh-CN" dirty="0"/>
              <a:t>Generality</a:t>
            </a:r>
            <a:endParaRPr lang="en-US" altLang="zh-CN" dirty="0"/>
          </a:p>
          <a:p>
            <a:pPr>
              <a:spcAft>
                <a:spcPct val="50000"/>
              </a:spcAft>
            </a:pPr>
            <a:r>
              <a:rPr lang="en-US" altLang="zh-CN" dirty="0"/>
              <a:t>Incrementality</a:t>
            </a:r>
            <a:endParaRPr lang="en-US" altLang="zh-CN"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3793" name="Group 4"/>
          <p:cNvGrpSpPr/>
          <p:nvPr/>
        </p:nvGrpSpPr>
        <p:grpSpPr>
          <a:xfrm>
            <a:off x="3194050" y="4351338"/>
            <a:ext cx="2608263" cy="1212850"/>
            <a:chOff x="2012" y="2741"/>
            <a:chExt cx="1643" cy="764"/>
          </a:xfrm>
        </p:grpSpPr>
        <p:sp>
          <p:nvSpPr>
            <p:cNvPr id="33794" name="Arc 2"/>
            <p:cNvSpPr/>
            <p:nvPr/>
          </p:nvSpPr>
          <p:spPr>
            <a:xfrm>
              <a:off x="2819" y="2741"/>
              <a:ext cx="836" cy="764"/>
            </a:xfrm>
            <a:custGeom>
              <a:avLst/>
              <a:gdLst/>
              <a:ahLst/>
              <a:cxnLst>
                <a:cxn ang="0">
                  <a:pos x="0" y="0"/>
                </a:cxn>
                <a:cxn ang="0">
                  <a:pos x="836" y="764"/>
                </a:cxn>
                <a:cxn ang="0">
                  <a:pos x="0" y="764"/>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gradFill rotWithShape="0">
              <a:gsLst>
                <a:gs pos="0">
                  <a:srgbClr val="DADADA"/>
                </a:gs>
                <a:gs pos="100000">
                  <a:srgbClr val="FFFFFF"/>
                </a:gs>
              </a:gsLst>
              <a:lin ang="5400000" scaled="1"/>
              <a:tileRect/>
            </a:gradFill>
            <a:ln w="12700" cap="rnd" cmpd="sng">
              <a:solidFill>
                <a:schemeClr val="tx1"/>
              </a:solidFill>
              <a:prstDash val="solid"/>
              <a:round/>
              <a:headEnd type="none" w="med" len="med"/>
              <a:tailEnd type="none" w="med" len="med"/>
            </a:ln>
          </p:spPr>
          <p:txBody>
            <a:bodyPr/>
            <a:p>
              <a:endParaRPr lang="en-US"/>
            </a:p>
          </p:txBody>
        </p:sp>
        <p:sp>
          <p:nvSpPr>
            <p:cNvPr id="33795" name="Arc 3"/>
            <p:cNvSpPr/>
            <p:nvPr/>
          </p:nvSpPr>
          <p:spPr>
            <a:xfrm>
              <a:off x="2012" y="2741"/>
              <a:ext cx="836" cy="764"/>
            </a:xfrm>
            <a:custGeom>
              <a:avLst/>
              <a:gdLst/>
              <a:ahLst/>
              <a:cxnLst>
                <a:cxn ang="0">
                  <a:pos x="0" y="764"/>
                </a:cxn>
                <a:cxn ang="0">
                  <a:pos x="835" y="0"/>
                </a:cxn>
                <a:cxn ang="0">
                  <a:pos x="836" y="764"/>
                </a:cxn>
              </a:cxnLst>
              <a:pathLst>
                <a:path w="21600" h="21600" fill="none">
                  <a:moveTo>
                    <a:pt x="0" y="21600"/>
                  </a:moveTo>
                  <a:cubicBezTo>
                    <a:pt x="0" y="9680"/>
                    <a:pt x="9654" y="14"/>
                    <a:pt x="21574" y="0"/>
                  </a:cubicBezTo>
                </a:path>
                <a:path w="21600" h="21600" stroke="0">
                  <a:moveTo>
                    <a:pt x="0" y="21600"/>
                  </a:moveTo>
                  <a:cubicBezTo>
                    <a:pt x="0" y="9680"/>
                    <a:pt x="9654" y="14"/>
                    <a:pt x="21574" y="0"/>
                  </a:cubicBezTo>
                  <a:lnTo>
                    <a:pt x="21600" y="21600"/>
                  </a:lnTo>
                  <a:lnTo>
                    <a:pt x="0" y="21600"/>
                  </a:lnTo>
                  <a:close/>
                </a:path>
              </a:pathLst>
            </a:custGeom>
            <a:gradFill rotWithShape="0">
              <a:gsLst>
                <a:gs pos="0">
                  <a:srgbClr val="DADADA"/>
                </a:gs>
                <a:gs pos="100000">
                  <a:srgbClr val="FFFFFF"/>
                </a:gs>
              </a:gsLst>
              <a:lin ang="5400000" scaled="1"/>
              <a:tileRect/>
            </a:gradFill>
            <a:ln w="12700" cap="rnd" cmpd="sng">
              <a:solidFill>
                <a:schemeClr val="tx1"/>
              </a:solidFill>
              <a:prstDash val="solid"/>
              <a:round/>
              <a:headEnd type="none" w="med" len="med"/>
              <a:tailEnd type="none" w="med" len="med"/>
            </a:ln>
          </p:spPr>
          <p:txBody>
            <a:bodyPr/>
            <a:p>
              <a:endParaRPr lang="en-US"/>
            </a:p>
          </p:txBody>
        </p:sp>
      </p:grpSp>
      <p:grpSp>
        <p:nvGrpSpPr>
          <p:cNvPr id="33796" name="Group 7"/>
          <p:cNvGrpSpPr/>
          <p:nvPr/>
        </p:nvGrpSpPr>
        <p:grpSpPr>
          <a:xfrm>
            <a:off x="3849688" y="4960938"/>
            <a:ext cx="1295400" cy="603250"/>
            <a:chOff x="2425" y="3125"/>
            <a:chExt cx="816" cy="380"/>
          </a:xfrm>
        </p:grpSpPr>
        <p:sp>
          <p:nvSpPr>
            <p:cNvPr id="33797" name="Arc 5"/>
            <p:cNvSpPr/>
            <p:nvPr/>
          </p:nvSpPr>
          <p:spPr>
            <a:xfrm>
              <a:off x="2825" y="3125"/>
              <a:ext cx="416" cy="380"/>
            </a:xfrm>
            <a:custGeom>
              <a:avLst/>
              <a:gdLst/>
              <a:ahLst/>
              <a:cxnLst>
                <a:cxn ang="0">
                  <a:pos x="0" y="0"/>
                </a:cxn>
                <a:cxn ang="0">
                  <a:pos x="416" y="380"/>
                </a:cxn>
                <a:cxn ang="0">
                  <a:pos x="0" y="380"/>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solidFill>
              <a:schemeClr val="bg1"/>
            </a:solidFill>
            <a:ln w="12700" cap="rnd" cmpd="sng">
              <a:solidFill>
                <a:schemeClr val="tx1"/>
              </a:solidFill>
              <a:prstDash val="solid"/>
              <a:round/>
              <a:headEnd type="none" w="med" len="med"/>
              <a:tailEnd type="none" w="med" len="med"/>
            </a:ln>
          </p:spPr>
          <p:txBody>
            <a:bodyPr/>
            <a:p>
              <a:endParaRPr lang="en-US"/>
            </a:p>
          </p:txBody>
        </p:sp>
        <p:sp>
          <p:nvSpPr>
            <p:cNvPr id="33798" name="Arc 6"/>
            <p:cNvSpPr/>
            <p:nvPr/>
          </p:nvSpPr>
          <p:spPr>
            <a:xfrm>
              <a:off x="2425" y="3125"/>
              <a:ext cx="416" cy="380"/>
            </a:xfrm>
            <a:custGeom>
              <a:avLst/>
              <a:gdLst/>
              <a:ahLst/>
              <a:cxnLst>
                <a:cxn ang="0">
                  <a:pos x="0" y="380"/>
                </a:cxn>
                <a:cxn ang="0">
                  <a:pos x="415" y="0"/>
                </a:cxn>
                <a:cxn ang="0">
                  <a:pos x="416" y="380"/>
                </a:cxn>
              </a:cxnLst>
              <a:pathLst>
                <a:path w="21600" h="21600" fill="none">
                  <a:moveTo>
                    <a:pt x="0" y="21600"/>
                  </a:moveTo>
                  <a:cubicBezTo>
                    <a:pt x="0" y="9690"/>
                    <a:pt x="9638" y="28"/>
                    <a:pt x="21548" y="0"/>
                  </a:cubicBezTo>
                </a:path>
                <a:path w="21600" h="21600" stroke="0">
                  <a:moveTo>
                    <a:pt x="0" y="21600"/>
                  </a:moveTo>
                  <a:cubicBezTo>
                    <a:pt x="0" y="9690"/>
                    <a:pt x="9638" y="28"/>
                    <a:pt x="21548" y="0"/>
                  </a:cubicBezTo>
                  <a:lnTo>
                    <a:pt x="21600" y="21600"/>
                  </a:lnTo>
                  <a:lnTo>
                    <a:pt x="0" y="21600"/>
                  </a:lnTo>
                  <a:close/>
                </a:path>
              </a:pathLst>
            </a:custGeom>
            <a:solidFill>
              <a:schemeClr val="bg1"/>
            </a:solidFill>
            <a:ln w="12700" cap="rnd" cmpd="sng">
              <a:solidFill>
                <a:schemeClr val="tx1"/>
              </a:solidFill>
              <a:prstDash val="solid"/>
              <a:round/>
              <a:headEnd type="none" w="med" len="med"/>
              <a:tailEnd type="none" w="med" len="med"/>
            </a:ln>
          </p:spPr>
          <p:txBody>
            <a:bodyPr/>
            <a:p>
              <a:endParaRPr lang="en-US"/>
            </a:p>
          </p:txBody>
        </p:sp>
      </p:grpSp>
      <p:sp>
        <p:nvSpPr>
          <p:cNvPr id="33799" name="Rectangle 8"/>
          <p:cNvSpPr>
            <a:spLocks noGrp="1"/>
          </p:cNvSpPr>
          <p:nvPr>
            <p:ph type="title"/>
          </p:nvPr>
        </p:nvSpPr>
        <p:spPr/>
        <p:txBody>
          <a:bodyPr vert="horz" wrap="square" lIns="90488" tIns="44450" rIns="90488" bIns="44450" anchor="b" anchorCtr="0"/>
          <a:p>
            <a:r>
              <a:rPr lang="en-US" altLang="zh-CN" dirty="0"/>
              <a:t>Methods &amp; Techniques</a:t>
            </a:r>
            <a:endParaRPr lang="en-US" altLang="zh-CN" dirty="0"/>
          </a:p>
        </p:txBody>
      </p:sp>
      <p:grpSp>
        <p:nvGrpSpPr>
          <p:cNvPr id="33801" name="Group 12"/>
          <p:cNvGrpSpPr/>
          <p:nvPr/>
        </p:nvGrpSpPr>
        <p:grpSpPr>
          <a:xfrm>
            <a:off x="2559050" y="3760788"/>
            <a:ext cx="3878263" cy="1803400"/>
            <a:chOff x="1612" y="2369"/>
            <a:chExt cx="2443" cy="1136"/>
          </a:xfrm>
        </p:grpSpPr>
        <p:sp>
          <p:nvSpPr>
            <p:cNvPr id="33802" name="Arc 10"/>
            <p:cNvSpPr/>
            <p:nvPr/>
          </p:nvSpPr>
          <p:spPr>
            <a:xfrm>
              <a:off x="2811" y="2369"/>
              <a:ext cx="1244" cy="1136"/>
            </a:xfrm>
            <a:custGeom>
              <a:avLst/>
              <a:gdLst/>
              <a:ahLst/>
              <a:cxnLst>
                <a:cxn ang="0">
                  <a:pos x="0" y="0"/>
                </a:cxn>
                <a:cxn ang="0">
                  <a:pos x="1244" y="1136"/>
                </a:cxn>
                <a:cxn ang="0">
                  <a:pos x="0" y="1136"/>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50800" cap="rnd" cmpd="sng">
              <a:solidFill>
                <a:schemeClr val="tx1"/>
              </a:solidFill>
              <a:prstDash val="solid"/>
              <a:round/>
              <a:headEnd type="none" w="med" len="med"/>
              <a:tailEnd type="none" w="med" len="med"/>
            </a:ln>
          </p:spPr>
          <p:txBody>
            <a:bodyPr/>
            <a:p>
              <a:endParaRPr lang="en-US"/>
            </a:p>
          </p:txBody>
        </p:sp>
        <p:sp>
          <p:nvSpPr>
            <p:cNvPr id="33803" name="Arc 11"/>
            <p:cNvSpPr/>
            <p:nvPr/>
          </p:nvSpPr>
          <p:spPr>
            <a:xfrm>
              <a:off x="1612" y="2369"/>
              <a:ext cx="1244" cy="1136"/>
            </a:xfrm>
            <a:custGeom>
              <a:avLst/>
              <a:gdLst/>
              <a:ahLst/>
              <a:cxnLst>
                <a:cxn ang="0">
                  <a:pos x="0" y="1136"/>
                </a:cxn>
                <a:cxn ang="0">
                  <a:pos x="1243" y="0"/>
                </a:cxn>
                <a:cxn ang="0">
                  <a:pos x="1244" y="1136"/>
                </a:cxn>
              </a:cxnLst>
              <a:pathLst>
                <a:path w="21600" h="21600" fill="none">
                  <a:moveTo>
                    <a:pt x="0" y="21600"/>
                  </a:moveTo>
                  <a:cubicBezTo>
                    <a:pt x="0" y="9677"/>
                    <a:pt x="9660" y="9"/>
                    <a:pt x="21583" y="0"/>
                  </a:cubicBezTo>
                </a:path>
                <a:path w="21600" h="21600" stroke="0">
                  <a:moveTo>
                    <a:pt x="0" y="21600"/>
                  </a:moveTo>
                  <a:cubicBezTo>
                    <a:pt x="0" y="9677"/>
                    <a:pt x="9660" y="9"/>
                    <a:pt x="21583" y="0"/>
                  </a:cubicBezTo>
                  <a:lnTo>
                    <a:pt x="21600" y="21600"/>
                  </a:lnTo>
                  <a:lnTo>
                    <a:pt x="0" y="21600"/>
                  </a:lnTo>
                  <a:close/>
                </a:path>
              </a:pathLst>
            </a:custGeom>
            <a:noFill/>
            <a:ln w="50800" cap="rnd" cmpd="sng">
              <a:solidFill>
                <a:schemeClr val="tx1"/>
              </a:solidFill>
              <a:prstDash val="solid"/>
              <a:round/>
              <a:headEnd type="none" w="med" len="med"/>
              <a:tailEnd type="none" w="med" len="med"/>
            </a:ln>
          </p:spPr>
          <p:txBody>
            <a:bodyPr/>
            <a:p>
              <a:endParaRPr lang="en-US"/>
            </a:p>
          </p:txBody>
        </p:sp>
      </p:grpSp>
      <p:grpSp>
        <p:nvGrpSpPr>
          <p:cNvPr id="33804" name="Group 15"/>
          <p:cNvGrpSpPr/>
          <p:nvPr/>
        </p:nvGrpSpPr>
        <p:grpSpPr>
          <a:xfrm>
            <a:off x="1882775" y="3132138"/>
            <a:ext cx="5227638" cy="2432050"/>
            <a:chOff x="1186" y="1973"/>
            <a:chExt cx="3293" cy="1532"/>
          </a:xfrm>
        </p:grpSpPr>
        <p:sp>
          <p:nvSpPr>
            <p:cNvPr id="33805" name="Arc 13"/>
            <p:cNvSpPr/>
            <p:nvPr/>
          </p:nvSpPr>
          <p:spPr>
            <a:xfrm>
              <a:off x="2803" y="1973"/>
              <a:ext cx="1676" cy="1532"/>
            </a:xfrm>
            <a:custGeom>
              <a:avLst/>
              <a:gdLst/>
              <a:ahLst/>
              <a:cxnLst>
                <a:cxn ang="0">
                  <a:pos x="0" y="0"/>
                </a:cxn>
                <a:cxn ang="0">
                  <a:pos x="1676" y="1532"/>
                </a:cxn>
                <a:cxn ang="0">
                  <a:pos x="0" y="1532"/>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12700" cap="rnd" cmpd="sng">
              <a:solidFill>
                <a:schemeClr val="tx1"/>
              </a:solidFill>
              <a:prstDash val="solid"/>
              <a:round/>
              <a:headEnd type="none" w="med" len="med"/>
              <a:tailEnd type="none" w="med" len="med"/>
            </a:ln>
          </p:spPr>
          <p:txBody>
            <a:bodyPr/>
            <a:p>
              <a:endParaRPr lang="en-US"/>
            </a:p>
          </p:txBody>
        </p:sp>
        <p:sp>
          <p:nvSpPr>
            <p:cNvPr id="33806" name="Arc 14"/>
            <p:cNvSpPr/>
            <p:nvPr/>
          </p:nvSpPr>
          <p:spPr>
            <a:xfrm>
              <a:off x="1186" y="1973"/>
              <a:ext cx="1676" cy="1532"/>
            </a:xfrm>
            <a:custGeom>
              <a:avLst/>
              <a:gdLst/>
              <a:ahLst/>
              <a:cxnLst>
                <a:cxn ang="0">
                  <a:pos x="0" y="1532"/>
                </a:cxn>
                <a:cxn ang="0">
                  <a:pos x="1675" y="0"/>
                </a:cxn>
                <a:cxn ang="0">
                  <a:pos x="1676" y="1532"/>
                </a:cxn>
              </a:cxnLst>
              <a:pathLst>
                <a:path w="21600" h="21600" fill="none">
                  <a:moveTo>
                    <a:pt x="0" y="21600"/>
                  </a:moveTo>
                  <a:cubicBezTo>
                    <a:pt x="0" y="9675"/>
                    <a:pt x="9662" y="7"/>
                    <a:pt x="21587" y="0"/>
                  </a:cubicBezTo>
                </a:path>
                <a:path w="21600" h="21600" stroke="0">
                  <a:moveTo>
                    <a:pt x="0" y="21600"/>
                  </a:moveTo>
                  <a:cubicBezTo>
                    <a:pt x="0" y="9675"/>
                    <a:pt x="9662" y="7"/>
                    <a:pt x="21587" y="0"/>
                  </a:cubicBezTo>
                  <a:lnTo>
                    <a:pt x="21600" y="21600"/>
                  </a:lnTo>
                  <a:lnTo>
                    <a:pt x="0" y="21600"/>
                  </a:lnTo>
                  <a:close/>
                </a:path>
              </a:pathLst>
            </a:custGeom>
            <a:noFill/>
            <a:ln w="12700" cap="rnd" cmpd="sng">
              <a:solidFill>
                <a:schemeClr val="tx1"/>
              </a:solidFill>
              <a:prstDash val="solid"/>
              <a:round/>
              <a:headEnd type="none" w="med" len="med"/>
              <a:tailEnd type="none" w="med" len="med"/>
            </a:ln>
          </p:spPr>
          <p:txBody>
            <a:bodyPr/>
            <a:p>
              <a:endParaRPr lang="en-US"/>
            </a:p>
          </p:txBody>
        </p:sp>
      </p:grpSp>
      <p:grpSp>
        <p:nvGrpSpPr>
          <p:cNvPr id="33807" name="Group 18"/>
          <p:cNvGrpSpPr/>
          <p:nvPr/>
        </p:nvGrpSpPr>
        <p:grpSpPr>
          <a:xfrm>
            <a:off x="1228725" y="2522538"/>
            <a:ext cx="6537325" cy="3041650"/>
            <a:chOff x="774" y="1589"/>
            <a:chExt cx="4118" cy="1916"/>
          </a:xfrm>
        </p:grpSpPr>
        <p:sp>
          <p:nvSpPr>
            <p:cNvPr id="33808" name="Arc 16"/>
            <p:cNvSpPr/>
            <p:nvPr/>
          </p:nvSpPr>
          <p:spPr>
            <a:xfrm>
              <a:off x="2796" y="1589"/>
              <a:ext cx="2096" cy="1916"/>
            </a:xfrm>
            <a:custGeom>
              <a:avLst/>
              <a:gdLst/>
              <a:ahLst/>
              <a:cxnLst>
                <a:cxn ang="0">
                  <a:pos x="0" y="0"/>
                </a:cxn>
                <a:cxn ang="0">
                  <a:pos x="2096" y="1916"/>
                </a:cxn>
                <a:cxn ang="0">
                  <a:pos x="0" y="1916"/>
                </a:cxn>
              </a:cxnLst>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12700" cap="rnd" cmpd="sng">
              <a:solidFill>
                <a:schemeClr val="tx1"/>
              </a:solidFill>
              <a:prstDash val="solid"/>
              <a:round/>
              <a:headEnd type="none" w="med" len="med"/>
              <a:tailEnd type="none" w="med" len="med"/>
            </a:ln>
          </p:spPr>
          <p:txBody>
            <a:bodyPr/>
            <a:p>
              <a:endParaRPr lang="en-US"/>
            </a:p>
          </p:txBody>
        </p:sp>
        <p:sp>
          <p:nvSpPr>
            <p:cNvPr id="33809" name="Arc 17"/>
            <p:cNvSpPr/>
            <p:nvPr/>
          </p:nvSpPr>
          <p:spPr>
            <a:xfrm>
              <a:off x="774" y="1589"/>
              <a:ext cx="2096" cy="1916"/>
            </a:xfrm>
            <a:custGeom>
              <a:avLst/>
              <a:gdLst/>
              <a:ahLst/>
              <a:cxnLst>
                <a:cxn ang="0">
                  <a:pos x="0" y="1916"/>
                </a:cxn>
                <a:cxn ang="0">
                  <a:pos x="2095" y="0"/>
                </a:cxn>
                <a:cxn ang="0">
                  <a:pos x="2096" y="1916"/>
                </a:cxn>
              </a:cxnLst>
              <a:pathLst>
                <a:path w="21600" h="21600" fill="none">
                  <a:moveTo>
                    <a:pt x="0" y="21600"/>
                  </a:moveTo>
                  <a:cubicBezTo>
                    <a:pt x="0" y="9674"/>
                    <a:pt x="9664" y="5"/>
                    <a:pt x="21590" y="0"/>
                  </a:cubicBezTo>
                </a:path>
                <a:path w="21600" h="21600" stroke="0">
                  <a:moveTo>
                    <a:pt x="0" y="21600"/>
                  </a:moveTo>
                  <a:cubicBezTo>
                    <a:pt x="0" y="9674"/>
                    <a:pt x="9664" y="5"/>
                    <a:pt x="21590" y="0"/>
                  </a:cubicBezTo>
                  <a:lnTo>
                    <a:pt x="21600" y="21600"/>
                  </a:lnTo>
                  <a:lnTo>
                    <a:pt x="0" y="21600"/>
                  </a:lnTo>
                  <a:close/>
                </a:path>
              </a:pathLst>
            </a:custGeom>
            <a:noFill/>
            <a:ln w="12700" cap="rnd" cmpd="sng">
              <a:solidFill>
                <a:schemeClr val="tx1"/>
              </a:solidFill>
              <a:prstDash val="solid"/>
              <a:round/>
              <a:headEnd type="none" w="med" len="med"/>
              <a:tailEnd type="none" w="med" len="med"/>
            </a:ln>
          </p:spPr>
          <p:txBody>
            <a:bodyPr/>
            <a:p>
              <a:endParaRPr lang="en-US"/>
            </a:p>
          </p:txBody>
        </p:sp>
      </p:grpSp>
      <p:sp>
        <p:nvSpPr>
          <p:cNvPr id="33810" name="Line 19"/>
          <p:cNvSpPr/>
          <p:nvPr/>
        </p:nvSpPr>
        <p:spPr>
          <a:xfrm>
            <a:off x="1225550" y="5595938"/>
            <a:ext cx="6540500" cy="0"/>
          </a:xfrm>
          <a:prstGeom prst="line">
            <a:avLst/>
          </a:prstGeom>
          <a:ln w="12700" cap="flat" cmpd="sng">
            <a:solidFill>
              <a:schemeClr val="tx1"/>
            </a:solidFill>
            <a:prstDash val="solid"/>
            <a:round/>
            <a:headEnd type="none" w="med" len="med"/>
            <a:tailEnd type="none" w="med" len="med"/>
          </a:ln>
        </p:spPr>
      </p:sp>
      <p:sp>
        <p:nvSpPr>
          <p:cNvPr id="33811" name="Rectangle 20"/>
          <p:cNvSpPr/>
          <p:nvPr/>
        </p:nvSpPr>
        <p:spPr>
          <a:xfrm>
            <a:off x="3857625" y="4397375"/>
            <a:ext cx="1279525" cy="638175"/>
          </a:xfrm>
          <a:prstGeom prst="rect">
            <a:avLst/>
          </a:prstGeom>
          <a:noFill/>
          <a:ln w="12700">
            <a:noFill/>
          </a:ln>
        </p:spPr>
        <p:txBody>
          <a:bodyPr wrap="none" lIns="90488" tIns="44450" rIns="90488" bIns="44450" anchor="t" anchorCtr="0">
            <a:spAutoFit/>
          </a:bodyPr>
          <a:p>
            <a:pPr algn="ctr" eaLnBrk="0" hangingPunct="0"/>
            <a:r>
              <a:rPr lang="en-US" altLang="zh-CN" sz="1800" dirty="0">
                <a:latin typeface="Times New Roman" panose="02020603050405020304" pitchFamily="18" charset="0"/>
              </a:rPr>
              <a:t>Methods &amp;</a:t>
            </a:r>
            <a:endParaRPr lang="en-US" altLang="zh-CN" sz="1800" dirty="0">
              <a:latin typeface="Times New Roman" panose="02020603050405020304" pitchFamily="18" charset="0"/>
            </a:endParaRPr>
          </a:p>
          <a:p>
            <a:pPr algn="ctr" eaLnBrk="0" hangingPunct="0"/>
            <a:r>
              <a:rPr lang="en-US" altLang="zh-CN" sz="1800" dirty="0">
                <a:latin typeface="Times New Roman" panose="02020603050405020304" pitchFamily="18" charset="0"/>
              </a:rPr>
              <a:t>techniques</a:t>
            </a:r>
            <a:endParaRPr lang="en-US" altLang="zh-CN" sz="1800" dirty="0">
              <a:latin typeface="Times New Roman" panose="02020603050405020304" pitchFamily="18" charset="0"/>
            </a:endParaRPr>
          </a:p>
        </p:txBody>
      </p:sp>
      <p:sp>
        <p:nvSpPr>
          <p:cNvPr id="33812" name="Rectangle 21"/>
          <p:cNvSpPr/>
          <p:nvPr/>
        </p:nvSpPr>
        <p:spPr>
          <a:xfrm>
            <a:off x="3706813" y="3787775"/>
            <a:ext cx="1577975" cy="638175"/>
          </a:xfrm>
          <a:prstGeom prst="rect">
            <a:avLst/>
          </a:prstGeom>
          <a:noFill/>
          <a:ln w="12700">
            <a:noFill/>
          </a:ln>
        </p:spPr>
        <p:txBody>
          <a:bodyPr wrap="none" lIns="90488" tIns="44450" rIns="90488" bIns="44450" anchor="t" anchorCtr="0">
            <a:spAutoFit/>
          </a:bodyPr>
          <a:p>
            <a:pPr algn="ctr" eaLnBrk="0" hangingPunct="0"/>
            <a:r>
              <a:rPr lang="en-US" altLang="zh-CN" sz="1800" dirty="0">
                <a:latin typeface="Times New Roman" panose="02020603050405020304" pitchFamily="18" charset="0"/>
              </a:rPr>
              <a:t>Life-cycle</a:t>
            </a:r>
            <a:endParaRPr lang="en-US" altLang="zh-CN" sz="1800" dirty="0">
              <a:latin typeface="Times New Roman" panose="02020603050405020304" pitchFamily="18" charset="0"/>
            </a:endParaRPr>
          </a:p>
          <a:p>
            <a:pPr algn="ctr" eaLnBrk="0" hangingPunct="0"/>
            <a:r>
              <a:rPr lang="en-US" altLang="zh-CN" sz="1800" dirty="0">
                <a:latin typeface="Times New Roman" panose="02020603050405020304" pitchFamily="18" charset="0"/>
              </a:rPr>
              <a:t>methodologies</a:t>
            </a:r>
            <a:endParaRPr lang="en-US" altLang="zh-CN" sz="1800" dirty="0">
              <a:latin typeface="Times New Roman" panose="02020603050405020304" pitchFamily="18" charset="0"/>
            </a:endParaRPr>
          </a:p>
        </p:txBody>
      </p:sp>
      <p:sp>
        <p:nvSpPr>
          <p:cNvPr id="33813" name="Rectangle 22"/>
          <p:cNvSpPr/>
          <p:nvPr/>
        </p:nvSpPr>
        <p:spPr>
          <a:xfrm>
            <a:off x="3451860" y="3178175"/>
            <a:ext cx="2091055" cy="642620"/>
          </a:xfrm>
          <a:prstGeom prst="rect">
            <a:avLst/>
          </a:prstGeom>
          <a:noFill/>
          <a:ln w="12700">
            <a:noFill/>
          </a:ln>
        </p:spPr>
        <p:txBody>
          <a:bodyPr wrap="none" lIns="90488" tIns="44450" rIns="90488" bIns="44450" anchor="t" anchorCtr="0">
            <a:spAutoFit/>
          </a:bodyPr>
          <a:p>
            <a:pPr algn="ctr" eaLnBrk="0" hangingPunct="0"/>
            <a:r>
              <a:rPr lang="en-US" altLang="zh-CN" sz="1800" dirty="0">
                <a:latin typeface="Times New Roman" panose="02020603050405020304" pitchFamily="18" charset="0"/>
              </a:rPr>
              <a:t>Technical Processes</a:t>
            </a:r>
            <a:endParaRPr lang="en-US" altLang="zh-CN" sz="1800" dirty="0">
              <a:latin typeface="Times New Roman" panose="02020603050405020304" pitchFamily="18" charset="0"/>
            </a:endParaRPr>
          </a:p>
          <a:p>
            <a:pPr algn="ctr" eaLnBrk="0" hangingPunct="0"/>
            <a:r>
              <a:rPr lang="en-US" altLang="zh-CN" sz="1800" dirty="0">
                <a:latin typeface="Times New Roman" panose="02020603050405020304" pitchFamily="18" charset="0"/>
              </a:rPr>
              <a:t>&amp; procedures</a:t>
            </a:r>
            <a:endParaRPr lang="en-US" altLang="zh-CN" sz="1800" dirty="0">
              <a:latin typeface="Times New Roman" panose="02020603050405020304" pitchFamily="18" charset="0"/>
            </a:endParaRPr>
          </a:p>
        </p:txBody>
      </p:sp>
      <p:sp>
        <p:nvSpPr>
          <p:cNvPr id="33814" name="Rectangle 23"/>
          <p:cNvSpPr/>
          <p:nvPr/>
        </p:nvSpPr>
        <p:spPr>
          <a:xfrm>
            <a:off x="3859213" y="2568575"/>
            <a:ext cx="1273175" cy="638175"/>
          </a:xfrm>
          <a:prstGeom prst="rect">
            <a:avLst/>
          </a:prstGeom>
          <a:noFill/>
          <a:ln w="12700">
            <a:noFill/>
          </a:ln>
        </p:spPr>
        <p:txBody>
          <a:bodyPr wrap="none" lIns="90488" tIns="44450" rIns="90488" bIns="44450" anchor="t" anchorCtr="0">
            <a:spAutoFit/>
          </a:bodyPr>
          <a:p>
            <a:pPr algn="ctr" eaLnBrk="0" hangingPunct="0"/>
            <a:r>
              <a:rPr lang="en-US" altLang="zh-CN" sz="1800" dirty="0">
                <a:latin typeface="Times New Roman" panose="02020603050405020304" pitchFamily="18" charset="0"/>
              </a:rPr>
              <a:t>Automated</a:t>
            </a:r>
            <a:endParaRPr lang="en-US" altLang="zh-CN" sz="1800" dirty="0">
              <a:latin typeface="Times New Roman" panose="02020603050405020304" pitchFamily="18" charset="0"/>
            </a:endParaRPr>
          </a:p>
          <a:p>
            <a:pPr algn="ctr" eaLnBrk="0" hangingPunct="0"/>
            <a:r>
              <a:rPr lang="en-US" altLang="zh-CN" sz="1800" dirty="0">
                <a:latin typeface="Times New Roman" panose="02020603050405020304" pitchFamily="18" charset="0"/>
              </a:rPr>
              <a:t>tools</a:t>
            </a:r>
            <a:endParaRPr lang="en-US" altLang="zh-CN" sz="1800" dirty="0">
              <a:latin typeface="Times New Roman" panose="02020603050405020304" pitchFamily="18" charset="0"/>
            </a:endParaRPr>
          </a:p>
        </p:txBody>
      </p:sp>
      <p:sp>
        <p:nvSpPr>
          <p:cNvPr id="33815" name="Rectangle 24"/>
          <p:cNvSpPr/>
          <p:nvPr/>
        </p:nvSpPr>
        <p:spPr>
          <a:xfrm>
            <a:off x="3894138" y="5164138"/>
            <a:ext cx="1158875" cy="363537"/>
          </a:xfrm>
          <a:prstGeom prst="rect">
            <a:avLst/>
          </a:prstGeom>
          <a:noFill/>
          <a:ln w="12700">
            <a:noFill/>
          </a:ln>
        </p:spPr>
        <p:txBody>
          <a:bodyPr wrap="none" lIns="90488" tIns="44450" rIns="90488" bIns="44450" anchor="t" anchorCtr="0">
            <a:spAutoFit/>
          </a:bodyPr>
          <a:p>
            <a:pPr algn="ctr" eaLnBrk="0" hangingPunct="0"/>
            <a:r>
              <a:rPr lang="en-US" altLang="zh-CN" sz="1800" dirty="0">
                <a:latin typeface="Times New Roman" panose="02020603050405020304" pitchFamily="18" charset="0"/>
              </a:rPr>
              <a:t>Principles</a:t>
            </a:r>
            <a:endParaRPr lang="en-US" altLang="zh-CN" sz="1800" dirty="0">
              <a:latin typeface="Times New Roman" panose="02020603050405020304" pitchFamily="18" charset="0"/>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Rectangle 2"/>
          <p:cNvSpPr>
            <a:spLocks noGrp="1"/>
          </p:cNvSpPr>
          <p:nvPr>
            <p:ph type="title"/>
          </p:nvPr>
        </p:nvSpPr>
        <p:spPr/>
        <p:txBody>
          <a:bodyPr vert="horz" wrap="square" lIns="90488" tIns="44450" rIns="90488" bIns="44450" anchor="b" anchorCtr="0"/>
          <a:p>
            <a:r>
              <a:rPr lang="en-US" altLang="zh-CN" dirty="0"/>
              <a:t>Basic Problem Solving Flow</a:t>
            </a:r>
            <a:endParaRPr lang="en-US" altLang="zh-CN" dirty="0"/>
          </a:p>
        </p:txBody>
      </p:sp>
      <p:sp>
        <p:nvSpPr>
          <p:cNvPr id="35842" name="Rectangle 3"/>
          <p:cNvSpPr>
            <a:spLocks noGrp="1"/>
          </p:cNvSpPr>
          <p:nvPr>
            <p:ph idx="1"/>
          </p:nvPr>
        </p:nvSpPr>
        <p:spPr>
          <a:xfrm>
            <a:off x="658813" y="1892300"/>
            <a:ext cx="7367587" cy="4705350"/>
          </a:xfrm>
        </p:spPr>
        <p:txBody>
          <a:bodyPr vert="horz" wrap="square" lIns="90488" tIns="44450" rIns="90488" bIns="44450" anchor="t" anchorCtr="0"/>
          <a:p>
            <a:pPr marL="0" indent="0">
              <a:buNone/>
            </a:pPr>
            <a:r>
              <a:rPr lang="en-US" altLang="zh-CN" dirty="0"/>
              <a:t>SDLC Methods:</a:t>
            </a:r>
            <a:endParaRPr lang="en-US" altLang="zh-CN" dirty="0"/>
          </a:p>
        </p:txBody>
      </p:sp>
      <p:sp>
        <p:nvSpPr>
          <p:cNvPr id="35843" name="Rectangle 4"/>
          <p:cNvSpPr/>
          <p:nvPr/>
        </p:nvSpPr>
        <p:spPr>
          <a:xfrm>
            <a:off x="1828800" y="2405063"/>
            <a:ext cx="882650" cy="963612"/>
          </a:xfrm>
          <a:prstGeom prst="rect">
            <a:avLst/>
          </a:prstGeom>
          <a:solidFill>
            <a:schemeClr val="bg1"/>
          </a:solidFill>
          <a:ln w="12700" cap="flat" cmpd="sng">
            <a:solidFill>
              <a:schemeClr val="tx1"/>
            </a:solidFill>
            <a:prstDash val="solid"/>
            <a:miter/>
            <a:headEnd type="none" w="med" len="med"/>
            <a:tailEnd type="none" w="med" len="med"/>
          </a:ln>
        </p:spPr>
        <p:txBody>
          <a:bodyPr wrap="none" lIns="90488" tIns="44450" rIns="90488" bIns="44450" anchor="ctr" anchorCtr="0"/>
          <a:p>
            <a:pPr algn="ctr" eaLnBrk="0" hangingPunct="0"/>
            <a:r>
              <a:rPr lang="en-US" altLang="zh-CN" dirty="0">
                <a:latin typeface="Bookman Old Style" panose="02050604050505020204" pitchFamily="18" charset="0"/>
              </a:rPr>
              <a:t>WHAT</a:t>
            </a:r>
            <a:endParaRPr lang="en-US" altLang="zh-CN" dirty="0">
              <a:latin typeface="Bookman Old Style" panose="02050604050505020204" pitchFamily="18" charset="0"/>
            </a:endParaRPr>
          </a:p>
        </p:txBody>
      </p:sp>
      <p:sp>
        <p:nvSpPr>
          <p:cNvPr id="35844" name="Rectangle 5"/>
          <p:cNvSpPr/>
          <p:nvPr/>
        </p:nvSpPr>
        <p:spPr>
          <a:xfrm>
            <a:off x="3035300" y="3187700"/>
            <a:ext cx="882650" cy="1076325"/>
          </a:xfrm>
          <a:prstGeom prst="rect">
            <a:avLst/>
          </a:prstGeom>
          <a:solidFill>
            <a:schemeClr val="bg1"/>
          </a:solidFill>
          <a:ln w="12700" cap="flat" cmpd="sng">
            <a:solidFill>
              <a:schemeClr val="tx1"/>
            </a:solidFill>
            <a:prstDash val="solid"/>
            <a:miter/>
            <a:headEnd type="none" w="med" len="med"/>
            <a:tailEnd type="none" w="med" len="med"/>
          </a:ln>
        </p:spPr>
        <p:txBody>
          <a:bodyPr wrap="none" lIns="90488" tIns="44450" rIns="90488" bIns="44450" anchor="ctr" anchorCtr="0"/>
          <a:p>
            <a:pPr algn="ctr" eaLnBrk="0" hangingPunct="0"/>
            <a:r>
              <a:rPr lang="en-US" altLang="zh-CN" dirty="0">
                <a:latin typeface="Bookman Old Style" panose="02050604050505020204" pitchFamily="18" charset="0"/>
              </a:rPr>
              <a:t>HOW</a:t>
            </a:r>
            <a:endParaRPr lang="en-US" altLang="zh-CN" dirty="0">
              <a:latin typeface="Bookman Old Style" panose="02050604050505020204" pitchFamily="18" charset="0"/>
            </a:endParaRPr>
          </a:p>
        </p:txBody>
      </p:sp>
      <p:sp>
        <p:nvSpPr>
          <p:cNvPr id="35845" name="Rectangle 6"/>
          <p:cNvSpPr/>
          <p:nvPr/>
        </p:nvSpPr>
        <p:spPr>
          <a:xfrm>
            <a:off x="4368800" y="3949700"/>
            <a:ext cx="882650" cy="1076325"/>
          </a:xfrm>
          <a:prstGeom prst="rect">
            <a:avLst/>
          </a:prstGeom>
          <a:solidFill>
            <a:schemeClr val="bg1"/>
          </a:solidFill>
          <a:ln w="12700" cap="flat" cmpd="sng">
            <a:solidFill>
              <a:schemeClr val="tx1"/>
            </a:solidFill>
            <a:prstDash val="solid"/>
            <a:miter/>
            <a:headEnd type="none" w="med" len="med"/>
            <a:tailEnd type="none" w="med" len="med"/>
          </a:ln>
        </p:spPr>
        <p:txBody>
          <a:bodyPr wrap="none" lIns="90488" tIns="44450" rIns="90488" bIns="44450" anchor="ctr" anchorCtr="0"/>
          <a:p>
            <a:pPr algn="ctr" eaLnBrk="0" hangingPunct="0"/>
            <a:r>
              <a:rPr lang="en-US" altLang="zh-CN" dirty="0">
                <a:latin typeface="Bookman Old Style" panose="02050604050505020204" pitchFamily="18" charset="0"/>
              </a:rPr>
              <a:t>DO</a:t>
            </a:r>
            <a:endParaRPr lang="en-US" altLang="zh-CN" dirty="0">
              <a:latin typeface="Bookman Old Style" panose="02050604050505020204" pitchFamily="18" charset="0"/>
            </a:endParaRPr>
          </a:p>
        </p:txBody>
      </p:sp>
      <p:sp>
        <p:nvSpPr>
          <p:cNvPr id="35846" name="Rectangle 7"/>
          <p:cNvSpPr/>
          <p:nvPr/>
        </p:nvSpPr>
        <p:spPr>
          <a:xfrm>
            <a:off x="5740400" y="4768850"/>
            <a:ext cx="882650" cy="1076325"/>
          </a:xfrm>
          <a:prstGeom prst="rect">
            <a:avLst/>
          </a:prstGeom>
          <a:solidFill>
            <a:schemeClr val="bg1"/>
          </a:solidFill>
          <a:ln w="12700" cap="flat" cmpd="sng">
            <a:solidFill>
              <a:schemeClr val="tx1"/>
            </a:solidFill>
            <a:prstDash val="solid"/>
            <a:miter/>
            <a:headEnd type="none" w="med" len="med"/>
            <a:tailEnd type="none" w="med" len="med"/>
          </a:ln>
        </p:spPr>
        <p:txBody>
          <a:bodyPr wrap="none" lIns="90488" tIns="44450" rIns="90488" bIns="44450" anchor="ctr" anchorCtr="0"/>
          <a:p>
            <a:pPr algn="ctr" eaLnBrk="0" hangingPunct="0"/>
            <a:r>
              <a:rPr lang="en-US" altLang="zh-CN" dirty="0">
                <a:latin typeface="Bookman Old Style" panose="02050604050505020204" pitchFamily="18" charset="0"/>
              </a:rPr>
              <a:t>TEST</a:t>
            </a:r>
            <a:endParaRPr lang="en-US" altLang="zh-CN" dirty="0">
              <a:latin typeface="Bookman Old Style" panose="02050604050505020204" pitchFamily="18" charset="0"/>
            </a:endParaRPr>
          </a:p>
        </p:txBody>
      </p:sp>
      <p:sp>
        <p:nvSpPr>
          <p:cNvPr id="35847" name="Rectangle 8"/>
          <p:cNvSpPr/>
          <p:nvPr/>
        </p:nvSpPr>
        <p:spPr>
          <a:xfrm>
            <a:off x="7188200" y="5645150"/>
            <a:ext cx="882650" cy="1076325"/>
          </a:xfrm>
          <a:prstGeom prst="rect">
            <a:avLst/>
          </a:prstGeom>
          <a:solidFill>
            <a:schemeClr val="bg1"/>
          </a:solidFill>
          <a:ln w="12700" cap="flat" cmpd="sng">
            <a:solidFill>
              <a:schemeClr val="tx1"/>
            </a:solidFill>
            <a:prstDash val="solid"/>
            <a:miter/>
            <a:headEnd type="none" w="med" len="med"/>
            <a:tailEnd type="none" w="med" len="med"/>
          </a:ln>
        </p:spPr>
        <p:txBody>
          <a:bodyPr wrap="none" lIns="90488" tIns="44450" rIns="90488" bIns="44450" anchor="ctr" anchorCtr="0"/>
          <a:p>
            <a:pPr algn="ctr" eaLnBrk="0" hangingPunct="0"/>
            <a:r>
              <a:rPr lang="en-US" altLang="zh-CN" dirty="0">
                <a:latin typeface="Bookman Old Style" panose="02050604050505020204" pitchFamily="18" charset="0"/>
              </a:rPr>
              <a:t>USE</a:t>
            </a:r>
            <a:endParaRPr lang="en-US" altLang="zh-CN" dirty="0">
              <a:latin typeface="Bookman Old Style" panose="02050604050505020204" pitchFamily="18" charset="0"/>
            </a:endParaRPr>
          </a:p>
        </p:txBody>
      </p:sp>
      <p:sp>
        <p:nvSpPr>
          <p:cNvPr id="35848" name="Line 9"/>
          <p:cNvSpPr/>
          <p:nvPr/>
        </p:nvSpPr>
        <p:spPr>
          <a:xfrm flipV="1">
            <a:off x="2711450" y="2811463"/>
            <a:ext cx="730250" cy="7937"/>
          </a:xfrm>
          <a:prstGeom prst="line">
            <a:avLst/>
          </a:prstGeom>
          <a:ln w="12700" cap="flat" cmpd="sng">
            <a:solidFill>
              <a:schemeClr val="tx1"/>
            </a:solidFill>
            <a:prstDash val="solid"/>
            <a:round/>
            <a:headEnd type="none" w="med" len="med"/>
            <a:tailEnd type="none" w="med" len="med"/>
          </a:ln>
        </p:spPr>
      </p:sp>
      <p:sp>
        <p:nvSpPr>
          <p:cNvPr id="35849" name="Line 10"/>
          <p:cNvSpPr/>
          <p:nvPr/>
        </p:nvSpPr>
        <p:spPr>
          <a:xfrm>
            <a:off x="3416300" y="2816225"/>
            <a:ext cx="1588" cy="365125"/>
          </a:xfrm>
          <a:prstGeom prst="line">
            <a:avLst/>
          </a:prstGeom>
          <a:ln w="12700" cap="flat" cmpd="sng">
            <a:solidFill>
              <a:schemeClr val="tx1"/>
            </a:solidFill>
            <a:prstDash val="solid"/>
            <a:round/>
            <a:headEnd type="none" w="med" len="med"/>
            <a:tailEnd type="triangle" w="med" len="med"/>
          </a:ln>
        </p:spPr>
      </p:sp>
      <p:sp>
        <p:nvSpPr>
          <p:cNvPr id="35850" name="Line 11"/>
          <p:cNvSpPr/>
          <p:nvPr/>
        </p:nvSpPr>
        <p:spPr>
          <a:xfrm>
            <a:off x="3930650" y="3562350"/>
            <a:ext cx="863600" cy="0"/>
          </a:xfrm>
          <a:prstGeom prst="line">
            <a:avLst/>
          </a:prstGeom>
          <a:ln w="12700" cap="flat" cmpd="sng">
            <a:solidFill>
              <a:schemeClr val="tx1"/>
            </a:solidFill>
            <a:prstDash val="solid"/>
            <a:round/>
            <a:headEnd type="none" w="med" len="med"/>
            <a:tailEnd type="none" w="med" len="med"/>
          </a:ln>
        </p:spPr>
      </p:sp>
      <p:sp>
        <p:nvSpPr>
          <p:cNvPr id="35851" name="Line 12"/>
          <p:cNvSpPr/>
          <p:nvPr/>
        </p:nvSpPr>
        <p:spPr>
          <a:xfrm>
            <a:off x="4800600" y="3568700"/>
            <a:ext cx="0" cy="349250"/>
          </a:xfrm>
          <a:prstGeom prst="line">
            <a:avLst/>
          </a:prstGeom>
          <a:ln w="12700" cap="flat" cmpd="sng">
            <a:solidFill>
              <a:schemeClr val="tx1"/>
            </a:solidFill>
            <a:prstDash val="solid"/>
            <a:round/>
            <a:headEnd type="none" w="med" len="med"/>
            <a:tailEnd type="triangle" w="med" len="med"/>
          </a:ln>
        </p:spPr>
      </p:sp>
      <p:sp>
        <p:nvSpPr>
          <p:cNvPr id="35852" name="Line 13"/>
          <p:cNvSpPr/>
          <p:nvPr/>
        </p:nvSpPr>
        <p:spPr>
          <a:xfrm>
            <a:off x="5283200" y="4267200"/>
            <a:ext cx="920750" cy="0"/>
          </a:xfrm>
          <a:prstGeom prst="line">
            <a:avLst/>
          </a:prstGeom>
          <a:ln w="12700" cap="flat" cmpd="sng">
            <a:solidFill>
              <a:schemeClr val="tx1"/>
            </a:solidFill>
            <a:prstDash val="solid"/>
            <a:round/>
            <a:headEnd type="none" w="med" len="med"/>
            <a:tailEnd type="none" w="med" len="med"/>
          </a:ln>
        </p:spPr>
      </p:sp>
      <p:sp>
        <p:nvSpPr>
          <p:cNvPr id="35853" name="Line 14"/>
          <p:cNvSpPr/>
          <p:nvPr/>
        </p:nvSpPr>
        <p:spPr>
          <a:xfrm>
            <a:off x="6210300" y="4273550"/>
            <a:ext cx="0" cy="463550"/>
          </a:xfrm>
          <a:prstGeom prst="line">
            <a:avLst/>
          </a:prstGeom>
          <a:ln w="12700" cap="flat" cmpd="sng">
            <a:solidFill>
              <a:schemeClr val="tx1"/>
            </a:solidFill>
            <a:prstDash val="solid"/>
            <a:round/>
            <a:headEnd type="none" w="med" len="med"/>
            <a:tailEnd type="triangle" w="med" len="med"/>
          </a:ln>
        </p:spPr>
      </p:sp>
      <p:sp>
        <p:nvSpPr>
          <p:cNvPr id="35854" name="Line 15"/>
          <p:cNvSpPr/>
          <p:nvPr/>
        </p:nvSpPr>
        <p:spPr>
          <a:xfrm>
            <a:off x="6635750" y="5124450"/>
            <a:ext cx="958850" cy="0"/>
          </a:xfrm>
          <a:prstGeom prst="line">
            <a:avLst/>
          </a:prstGeom>
          <a:ln w="12700" cap="flat" cmpd="sng">
            <a:solidFill>
              <a:schemeClr val="tx1"/>
            </a:solidFill>
            <a:prstDash val="solid"/>
            <a:round/>
            <a:headEnd type="none" w="med" len="med"/>
            <a:tailEnd type="none" w="med" len="med"/>
          </a:ln>
        </p:spPr>
      </p:sp>
      <p:sp>
        <p:nvSpPr>
          <p:cNvPr id="35855" name="Line 16"/>
          <p:cNvSpPr/>
          <p:nvPr/>
        </p:nvSpPr>
        <p:spPr>
          <a:xfrm>
            <a:off x="7600950" y="5130800"/>
            <a:ext cx="0" cy="501650"/>
          </a:xfrm>
          <a:prstGeom prst="line">
            <a:avLst/>
          </a:prstGeom>
          <a:ln w="12700" cap="flat" cmpd="sng">
            <a:solidFill>
              <a:schemeClr val="tx1"/>
            </a:solidFill>
            <a:prstDash val="solid"/>
            <a:round/>
            <a:headEnd type="none" w="med" len="med"/>
            <a:tailEnd type="triangle" w="med" len="med"/>
          </a:ln>
        </p:spPr>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Rectangle 2"/>
          <p:cNvSpPr>
            <a:spLocks noGrp="1"/>
          </p:cNvSpPr>
          <p:nvPr>
            <p:ph type="title"/>
          </p:nvPr>
        </p:nvSpPr>
        <p:spPr>
          <a:xfrm>
            <a:off x="609600" y="590550"/>
            <a:ext cx="7981950" cy="628650"/>
          </a:xfrm>
        </p:spPr>
        <p:txBody>
          <a:bodyPr vert="horz" wrap="square" lIns="90488" tIns="44450" rIns="90488" bIns="44450" anchor="b" anchorCtr="0"/>
          <a:p>
            <a:r>
              <a:rPr lang="en-US" altLang="zh-CN" dirty="0"/>
              <a:t>Development Methods &amp; Techniques</a:t>
            </a:r>
            <a:endParaRPr lang="en-US" altLang="zh-CN" dirty="0"/>
          </a:p>
        </p:txBody>
      </p:sp>
      <p:grpSp>
        <p:nvGrpSpPr>
          <p:cNvPr id="37890" name="Group 13"/>
          <p:cNvGrpSpPr/>
          <p:nvPr/>
        </p:nvGrpSpPr>
        <p:grpSpPr>
          <a:xfrm>
            <a:off x="239713" y="1930400"/>
            <a:ext cx="8597900" cy="2692400"/>
            <a:chOff x="151" y="1216"/>
            <a:chExt cx="5416" cy="1696"/>
          </a:xfrm>
        </p:grpSpPr>
        <p:sp>
          <p:nvSpPr>
            <p:cNvPr id="37891" name="Rectangle 3"/>
            <p:cNvSpPr/>
            <p:nvPr/>
          </p:nvSpPr>
          <p:spPr>
            <a:xfrm>
              <a:off x="151" y="1216"/>
              <a:ext cx="5416" cy="1696"/>
            </a:xfrm>
            <a:prstGeom prst="rect">
              <a:avLst/>
            </a:prstGeom>
            <a:solidFill>
              <a:schemeClr val="folHlink"/>
            </a:solidFill>
            <a:ln w="12700" cap="flat" cmpd="sng">
              <a:solidFill>
                <a:schemeClr val="tx1"/>
              </a:solidFill>
              <a:prstDash val="solid"/>
              <a:miter/>
              <a:headEnd type="none" w="med" len="med"/>
              <a:tailEnd type="none" w="med" len="med"/>
            </a:ln>
          </p:spPr>
          <p:txBody>
            <a:bodyPr wrap="none" anchor="ctr" anchorCtr="0"/>
            <a:p>
              <a:pPr eaLnBrk="0" hangingPunct="0"/>
              <a:endParaRPr lang="en-US" altLang="zh-CN" dirty="0">
                <a:latin typeface="Times New Roman" panose="02020603050405020304" pitchFamily="18" charset="0"/>
              </a:endParaRPr>
            </a:p>
          </p:txBody>
        </p:sp>
        <p:sp>
          <p:nvSpPr>
            <p:cNvPr id="37892" name="Rectangle 4"/>
            <p:cNvSpPr/>
            <p:nvPr/>
          </p:nvSpPr>
          <p:spPr>
            <a:xfrm>
              <a:off x="367" y="1540"/>
              <a:ext cx="664" cy="952"/>
            </a:xfrm>
            <a:prstGeom prst="rect">
              <a:avLst/>
            </a:prstGeom>
            <a:solidFill>
              <a:schemeClr val="bg1"/>
            </a:solidFill>
            <a:ln w="12700" cap="flat" cmpd="sng">
              <a:solidFill>
                <a:schemeClr val="tx1"/>
              </a:solidFill>
              <a:prstDash val="solid"/>
              <a:miter/>
              <a:headEnd type="none" w="med" len="med"/>
              <a:tailEnd type="none" w="med" len="med"/>
            </a:ln>
          </p:spPr>
          <p:txBody>
            <a:bodyPr wrap="none" lIns="90488" tIns="44450" rIns="90488" bIns="44450" anchor="ctr" anchorCtr="0"/>
            <a:p>
              <a:pPr algn="ctr" eaLnBrk="0" hangingPunct="0"/>
              <a:r>
                <a:rPr lang="en-US" altLang="zh-CN" sz="1600" dirty="0">
                  <a:latin typeface="Times New Roman" panose="02020603050405020304" pitchFamily="18" charset="0"/>
                </a:rPr>
                <a:t>System</a:t>
              </a:r>
              <a:endParaRPr lang="en-US" altLang="zh-CN" sz="1600" dirty="0">
                <a:latin typeface="Times New Roman" panose="02020603050405020304" pitchFamily="18" charset="0"/>
              </a:endParaRPr>
            </a:p>
            <a:p>
              <a:pPr algn="ctr" eaLnBrk="0" hangingPunct="0"/>
              <a:r>
                <a:rPr lang="en-US" altLang="zh-CN" sz="1600" dirty="0">
                  <a:latin typeface="Times New Roman" panose="02020603050405020304" pitchFamily="18" charset="0"/>
                </a:rPr>
                <a:t>Engineering</a:t>
              </a:r>
              <a:endParaRPr lang="en-US" altLang="zh-CN" sz="1600" dirty="0">
                <a:latin typeface="Times New Roman" panose="02020603050405020304" pitchFamily="18" charset="0"/>
              </a:endParaRPr>
            </a:p>
          </p:txBody>
        </p:sp>
        <p:sp>
          <p:nvSpPr>
            <p:cNvPr id="37893" name="Rectangle 5"/>
            <p:cNvSpPr/>
            <p:nvPr/>
          </p:nvSpPr>
          <p:spPr>
            <a:xfrm>
              <a:off x="1027" y="1540"/>
              <a:ext cx="808" cy="952"/>
            </a:xfrm>
            <a:prstGeom prst="rect">
              <a:avLst/>
            </a:prstGeom>
            <a:solidFill>
              <a:schemeClr val="bg1"/>
            </a:solidFill>
            <a:ln w="12700" cap="flat" cmpd="sng">
              <a:solidFill>
                <a:schemeClr val="tx1"/>
              </a:solidFill>
              <a:prstDash val="solid"/>
              <a:miter/>
              <a:headEnd type="none" w="med" len="med"/>
              <a:tailEnd type="none" w="med" len="med"/>
            </a:ln>
          </p:spPr>
          <p:txBody>
            <a:bodyPr wrap="none" lIns="90488" tIns="44450" rIns="90488" bIns="44450" anchor="ctr" anchorCtr="0"/>
            <a:p>
              <a:pPr algn="ctr" eaLnBrk="0" hangingPunct="0"/>
              <a:r>
                <a:rPr lang="en-US" altLang="zh-CN" sz="1600" dirty="0">
                  <a:latin typeface="Times New Roman" panose="02020603050405020304" pitchFamily="18" charset="0"/>
                </a:rPr>
                <a:t>Requirements</a:t>
              </a:r>
              <a:endParaRPr lang="en-US" altLang="zh-CN" sz="1600" dirty="0">
                <a:latin typeface="Times New Roman" panose="02020603050405020304" pitchFamily="18" charset="0"/>
              </a:endParaRPr>
            </a:p>
            <a:p>
              <a:pPr algn="ctr" eaLnBrk="0" hangingPunct="0"/>
              <a:r>
                <a:rPr lang="en-US" altLang="zh-CN" sz="1600" dirty="0">
                  <a:latin typeface="Times New Roman" panose="02020603050405020304" pitchFamily="18" charset="0"/>
                </a:rPr>
                <a:t>Analysis</a:t>
              </a:r>
              <a:endParaRPr lang="en-US" altLang="zh-CN" sz="1600" dirty="0">
                <a:latin typeface="Times New Roman" panose="02020603050405020304" pitchFamily="18" charset="0"/>
              </a:endParaRPr>
            </a:p>
          </p:txBody>
        </p:sp>
        <p:sp>
          <p:nvSpPr>
            <p:cNvPr id="37894" name="Rectangle 6"/>
            <p:cNvSpPr/>
            <p:nvPr/>
          </p:nvSpPr>
          <p:spPr>
            <a:xfrm>
              <a:off x="1831" y="1540"/>
              <a:ext cx="604" cy="952"/>
            </a:xfrm>
            <a:prstGeom prst="rect">
              <a:avLst/>
            </a:prstGeom>
            <a:solidFill>
              <a:schemeClr val="bg1"/>
            </a:solidFill>
            <a:ln w="12700" cap="flat" cmpd="sng">
              <a:solidFill>
                <a:schemeClr val="tx1"/>
              </a:solidFill>
              <a:prstDash val="solid"/>
              <a:miter/>
              <a:headEnd type="none" w="med" len="med"/>
              <a:tailEnd type="none" w="med" len="med"/>
            </a:ln>
          </p:spPr>
          <p:txBody>
            <a:bodyPr wrap="none" lIns="90488" tIns="44450" rIns="90488" bIns="44450" anchor="ctr" anchorCtr="0"/>
            <a:p>
              <a:pPr algn="ctr" eaLnBrk="0" hangingPunct="0"/>
              <a:r>
                <a:rPr lang="en-US" altLang="zh-CN" sz="1600" dirty="0">
                  <a:latin typeface="Times New Roman" panose="02020603050405020304" pitchFamily="18" charset="0"/>
                </a:rPr>
                <a:t>Design</a:t>
              </a:r>
              <a:endParaRPr lang="en-US" altLang="zh-CN" sz="1600" dirty="0">
                <a:latin typeface="Times New Roman" panose="02020603050405020304" pitchFamily="18" charset="0"/>
              </a:endParaRPr>
            </a:p>
          </p:txBody>
        </p:sp>
        <p:sp>
          <p:nvSpPr>
            <p:cNvPr id="37895" name="Rectangle 7"/>
            <p:cNvSpPr/>
            <p:nvPr/>
          </p:nvSpPr>
          <p:spPr>
            <a:xfrm>
              <a:off x="2419" y="1540"/>
              <a:ext cx="916" cy="964"/>
            </a:xfrm>
            <a:prstGeom prst="rect">
              <a:avLst/>
            </a:prstGeom>
            <a:solidFill>
              <a:schemeClr val="bg1"/>
            </a:solidFill>
            <a:ln w="12700" cap="flat" cmpd="sng">
              <a:solidFill>
                <a:schemeClr val="tx1"/>
              </a:solidFill>
              <a:prstDash val="solid"/>
              <a:miter/>
              <a:headEnd type="none" w="med" len="med"/>
              <a:tailEnd type="none" w="med" len="med"/>
            </a:ln>
          </p:spPr>
          <p:txBody>
            <a:bodyPr wrap="none" lIns="90488" tIns="44450" rIns="90488" bIns="44450" anchor="ctr" anchorCtr="0"/>
            <a:p>
              <a:pPr algn="ctr" eaLnBrk="0" hangingPunct="0"/>
              <a:r>
                <a:rPr lang="en-US" altLang="zh-CN" sz="1600" dirty="0">
                  <a:latin typeface="Times New Roman" panose="02020603050405020304" pitchFamily="18" charset="0"/>
                </a:rPr>
                <a:t>Software</a:t>
              </a:r>
              <a:endParaRPr lang="en-US" altLang="zh-CN" sz="1600" dirty="0">
                <a:latin typeface="Times New Roman" panose="02020603050405020304" pitchFamily="18" charset="0"/>
              </a:endParaRPr>
            </a:p>
            <a:p>
              <a:pPr algn="ctr" eaLnBrk="0" hangingPunct="0"/>
              <a:r>
                <a:rPr lang="en-US" altLang="zh-CN" sz="1600" dirty="0">
                  <a:latin typeface="Times New Roman" panose="02020603050405020304" pitchFamily="18" charset="0"/>
                </a:rPr>
                <a:t>Implementation</a:t>
              </a:r>
              <a:endParaRPr lang="en-US" altLang="zh-CN" sz="1600" dirty="0">
                <a:latin typeface="Times New Roman" panose="02020603050405020304" pitchFamily="18" charset="0"/>
              </a:endParaRPr>
            </a:p>
          </p:txBody>
        </p:sp>
        <p:sp>
          <p:nvSpPr>
            <p:cNvPr id="37896" name="Rectangle 8"/>
            <p:cNvSpPr/>
            <p:nvPr/>
          </p:nvSpPr>
          <p:spPr>
            <a:xfrm>
              <a:off x="3343" y="1540"/>
              <a:ext cx="568" cy="952"/>
            </a:xfrm>
            <a:prstGeom prst="rect">
              <a:avLst/>
            </a:prstGeom>
            <a:solidFill>
              <a:schemeClr val="bg1"/>
            </a:solidFill>
            <a:ln w="12700" cap="flat" cmpd="sng">
              <a:solidFill>
                <a:schemeClr val="tx1"/>
              </a:solidFill>
              <a:prstDash val="solid"/>
              <a:miter/>
              <a:headEnd type="none" w="med" len="med"/>
              <a:tailEnd type="none" w="med" len="med"/>
            </a:ln>
          </p:spPr>
          <p:txBody>
            <a:bodyPr wrap="none" lIns="90488" tIns="44450" rIns="90488" bIns="44450" anchor="ctr" anchorCtr="0"/>
            <a:p>
              <a:pPr algn="ctr" eaLnBrk="0" hangingPunct="0"/>
              <a:r>
                <a:rPr lang="en-US" altLang="zh-CN" sz="1600" dirty="0">
                  <a:latin typeface="Times New Roman" panose="02020603050405020304" pitchFamily="18" charset="0"/>
                </a:rPr>
                <a:t>Testing</a:t>
              </a:r>
              <a:endParaRPr lang="en-US" altLang="zh-CN" sz="1600" dirty="0">
                <a:latin typeface="Times New Roman" panose="02020603050405020304" pitchFamily="18" charset="0"/>
              </a:endParaRPr>
            </a:p>
          </p:txBody>
        </p:sp>
        <p:sp>
          <p:nvSpPr>
            <p:cNvPr id="37897" name="Rectangle 9"/>
            <p:cNvSpPr/>
            <p:nvPr/>
          </p:nvSpPr>
          <p:spPr>
            <a:xfrm>
              <a:off x="3919" y="1540"/>
              <a:ext cx="712" cy="952"/>
            </a:xfrm>
            <a:prstGeom prst="rect">
              <a:avLst/>
            </a:prstGeom>
            <a:solidFill>
              <a:schemeClr val="bg1"/>
            </a:solidFill>
            <a:ln w="12700" cap="flat" cmpd="sng">
              <a:solidFill>
                <a:schemeClr val="tx1"/>
              </a:solidFill>
              <a:prstDash val="solid"/>
              <a:miter/>
              <a:headEnd type="none" w="med" len="med"/>
              <a:tailEnd type="none" w="med" len="med"/>
            </a:ln>
          </p:spPr>
          <p:txBody>
            <a:bodyPr wrap="none" lIns="90488" tIns="44450" rIns="90488" bIns="44450" anchor="ctr" anchorCtr="0"/>
            <a:p>
              <a:pPr algn="ctr" eaLnBrk="0" hangingPunct="0"/>
              <a:endParaRPr lang="en-US" altLang="zh-CN" sz="1600" dirty="0">
                <a:latin typeface="Times New Roman" panose="02020603050405020304" pitchFamily="18" charset="0"/>
              </a:endParaRPr>
            </a:p>
            <a:p>
              <a:pPr algn="ctr" eaLnBrk="0" hangingPunct="0"/>
              <a:r>
                <a:rPr lang="en-US" altLang="zh-CN" sz="1600" dirty="0">
                  <a:latin typeface="Times New Roman" panose="02020603050405020304" pitchFamily="18" charset="0"/>
                </a:rPr>
                <a:t>Integration</a:t>
              </a:r>
              <a:endParaRPr lang="en-US" altLang="zh-CN" sz="1600" dirty="0">
                <a:latin typeface="Times New Roman" panose="02020603050405020304" pitchFamily="18" charset="0"/>
              </a:endParaRPr>
            </a:p>
            <a:p>
              <a:pPr algn="ctr" eaLnBrk="0" latinLnBrk="1" hangingPunct="0"/>
              <a:endParaRPr lang="en-US" altLang="zh-CN" sz="1600" dirty="0">
                <a:latin typeface="Times New Roman" panose="02020603050405020304" pitchFamily="18" charset="0"/>
              </a:endParaRPr>
            </a:p>
          </p:txBody>
        </p:sp>
        <p:sp>
          <p:nvSpPr>
            <p:cNvPr id="37898" name="Rectangle 10"/>
            <p:cNvSpPr/>
            <p:nvPr/>
          </p:nvSpPr>
          <p:spPr>
            <a:xfrm>
              <a:off x="4627" y="1540"/>
              <a:ext cx="760" cy="952"/>
            </a:xfrm>
            <a:prstGeom prst="rect">
              <a:avLst/>
            </a:prstGeom>
            <a:solidFill>
              <a:schemeClr val="bg1"/>
            </a:solidFill>
            <a:ln w="12700" cap="flat" cmpd="sng">
              <a:solidFill>
                <a:schemeClr val="tx1"/>
              </a:solidFill>
              <a:prstDash val="solid"/>
              <a:miter/>
              <a:headEnd type="none" w="med" len="med"/>
              <a:tailEnd type="none" w="med" len="med"/>
            </a:ln>
          </p:spPr>
          <p:txBody>
            <a:bodyPr wrap="none" lIns="90488" tIns="44450" rIns="90488" bIns="44450" anchor="ctr" anchorCtr="0"/>
            <a:p>
              <a:pPr algn="ctr" eaLnBrk="0" hangingPunct="0"/>
              <a:r>
                <a:rPr lang="en-US" altLang="zh-CN" sz="1600" dirty="0">
                  <a:latin typeface="Times New Roman" panose="02020603050405020304" pitchFamily="18" charset="0"/>
                </a:rPr>
                <a:t>Maintenance</a:t>
              </a:r>
              <a:endParaRPr lang="en-US" altLang="zh-CN" sz="1600" dirty="0">
                <a:latin typeface="Times New Roman" panose="02020603050405020304" pitchFamily="18" charset="0"/>
              </a:endParaRPr>
            </a:p>
          </p:txBody>
        </p:sp>
        <p:sp>
          <p:nvSpPr>
            <p:cNvPr id="37899" name="Rectangle 11"/>
            <p:cNvSpPr/>
            <p:nvPr/>
          </p:nvSpPr>
          <p:spPr>
            <a:xfrm>
              <a:off x="367" y="2488"/>
              <a:ext cx="5020" cy="220"/>
            </a:xfrm>
            <a:prstGeom prst="rect">
              <a:avLst/>
            </a:prstGeom>
            <a:solidFill>
              <a:schemeClr val="bg1"/>
            </a:solidFill>
            <a:ln w="12700" cap="flat" cmpd="sng">
              <a:solidFill>
                <a:schemeClr val="tx1"/>
              </a:solidFill>
              <a:prstDash val="solid"/>
              <a:miter/>
              <a:headEnd type="none" w="med" len="med"/>
              <a:tailEnd type="none" w="med" len="med"/>
            </a:ln>
          </p:spPr>
          <p:txBody>
            <a:bodyPr wrap="none" lIns="90488" tIns="44450" rIns="90488" bIns="44450" anchor="ctr" anchorCtr="0"/>
            <a:p>
              <a:pPr algn="ctr" eaLnBrk="0" hangingPunct="0"/>
              <a:r>
                <a:rPr lang="en-US" altLang="zh-CN" sz="1600" dirty="0">
                  <a:latin typeface="Times New Roman" panose="02020603050405020304" pitchFamily="18" charset="0"/>
                </a:rPr>
                <a:t>Verification &amp; Validation</a:t>
              </a:r>
              <a:endParaRPr lang="en-US" altLang="zh-CN" sz="1600" dirty="0">
                <a:latin typeface="Times New Roman" panose="02020603050405020304" pitchFamily="18" charset="0"/>
              </a:endParaRPr>
            </a:p>
          </p:txBody>
        </p:sp>
        <p:sp>
          <p:nvSpPr>
            <p:cNvPr id="37900" name="Rectangle 12"/>
            <p:cNvSpPr/>
            <p:nvPr/>
          </p:nvSpPr>
          <p:spPr>
            <a:xfrm>
              <a:off x="342" y="1306"/>
              <a:ext cx="2874" cy="230"/>
            </a:xfrm>
            <a:prstGeom prst="rect">
              <a:avLst/>
            </a:prstGeom>
            <a:noFill/>
            <a:ln w="12700">
              <a:noFill/>
            </a:ln>
          </p:spPr>
          <p:txBody>
            <a:bodyPr wrap="none" lIns="90488" tIns="44450" rIns="90488" bIns="44450" anchor="t" anchorCtr="0">
              <a:spAutoFit/>
            </a:bodyPr>
            <a:p>
              <a:pPr eaLnBrk="0" hangingPunct="0"/>
              <a:r>
                <a:rPr lang="en-US" altLang="zh-CN" sz="1800" dirty="0">
                  <a:latin typeface="Bookman Old Style" panose="02050604050505020204" pitchFamily="18" charset="0"/>
                </a:rPr>
                <a:t>Development Methods &amp; Techniques</a:t>
              </a:r>
              <a:endParaRPr lang="en-US" altLang="zh-CN" sz="1800" dirty="0">
                <a:latin typeface="Bookman Old Style" panose="02050604050505020204" pitchFamily="18" charset="0"/>
              </a:endParaRPr>
            </a:p>
          </p:txBody>
        </p:sp>
      </p:grpSp>
      <p:grpSp>
        <p:nvGrpSpPr>
          <p:cNvPr id="37901" name="Group 20"/>
          <p:cNvGrpSpPr/>
          <p:nvPr/>
        </p:nvGrpSpPr>
        <p:grpSpPr>
          <a:xfrm>
            <a:off x="239713" y="4664075"/>
            <a:ext cx="8597900" cy="2035175"/>
            <a:chOff x="151" y="2938"/>
            <a:chExt cx="5416" cy="1282"/>
          </a:xfrm>
        </p:grpSpPr>
        <p:sp>
          <p:nvSpPr>
            <p:cNvPr id="37902" name="Rectangle 14"/>
            <p:cNvSpPr/>
            <p:nvPr/>
          </p:nvSpPr>
          <p:spPr>
            <a:xfrm>
              <a:off x="151" y="2992"/>
              <a:ext cx="5416" cy="1228"/>
            </a:xfrm>
            <a:prstGeom prst="rect">
              <a:avLst/>
            </a:prstGeom>
            <a:solidFill>
              <a:schemeClr val="folHlink"/>
            </a:solidFill>
            <a:ln w="12700" cap="flat" cmpd="sng">
              <a:solidFill>
                <a:schemeClr val="tx1"/>
              </a:solidFill>
              <a:prstDash val="solid"/>
              <a:miter/>
              <a:headEnd type="none" w="med" len="med"/>
              <a:tailEnd type="none" w="med" len="med"/>
            </a:ln>
          </p:spPr>
          <p:txBody>
            <a:bodyPr wrap="none" anchor="ctr" anchorCtr="0"/>
            <a:p>
              <a:pPr eaLnBrk="0" hangingPunct="0"/>
              <a:endParaRPr lang="en-US" altLang="zh-CN" dirty="0">
                <a:latin typeface="Times New Roman" panose="02020603050405020304" pitchFamily="18" charset="0"/>
              </a:endParaRPr>
            </a:p>
          </p:txBody>
        </p:sp>
        <p:sp>
          <p:nvSpPr>
            <p:cNvPr id="37903" name="Rectangle 15"/>
            <p:cNvSpPr/>
            <p:nvPr/>
          </p:nvSpPr>
          <p:spPr>
            <a:xfrm>
              <a:off x="331" y="3349"/>
              <a:ext cx="4996" cy="193"/>
            </a:xfrm>
            <a:prstGeom prst="rect">
              <a:avLst/>
            </a:prstGeom>
            <a:solidFill>
              <a:schemeClr val="bg2"/>
            </a:solidFill>
            <a:ln w="12700" cap="flat" cmpd="sng">
              <a:solidFill>
                <a:schemeClr val="tx1"/>
              </a:solidFill>
              <a:prstDash val="solid"/>
              <a:miter/>
              <a:headEnd type="none" w="med" len="med"/>
              <a:tailEnd type="none" w="med" len="med"/>
            </a:ln>
          </p:spPr>
          <p:txBody>
            <a:bodyPr wrap="none" lIns="90488" tIns="44450" rIns="90488" bIns="44450" anchor="ctr" anchorCtr="0"/>
            <a:p>
              <a:pPr algn="ctr" eaLnBrk="0" hangingPunct="0"/>
              <a:r>
                <a:rPr lang="en-US" altLang="zh-CN" sz="1800" b="0" dirty="0">
                  <a:latin typeface="Times New Roman" panose="02020603050405020304" pitchFamily="18" charset="0"/>
                </a:rPr>
                <a:t>Project Tracking &amp; Oversight</a:t>
              </a:r>
              <a:endParaRPr lang="en-US" altLang="zh-CN" sz="1800" b="0" dirty="0">
                <a:latin typeface="Times New Roman" panose="02020603050405020304" pitchFamily="18" charset="0"/>
              </a:endParaRPr>
            </a:p>
          </p:txBody>
        </p:sp>
        <p:sp>
          <p:nvSpPr>
            <p:cNvPr id="37904" name="Rectangle 16"/>
            <p:cNvSpPr/>
            <p:nvPr/>
          </p:nvSpPr>
          <p:spPr>
            <a:xfrm>
              <a:off x="331" y="3148"/>
              <a:ext cx="4996" cy="193"/>
            </a:xfrm>
            <a:prstGeom prst="rect">
              <a:avLst/>
            </a:prstGeom>
            <a:solidFill>
              <a:schemeClr val="bg2"/>
            </a:solidFill>
            <a:ln w="12700" cap="flat" cmpd="sng">
              <a:solidFill>
                <a:schemeClr val="tx1"/>
              </a:solidFill>
              <a:prstDash val="solid"/>
              <a:miter/>
              <a:headEnd type="none" w="med" len="med"/>
              <a:tailEnd type="none" w="med" len="med"/>
            </a:ln>
          </p:spPr>
          <p:txBody>
            <a:bodyPr wrap="none" lIns="90488" tIns="44450" rIns="90488" bIns="44450" anchor="ctr" anchorCtr="0"/>
            <a:p>
              <a:pPr algn="ctr" eaLnBrk="0" hangingPunct="0"/>
              <a:r>
                <a:rPr lang="en-US" altLang="zh-CN" sz="1800" b="0" dirty="0">
                  <a:latin typeface="Times New Roman" panose="02020603050405020304" pitchFamily="18" charset="0"/>
                </a:rPr>
                <a:t>Project Planning</a:t>
              </a:r>
              <a:endParaRPr lang="en-US" altLang="zh-CN" sz="1800" b="0" dirty="0">
                <a:latin typeface="Times New Roman" panose="02020603050405020304" pitchFamily="18" charset="0"/>
              </a:endParaRPr>
            </a:p>
          </p:txBody>
        </p:sp>
        <p:sp>
          <p:nvSpPr>
            <p:cNvPr id="37905" name="Rectangle 17"/>
            <p:cNvSpPr/>
            <p:nvPr/>
          </p:nvSpPr>
          <p:spPr>
            <a:xfrm>
              <a:off x="331" y="3739"/>
              <a:ext cx="4996" cy="193"/>
            </a:xfrm>
            <a:prstGeom prst="rect">
              <a:avLst/>
            </a:prstGeom>
            <a:solidFill>
              <a:schemeClr val="bg2"/>
            </a:solidFill>
            <a:ln w="12700" cap="flat" cmpd="sng">
              <a:solidFill>
                <a:schemeClr val="tx1"/>
              </a:solidFill>
              <a:prstDash val="solid"/>
              <a:miter/>
              <a:headEnd type="none" w="med" len="med"/>
              <a:tailEnd type="none" w="med" len="med"/>
            </a:ln>
          </p:spPr>
          <p:txBody>
            <a:bodyPr wrap="none" lIns="90488" tIns="44450" rIns="90488" bIns="44450" anchor="ctr" anchorCtr="0"/>
            <a:p>
              <a:pPr algn="ctr" eaLnBrk="0" hangingPunct="0"/>
              <a:r>
                <a:rPr lang="en-US" altLang="zh-CN" sz="1800" b="0" dirty="0">
                  <a:latin typeface="Times New Roman" panose="02020603050405020304" pitchFamily="18" charset="0"/>
                </a:rPr>
                <a:t>Configuration Management</a:t>
              </a:r>
              <a:endParaRPr lang="en-US" altLang="zh-CN" sz="1800" b="0" dirty="0">
                <a:latin typeface="Times New Roman" panose="02020603050405020304" pitchFamily="18" charset="0"/>
              </a:endParaRPr>
            </a:p>
          </p:txBody>
        </p:sp>
        <p:sp>
          <p:nvSpPr>
            <p:cNvPr id="37906" name="Rectangle 18"/>
            <p:cNvSpPr/>
            <p:nvPr/>
          </p:nvSpPr>
          <p:spPr>
            <a:xfrm>
              <a:off x="331" y="3539"/>
              <a:ext cx="4996" cy="193"/>
            </a:xfrm>
            <a:prstGeom prst="rect">
              <a:avLst/>
            </a:prstGeom>
            <a:solidFill>
              <a:schemeClr val="bg2"/>
            </a:solidFill>
            <a:ln w="12700" cap="flat" cmpd="sng">
              <a:solidFill>
                <a:schemeClr val="tx1"/>
              </a:solidFill>
              <a:prstDash val="solid"/>
              <a:miter/>
              <a:headEnd type="none" w="med" len="med"/>
              <a:tailEnd type="none" w="med" len="med"/>
            </a:ln>
          </p:spPr>
          <p:txBody>
            <a:bodyPr wrap="none" lIns="90488" tIns="44450" rIns="90488" bIns="44450" anchor="ctr" anchorCtr="0"/>
            <a:p>
              <a:pPr algn="ctr" eaLnBrk="0" hangingPunct="0"/>
              <a:r>
                <a:rPr lang="en-US" altLang="zh-CN" sz="1800" b="0" dirty="0">
                  <a:latin typeface="Times New Roman" panose="02020603050405020304" pitchFamily="18" charset="0"/>
                </a:rPr>
                <a:t>Quality Assurance</a:t>
              </a:r>
              <a:endParaRPr lang="en-US" altLang="zh-CN" sz="1800" b="0" dirty="0">
                <a:latin typeface="Times New Roman" panose="02020603050405020304" pitchFamily="18" charset="0"/>
              </a:endParaRPr>
            </a:p>
          </p:txBody>
        </p:sp>
        <p:sp>
          <p:nvSpPr>
            <p:cNvPr id="37907" name="Rectangle 19"/>
            <p:cNvSpPr/>
            <p:nvPr/>
          </p:nvSpPr>
          <p:spPr>
            <a:xfrm>
              <a:off x="330" y="2938"/>
              <a:ext cx="2681" cy="229"/>
            </a:xfrm>
            <a:prstGeom prst="rect">
              <a:avLst/>
            </a:prstGeom>
            <a:noFill/>
            <a:ln w="12700">
              <a:noFill/>
            </a:ln>
          </p:spPr>
          <p:txBody>
            <a:bodyPr wrap="none" lIns="90488" tIns="44450" rIns="90488" bIns="44450" anchor="t" anchorCtr="0">
              <a:spAutoFit/>
            </a:bodyPr>
            <a:p>
              <a:pPr eaLnBrk="0" hangingPunct="0"/>
              <a:r>
                <a:rPr lang="en-US" altLang="zh-CN" sz="1800" b="0" dirty="0">
                  <a:latin typeface="Bookman Old Style" panose="02050604050505020204" pitchFamily="18" charset="0"/>
                </a:rPr>
                <a:t>Management Methods &amp; Techniques</a:t>
              </a:r>
              <a:endParaRPr lang="en-US" altLang="zh-CN" sz="1800" b="0" dirty="0">
                <a:latin typeface="Bookman Old Style" panose="02050604050505020204" pitchFamily="18" charset="0"/>
              </a:endParaRPr>
            </a:p>
          </p:txBody>
        </p:sp>
      </p:gr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Rectangle 2"/>
          <p:cNvSpPr>
            <a:spLocks noGrp="1"/>
          </p:cNvSpPr>
          <p:nvPr>
            <p:ph type="title"/>
          </p:nvPr>
        </p:nvSpPr>
        <p:spPr/>
        <p:txBody>
          <a:bodyPr vert="horz" wrap="square" lIns="90488" tIns="44450" rIns="90488" bIns="44450" anchor="b" anchorCtr="0"/>
          <a:p>
            <a:r>
              <a:rPr lang="en-US" altLang="zh-CN" dirty="0"/>
              <a:t>Software Engineering History</a:t>
            </a:r>
            <a:endParaRPr lang="en-US" altLang="zh-CN" dirty="0"/>
          </a:p>
        </p:txBody>
      </p:sp>
      <p:sp>
        <p:nvSpPr>
          <p:cNvPr id="7170" name="Rectangle 3"/>
          <p:cNvSpPr>
            <a:spLocks noGrp="1"/>
          </p:cNvSpPr>
          <p:nvPr>
            <p:ph idx="1"/>
          </p:nvPr>
        </p:nvSpPr>
        <p:spPr>
          <a:xfrm>
            <a:off x="1147763" y="2159000"/>
            <a:ext cx="7156450" cy="4527550"/>
          </a:xfrm>
        </p:spPr>
        <p:txBody>
          <a:bodyPr vert="horz" wrap="square" lIns="90488" tIns="44450" rIns="90488" bIns="44450" anchor="t" anchorCtr="0"/>
          <a:p>
            <a:r>
              <a:rPr lang="en-US" altLang="zh-CN" dirty="0"/>
              <a:t>Computers were invented in the 1940’s</a:t>
            </a:r>
            <a:endParaRPr lang="en-US" altLang="zh-CN" dirty="0"/>
          </a:p>
          <a:p>
            <a:r>
              <a:rPr lang="en-US" altLang="zh-CN" dirty="0"/>
              <a:t>Then - computing programming languages were invented</a:t>
            </a:r>
            <a:endParaRPr lang="en-US" altLang="zh-CN" dirty="0"/>
          </a:p>
          <a:p>
            <a:r>
              <a:rPr lang="en-US" altLang="zh-CN" dirty="0"/>
              <a:t>Eventually - program language training was developed</a:t>
            </a:r>
            <a:endParaRPr lang="en-US" altLang="zh-CN" dirty="0"/>
          </a:p>
          <a:p>
            <a:r>
              <a:rPr lang="en-US" altLang="zh-CN" dirty="0"/>
              <a:t>However, training was unable to provide sufficient methods &amp; techniques for developing large reliable systems on time &amp; within budget </a:t>
            </a:r>
            <a:endParaRPr lang="en-US" altLang="zh-CN" dirty="0"/>
          </a:p>
          <a:p>
            <a:r>
              <a:rPr lang="en-US" altLang="zh-CN" dirty="0"/>
              <a:t>By the late 1960’s, digital computers were less than 25 years old and already facing a software crisis</a:t>
            </a:r>
            <a:endParaRPr lang="en-US" altLang="zh-CN" dirty="0"/>
          </a:p>
          <a:p>
            <a:r>
              <a:rPr lang="en-US" altLang="zh-CN" dirty="0"/>
              <a:t>Software Engineering term first emerged as title of a 1968 NATO conference [1] </a:t>
            </a:r>
            <a:endParaRPr lang="en-US" altLang="zh-CN"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Rectangle 2"/>
          <p:cNvSpPr>
            <a:spLocks noGrp="1"/>
          </p:cNvSpPr>
          <p:nvPr>
            <p:ph type="title"/>
          </p:nvPr>
        </p:nvSpPr>
        <p:spPr/>
        <p:txBody>
          <a:bodyPr vert="horz" wrap="square" lIns="90488" tIns="44450" rIns="90488" bIns="44450" anchor="b" anchorCtr="0"/>
          <a:p>
            <a:r>
              <a:rPr lang="en-US" altLang="zh-CN" dirty="0"/>
              <a:t>Software Development Statistics</a:t>
            </a:r>
            <a:endParaRPr lang="en-US" altLang="zh-CN" dirty="0"/>
          </a:p>
        </p:txBody>
      </p:sp>
      <p:sp>
        <p:nvSpPr>
          <p:cNvPr id="9218" name="Rectangle 3"/>
          <p:cNvSpPr>
            <a:spLocks noGrp="1"/>
          </p:cNvSpPr>
          <p:nvPr>
            <p:ph idx="1"/>
          </p:nvPr>
        </p:nvSpPr>
        <p:spPr>
          <a:xfrm>
            <a:off x="922338" y="2255838"/>
            <a:ext cx="7239000" cy="2408237"/>
          </a:xfrm>
        </p:spPr>
        <p:txBody>
          <a:bodyPr vert="horz" wrap="square" lIns="90488" tIns="44450" rIns="90488" bIns="44450" anchor="t" anchorCtr="0"/>
          <a:p>
            <a:r>
              <a:rPr lang="en-US" altLang="zh-CN" dirty="0"/>
              <a:t>1979 General Accounting Office Report [2]</a:t>
            </a:r>
            <a:endParaRPr lang="en-US" altLang="zh-CN" dirty="0"/>
          </a:p>
          <a:p>
            <a:pPr lvl="1">
              <a:spcBef>
                <a:spcPts val="2200"/>
              </a:spcBef>
            </a:pPr>
            <a:r>
              <a:rPr lang="en-US" altLang="zh-CN" dirty="0"/>
              <a:t>50% + of contracts had cost overruns</a:t>
            </a:r>
            <a:endParaRPr lang="en-US" altLang="zh-CN" dirty="0"/>
          </a:p>
          <a:p>
            <a:pPr lvl="1">
              <a:spcBef>
                <a:spcPts val="2200"/>
              </a:spcBef>
            </a:pPr>
            <a:r>
              <a:rPr lang="en-US" altLang="zh-CN" dirty="0"/>
              <a:t>60% + of contracts had schedule overruns</a:t>
            </a:r>
            <a:endParaRPr lang="en-US" altLang="zh-CN" dirty="0"/>
          </a:p>
          <a:p>
            <a:pPr lvl="1">
              <a:spcBef>
                <a:spcPts val="2200"/>
              </a:spcBef>
            </a:pPr>
            <a:r>
              <a:rPr lang="en-US" altLang="zh-CN" dirty="0"/>
              <a:t>45% + of software contracted for could not be used</a:t>
            </a:r>
            <a:endParaRPr lang="en-US" altLang="zh-CN" dirty="0"/>
          </a:p>
          <a:p>
            <a:pPr lvl="1">
              <a:spcBef>
                <a:spcPts val="2200"/>
              </a:spcBef>
            </a:pPr>
            <a:r>
              <a:rPr lang="en-US" altLang="zh-CN" dirty="0"/>
              <a:t>29% + of software was paid for and never delivered</a:t>
            </a:r>
            <a:endParaRPr lang="en-US" altLang="zh-CN" dirty="0"/>
          </a:p>
          <a:p>
            <a:pPr lvl="1">
              <a:spcBef>
                <a:spcPts val="2200"/>
              </a:spcBef>
            </a:pPr>
            <a:r>
              <a:rPr lang="en-US" altLang="zh-CN" dirty="0"/>
              <a:t>22% + of software contracted for had to be reworked/modified to be used</a:t>
            </a:r>
            <a:endParaRPr lang="en-US" altLang="zh-CN"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Rectangle 2"/>
          <p:cNvSpPr>
            <a:spLocks noGrp="1"/>
          </p:cNvSpPr>
          <p:nvPr>
            <p:ph type="title"/>
          </p:nvPr>
        </p:nvSpPr>
        <p:spPr>
          <a:xfrm>
            <a:off x="1676400" y="190500"/>
            <a:ext cx="7162800" cy="1143000"/>
          </a:xfrm>
        </p:spPr>
        <p:txBody>
          <a:bodyPr vert="horz" wrap="square" lIns="90488" tIns="44450" rIns="90488" bIns="44450" anchor="b" anchorCtr="0"/>
          <a:p>
            <a:r>
              <a:rPr lang="en-US" altLang="zh-CN" dirty="0"/>
              <a:t>Software Development Statistics </a:t>
            </a:r>
            <a:endParaRPr lang="en-US" altLang="zh-CN" dirty="0"/>
          </a:p>
        </p:txBody>
      </p:sp>
      <p:sp>
        <p:nvSpPr>
          <p:cNvPr id="11266" name="Rectangle 3"/>
          <p:cNvSpPr>
            <a:spLocks noGrp="1"/>
          </p:cNvSpPr>
          <p:nvPr>
            <p:ph idx="1"/>
          </p:nvPr>
        </p:nvSpPr>
        <p:spPr>
          <a:xfrm>
            <a:off x="1135063" y="2262188"/>
            <a:ext cx="7156450" cy="4527550"/>
          </a:xfrm>
        </p:spPr>
        <p:txBody>
          <a:bodyPr vert="horz" wrap="square" lIns="90488" tIns="44450" rIns="90488" bIns="44450" anchor="t" anchorCtr="0"/>
          <a:p>
            <a:pPr>
              <a:spcAft>
                <a:spcPts val="1100"/>
              </a:spcAft>
            </a:pPr>
            <a:r>
              <a:rPr lang="en-US" altLang="zh-CN" dirty="0"/>
              <a:t>Other Studies</a:t>
            </a:r>
            <a:endParaRPr lang="en-US" altLang="zh-CN" dirty="0"/>
          </a:p>
          <a:p>
            <a:pPr lvl="1"/>
            <a:r>
              <a:rPr lang="en-US" altLang="zh-CN" dirty="0"/>
              <a:t>1982 - Tom DeMarco</a:t>
            </a:r>
            <a:endParaRPr lang="en-US" altLang="zh-CN" dirty="0"/>
          </a:p>
          <a:p>
            <a:pPr lvl="2"/>
            <a:r>
              <a:rPr lang="en-US" altLang="zh-CN" dirty="0"/>
              <a:t>25% of large systems development projects never finished</a:t>
            </a:r>
            <a:endParaRPr lang="en-US" altLang="zh-CN" dirty="0"/>
          </a:p>
          <a:p>
            <a:pPr lvl="1"/>
            <a:r>
              <a:rPr lang="en-US" altLang="zh-CN" dirty="0"/>
              <a:t>1991 Capers Jones Study</a:t>
            </a:r>
            <a:endParaRPr lang="en-US" altLang="zh-CN" dirty="0"/>
          </a:p>
          <a:p>
            <a:pPr lvl="2"/>
            <a:r>
              <a:rPr lang="en-US" altLang="zh-CN" dirty="0"/>
              <a:t>Average Management Information System* project is </a:t>
            </a:r>
            <a:br>
              <a:rPr lang="en-US" altLang="zh-CN" dirty="0"/>
            </a:br>
            <a:r>
              <a:rPr lang="en-US" altLang="zh-CN" dirty="0"/>
              <a:t>1 year late and 100% over budget</a:t>
            </a:r>
            <a:endParaRPr lang="en-US" altLang="zh-CN" dirty="0"/>
          </a:p>
          <a:p>
            <a:pPr>
              <a:spcBef>
                <a:spcPct val="100000"/>
              </a:spcBef>
            </a:pPr>
            <a:r>
              <a:rPr lang="en-US" altLang="zh-CN" dirty="0"/>
              <a:t>Software crisis stubbornly persists</a:t>
            </a:r>
            <a:endParaRPr lang="en-US" altLang="zh-CN" dirty="0"/>
          </a:p>
        </p:txBody>
      </p:sp>
      <p:sp>
        <p:nvSpPr>
          <p:cNvPr id="11267" name="Rectangle 4"/>
          <p:cNvSpPr/>
          <p:nvPr/>
        </p:nvSpPr>
        <p:spPr>
          <a:xfrm>
            <a:off x="1052513" y="5845175"/>
            <a:ext cx="7553325" cy="638175"/>
          </a:xfrm>
          <a:prstGeom prst="rect">
            <a:avLst/>
          </a:prstGeom>
          <a:noFill/>
          <a:ln w="12700">
            <a:noFill/>
          </a:ln>
        </p:spPr>
        <p:txBody>
          <a:bodyPr wrap="none" lIns="90488" tIns="44450" rIns="90488" bIns="44450" anchor="t" anchorCtr="0">
            <a:spAutoFit/>
          </a:bodyPr>
          <a:p>
            <a:pPr eaLnBrk="0" hangingPunct="0"/>
            <a:r>
              <a:rPr lang="en-US" altLang="zh-CN" sz="1800" dirty="0">
                <a:latin typeface="Times New Roman" panose="02020603050405020304" pitchFamily="18" charset="0"/>
              </a:rPr>
              <a:t>* Management Information System - a system for providing information to </a:t>
            </a:r>
            <a:endParaRPr lang="en-US" altLang="zh-CN" sz="1800" dirty="0">
              <a:latin typeface="Times New Roman" panose="02020603050405020304" pitchFamily="18" charset="0"/>
            </a:endParaRPr>
          </a:p>
          <a:p>
            <a:pPr eaLnBrk="0" hangingPunct="0"/>
            <a:r>
              <a:rPr lang="en-US" altLang="zh-CN" sz="1800" dirty="0">
                <a:latin typeface="Times New Roman" panose="02020603050405020304" pitchFamily="18" charset="0"/>
              </a:rPr>
              <a:t>support organizational activities and management functions.</a:t>
            </a:r>
            <a:endParaRPr lang="en-US" altLang="zh-CN" sz="1800" dirty="0">
              <a:latin typeface="Times New Roman" panose="02020603050405020304" pitchFamily="18" charset="0"/>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Rectangle 2"/>
          <p:cNvSpPr>
            <a:spLocks noGrp="1"/>
          </p:cNvSpPr>
          <p:nvPr>
            <p:ph type="title"/>
          </p:nvPr>
        </p:nvSpPr>
        <p:spPr/>
        <p:txBody>
          <a:bodyPr vert="horz" wrap="square" lIns="90488" tIns="44450" rIns="90488" bIns="44450" anchor="b" anchorCtr="0"/>
          <a:p>
            <a:r>
              <a:rPr lang="en-US" altLang="zh-CN" dirty="0"/>
              <a:t>Summary</a:t>
            </a:r>
            <a:endParaRPr lang="en-US" altLang="zh-CN" dirty="0"/>
          </a:p>
        </p:txBody>
      </p:sp>
      <p:sp>
        <p:nvSpPr>
          <p:cNvPr id="13314" name="Rectangle 3"/>
          <p:cNvSpPr>
            <a:spLocks noGrp="1"/>
          </p:cNvSpPr>
          <p:nvPr>
            <p:ph idx="1"/>
          </p:nvPr>
        </p:nvSpPr>
        <p:spPr>
          <a:xfrm>
            <a:off x="874713" y="2627313"/>
            <a:ext cx="7172325" cy="3994150"/>
          </a:xfrm>
        </p:spPr>
        <p:txBody>
          <a:bodyPr vert="horz" wrap="square" lIns="90488" tIns="44450" rIns="90488" bIns="44450" anchor="t" anchorCtr="0"/>
          <a:p>
            <a:r>
              <a:rPr lang="en-US" altLang="zh-CN" dirty="0"/>
              <a:t>While there has been some progress, there still are serious problems to overcome in software development</a:t>
            </a:r>
            <a:endParaRPr lang="en-US" altLang="zh-CN" dirty="0"/>
          </a:p>
          <a:p>
            <a:pPr lvl="1"/>
            <a:r>
              <a:rPr lang="en-US" altLang="zh-CN" dirty="0"/>
              <a:t>schedule and cost estimates are still inaccurate</a:t>
            </a:r>
            <a:endParaRPr lang="en-US" altLang="zh-CN" dirty="0"/>
          </a:p>
          <a:p>
            <a:pPr lvl="1"/>
            <a:r>
              <a:rPr lang="en-US" altLang="zh-CN" dirty="0"/>
              <a:t>productivity of developers is not keeping up with the demand</a:t>
            </a:r>
            <a:endParaRPr lang="en-US" altLang="zh-CN" dirty="0"/>
          </a:p>
          <a:p>
            <a:pPr lvl="1"/>
            <a:r>
              <a:rPr lang="en-US" altLang="zh-CN" dirty="0"/>
              <a:t>quality of software is not meeting customer expectations</a:t>
            </a:r>
            <a:endParaRPr lang="en-US" altLang="zh-CN" dirty="0"/>
          </a:p>
          <a:p>
            <a:pPr>
              <a:spcBef>
                <a:spcPts val="2900"/>
              </a:spcBef>
            </a:pPr>
            <a:r>
              <a:rPr lang="en-US" altLang="zh-CN" dirty="0"/>
              <a:t>Still a need to bring engineering discipline into the software process</a:t>
            </a:r>
            <a:endParaRPr lang="en-US" altLang="zh-CN"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2"/>
          <p:cNvSpPr>
            <a:spLocks noGrp="1"/>
          </p:cNvSpPr>
          <p:nvPr>
            <p:ph type="title"/>
          </p:nvPr>
        </p:nvSpPr>
        <p:spPr/>
        <p:txBody>
          <a:bodyPr vert="horz" wrap="square" lIns="90488" tIns="44450" rIns="90488" bIns="44450" anchor="b" anchorCtr="0"/>
          <a:p>
            <a:r>
              <a:rPr lang="en-US" altLang="zh-CN" dirty="0"/>
              <a:t>Case Studies - Software Crisis</a:t>
            </a:r>
            <a:endParaRPr lang="en-US" altLang="zh-CN" dirty="0"/>
          </a:p>
        </p:txBody>
      </p:sp>
      <p:sp>
        <p:nvSpPr>
          <p:cNvPr id="15362" name="Rectangle 3"/>
          <p:cNvSpPr>
            <a:spLocks noGrp="1"/>
          </p:cNvSpPr>
          <p:nvPr>
            <p:ph idx="1"/>
          </p:nvPr>
        </p:nvSpPr>
        <p:spPr>
          <a:xfrm>
            <a:off x="957263" y="2057400"/>
            <a:ext cx="7162800" cy="4114800"/>
          </a:xfrm>
        </p:spPr>
        <p:txBody>
          <a:bodyPr vert="horz" wrap="square" lIns="90488" tIns="44450" rIns="90488" bIns="44450" anchor="t" anchorCtr="0"/>
          <a:p>
            <a:pPr>
              <a:spcBef>
                <a:spcPct val="0"/>
              </a:spcBef>
              <a:spcAft>
                <a:spcPts val="2900"/>
              </a:spcAft>
            </a:pPr>
            <a:r>
              <a:rPr lang="en-US" altLang="zh-CN" dirty="0"/>
              <a:t>1. The Healthcare.gov rollout: In 2013, the launch of the Healthcare.gov website, which was intended to provide a marketplace for individuals to purchase health insurance, was marred by technical issues that made the site largely unusable. The website was built by engaging  contractors, and testing was reportedly inadequate. As a result, the site experienced frequent crashes and error messages, making it difficult for users to use/enroll. </a:t>
            </a:r>
            <a:endParaRPr lang="en-US" altLang="zh-CN" dirty="0"/>
          </a:p>
          <a:p>
            <a:pPr>
              <a:spcBef>
                <a:spcPct val="0"/>
              </a:spcBef>
              <a:spcAft>
                <a:spcPts val="2900"/>
              </a:spcAft>
            </a:pPr>
            <a:r>
              <a:rPr lang="en-US" altLang="zh-CN" dirty="0"/>
              <a:t>The problems were caused by a lack of proper testing and resulted in significant delays and costs, with the final price tag for the troubled rollout estimated at over $2 billion.</a:t>
            </a:r>
            <a:endParaRPr lang="en-US" altLang="zh-CN"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Rectangle 2"/>
          <p:cNvSpPr>
            <a:spLocks noGrp="1"/>
          </p:cNvSpPr>
          <p:nvPr>
            <p:ph type="title"/>
          </p:nvPr>
        </p:nvSpPr>
        <p:spPr/>
        <p:txBody>
          <a:bodyPr vert="horz" wrap="square" lIns="90488" tIns="44450" rIns="90488" bIns="44450" anchor="b" anchorCtr="0"/>
          <a:p>
            <a:r>
              <a:rPr lang="en-US" altLang="zh-CN" dirty="0"/>
              <a:t>Case Studies - Software Crisis</a:t>
            </a:r>
            <a:endParaRPr lang="en-US" altLang="zh-CN" dirty="0"/>
          </a:p>
        </p:txBody>
      </p:sp>
      <p:sp>
        <p:nvSpPr>
          <p:cNvPr id="17410" name="Rectangle 3"/>
          <p:cNvSpPr>
            <a:spLocks noGrp="1"/>
          </p:cNvSpPr>
          <p:nvPr>
            <p:ph idx="1"/>
          </p:nvPr>
        </p:nvSpPr>
        <p:spPr>
          <a:xfrm>
            <a:off x="957263" y="2057400"/>
            <a:ext cx="7162800" cy="4114800"/>
          </a:xfrm>
        </p:spPr>
        <p:txBody>
          <a:bodyPr vert="horz" wrap="square" lIns="90488" tIns="44450" rIns="90488" bIns="44450" anchor="t" anchorCtr="0"/>
          <a:p>
            <a:pPr>
              <a:spcBef>
                <a:spcPct val="0"/>
              </a:spcBef>
              <a:spcAft>
                <a:spcPts val="2900"/>
              </a:spcAft>
            </a:pPr>
            <a:r>
              <a:rPr lang="en-US" altLang="zh-CN" dirty="0"/>
              <a:t>2. The London Stock Exchange outage: In 2019, a software upgrade caused the London Stock Exchange to go offline for several hours, resulting in a loss of approximately £10 billion in trades. The outage was caused by a failure to properly test the software before implementation. The cause of the failure was traced to a flaw in the system's software that was not detected during testing. The outage had significant economic consequences, as many traders were unable to execute trades and some companies saw their stock prices drop.</a:t>
            </a:r>
            <a:endParaRPr lang="en-US" altLang="zh-CN"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p:cNvSpPr>
          <p:nvPr>
            <p:ph type="title"/>
          </p:nvPr>
        </p:nvSpPr>
        <p:spPr/>
        <p:txBody>
          <a:bodyPr vert="horz" wrap="square" lIns="90488" tIns="44450" rIns="90488" bIns="44450" anchor="b" anchorCtr="0"/>
          <a:p>
            <a:r>
              <a:rPr lang="en-US" altLang="zh-CN" dirty="0"/>
              <a:t>Case Studies - Software Crisis</a:t>
            </a:r>
            <a:endParaRPr lang="en-US" altLang="zh-CN" dirty="0"/>
          </a:p>
        </p:txBody>
      </p:sp>
      <p:sp>
        <p:nvSpPr>
          <p:cNvPr id="19458" name="Rectangle 3"/>
          <p:cNvSpPr>
            <a:spLocks noGrp="1"/>
          </p:cNvSpPr>
          <p:nvPr>
            <p:ph idx="1"/>
          </p:nvPr>
        </p:nvSpPr>
        <p:spPr>
          <a:xfrm>
            <a:off x="957263" y="2057400"/>
            <a:ext cx="7162800" cy="4114800"/>
          </a:xfrm>
        </p:spPr>
        <p:txBody>
          <a:bodyPr vert="horz" wrap="square" lIns="90488" tIns="44450" rIns="90488" bIns="44450" anchor="t" anchorCtr="0"/>
          <a:p>
            <a:pPr>
              <a:spcBef>
                <a:spcPct val="0"/>
              </a:spcBef>
              <a:spcAft>
                <a:spcPts val="2900"/>
              </a:spcAft>
            </a:pPr>
            <a:r>
              <a:rPr lang="en-US" altLang="zh-CN" dirty="0"/>
              <a:t>3. The Mars Climate Orbiter mission: In 1999, the Mars Climate Orbiter, a spacecraft launched by NASA, was lost due to a software error that caused it to crash into the surface of Mars. The error was caused by a failure to properly test the software, and the mission was a total loss. The error was caused by a discrepancy between the software used to navigate the spacecraft and the software used to calculate the spacecraft's position. The error was not detected during testing and resulted in the loss of the spacecraft.</a:t>
            </a:r>
            <a:endParaRPr lang="en-US" altLang="zh-CN"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Rectangle 2"/>
          <p:cNvSpPr>
            <a:spLocks noGrp="1"/>
          </p:cNvSpPr>
          <p:nvPr>
            <p:ph type="title"/>
          </p:nvPr>
        </p:nvSpPr>
        <p:spPr/>
        <p:txBody>
          <a:bodyPr vert="horz" wrap="square" lIns="90488" tIns="44450" rIns="90488" bIns="44450" anchor="b" anchorCtr="0"/>
          <a:p>
            <a:r>
              <a:rPr lang="en-US" altLang="zh-CN" dirty="0"/>
              <a:t>Case Studies - Software Crisis</a:t>
            </a:r>
            <a:endParaRPr lang="en-US" altLang="zh-CN" dirty="0"/>
          </a:p>
        </p:txBody>
      </p:sp>
      <p:sp>
        <p:nvSpPr>
          <p:cNvPr id="21506" name="Rectangle 3"/>
          <p:cNvSpPr>
            <a:spLocks noGrp="1"/>
          </p:cNvSpPr>
          <p:nvPr>
            <p:ph idx="1"/>
          </p:nvPr>
        </p:nvSpPr>
        <p:spPr/>
        <p:txBody>
          <a:bodyPr vert="horz" wrap="square" lIns="90488" tIns="44450" rIns="90488" bIns="44450" anchor="t" anchorCtr="0"/>
          <a:p>
            <a:pPr>
              <a:spcBef>
                <a:spcPct val="0"/>
              </a:spcBef>
              <a:spcAft>
                <a:spcPts val="2900"/>
              </a:spcAft>
            </a:pPr>
            <a:r>
              <a:rPr lang="en-US" altLang="zh-CN" dirty="0"/>
              <a:t>4. The Therac-25 radiation overdose: In the 1980s, the Therac-25, a medical device used to deliver radiation therapy, caused multiple instances of patient death due to software errors that caused the device to deliver excessive doses of radiation. The errors were caused by a lack of proper testing and resulted in significant harm to patients. The errors were caused by a flaw in the software that was not detected during testing, resulting the device delivering lethal doses of radiation.</a:t>
            </a:r>
            <a:endParaRPr lang="en-US" altLang="zh-CN" dirty="0"/>
          </a:p>
          <a:p>
            <a:pPr>
              <a:spcBef>
                <a:spcPct val="0"/>
              </a:spcBef>
              <a:spcAft>
                <a:spcPts val="2900"/>
              </a:spcAft>
            </a:pPr>
            <a:r>
              <a:rPr lang="en-US" altLang="zh-CN" dirty="0"/>
              <a:t>5. The Airbus A320 crash: In 1988, an Airbus A320 crashed into a mountain in France, killing all passengers and crew on board. </a:t>
            </a:r>
            <a:endParaRPr lang="en-US" altLang="zh-CN" dirty="0"/>
          </a:p>
        </p:txBody>
      </p:sp>
    </p:spTree>
  </p:cSld>
  <p:clrMapOvr>
    <a:masterClrMapping/>
  </p:clrMapOvr>
  <p:transition/>
</p:sld>
</file>

<file path=ppt/theme/theme1.xml><?xml version="1.0" encoding="utf-8"?>
<a:theme xmlns:a="http://schemas.openxmlformats.org/drawingml/2006/main" name="3½ Floppy (A:)">
  <a:themeElements>
    <a:clrScheme name="">
      <a:dk1>
        <a:srgbClr val="000000"/>
      </a:dk1>
      <a:lt1>
        <a:srgbClr val="FFFFFF"/>
      </a:lt1>
      <a:dk2>
        <a:srgbClr val="000000"/>
      </a:dk2>
      <a:lt2>
        <a:srgbClr val="919191"/>
      </a:lt2>
      <a:accent1>
        <a:srgbClr val="DADADA"/>
      </a:accent1>
      <a:accent2>
        <a:srgbClr val="676767"/>
      </a:accent2>
      <a:accent3>
        <a:srgbClr val="FFFFFF"/>
      </a:accent3>
      <a:accent4>
        <a:srgbClr val="000000"/>
      </a:accent4>
      <a:accent5>
        <a:srgbClr val="EAEAEA"/>
      </a:accent5>
      <a:accent6>
        <a:srgbClr val="5D5D5D"/>
      </a:accent6>
      <a:hlink>
        <a:srgbClr val="474747"/>
      </a:hlink>
      <a:folHlink>
        <a:srgbClr val="CECECE"/>
      </a:folHlink>
    </a:clrScheme>
    <a:fontScheme name="3½ Floppy (A:)">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triangl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200" b="1"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triangl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200" b="1"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3½ Floppy (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3½ Floppy (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3½ Floppy (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3½ Floppy (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3½ Floppy (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3½ Floppy (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3½ Floppy (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3½ Floppy (A:)">
  <a:themeElements>
    <a:clrScheme name="">
      <a:dk1>
        <a:srgbClr val="000000"/>
      </a:dk1>
      <a:lt1>
        <a:srgbClr val="FFFFFF"/>
      </a:lt1>
      <a:dk2>
        <a:srgbClr val="000000"/>
      </a:dk2>
      <a:lt2>
        <a:srgbClr val="919191"/>
      </a:lt2>
      <a:accent1>
        <a:srgbClr val="DADADA"/>
      </a:accent1>
      <a:accent2>
        <a:srgbClr val="676767"/>
      </a:accent2>
      <a:accent3>
        <a:srgbClr val="FFFFFF"/>
      </a:accent3>
      <a:accent4>
        <a:srgbClr val="000000"/>
      </a:accent4>
      <a:accent5>
        <a:srgbClr val="EAEAEA"/>
      </a:accent5>
      <a:accent6>
        <a:srgbClr val="5D5D5D"/>
      </a:accent6>
      <a:hlink>
        <a:srgbClr val="474747"/>
      </a:hlink>
      <a:folHlink>
        <a:srgbClr val="CECECE"/>
      </a:folHlink>
    </a:clrScheme>
    <a:fontScheme name="3½ Floppy (A:)">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triangl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200" b="1"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triangl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200" b="1"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3½ Floppy (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3½ Floppy (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3½ Floppy (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3½ Floppy (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3½ Floppy (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3½ Floppy (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3½ Floppy (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5916</Words>
  <Application>WPS Presentation</Application>
  <PresentationFormat>Letter Paper (8.5x11 in)</PresentationFormat>
  <Paragraphs>179</Paragraphs>
  <Slides>17</Slides>
  <Notes>51</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17</vt:i4>
      </vt:variant>
    </vt:vector>
  </HeadingPairs>
  <TitlesOfParts>
    <vt:vector size="28" baseType="lpstr">
      <vt:lpstr>Arial</vt:lpstr>
      <vt:lpstr>SimSun</vt:lpstr>
      <vt:lpstr>Wingdings</vt:lpstr>
      <vt:lpstr>Times New Roman</vt:lpstr>
      <vt:lpstr>Monotype Sorts</vt:lpstr>
      <vt:lpstr>Wingdings</vt:lpstr>
      <vt:lpstr>Bookman Old Style</vt:lpstr>
      <vt:lpstr>Microsoft YaHei</vt:lpstr>
      <vt:lpstr>Arial Unicode MS</vt:lpstr>
      <vt:lpstr>3½ Floppy (A:)</vt:lpstr>
      <vt:lpstr>1_3½ Floppy (A:)</vt:lpstr>
      <vt:lpstr>Introduction to  Software Engineering Outline</vt:lpstr>
      <vt:lpstr>Software Engineering History</vt:lpstr>
      <vt:lpstr>Software Development Statistics</vt:lpstr>
      <vt:lpstr>Software Development Statistics </vt:lpstr>
      <vt:lpstr>Summary</vt:lpstr>
      <vt:lpstr>Case Studies - Software Crisis</vt:lpstr>
      <vt:lpstr>Case Studies - Software Crisis</vt:lpstr>
      <vt:lpstr>Case Studies - Software Crisis</vt:lpstr>
      <vt:lpstr>Case Studies - Software Crisis</vt:lpstr>
      <vt:lpstr>Software Engineering Definition</vt:lpstr>
      <vt:lpstr>Software Engineering Definition</vt:lpstr>
      <vt:lpstr>Part 2 - Software Engineering Concepts</vt:lpstr>
      <vt:lpstr>Software Engineering Relationships</vt:lpstr>
      <vt:lpstr>Selected Software Engineering Principles</vt:lpstr>
      <vt:lpstr>Methods &amp; Techniques</vt:lpstr>
      <vt:lpstr>Basic Problem Solving Flow</vt:lpstr>
      <vt:lpstr>Development Methods &amp; Techniques</vt:lpstr>
    </vt:vector>
  </TitlesOfParts>
  <LinksUpToDate>false</LinksUpToDate>
  <SharedDoc>false</SharedDoc>
  <HyperlinksChanged>false</HyperlinksChanged>
  <AppVersion>14.0000</AppVersion>
  <Pages>51</Page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Software Engineering</dc:title>
  <dc:creator>Pat Schuler</dc:creator>
  <dc:description>changed SEAL to be software engineering and ANALYSIS lab -- instead of ada lab</dc:description>
  <cp:lastModifiedBy>KIIT</cp:lastModifiedBy>
  <cp:revision>29</cp:revision>
  <cp:lastPrinted>1995-04-10T08:40:00Z</cp:lastPrinted>
  <dcterms:created xsi:type="dcterms:W3CDTF">1995-04-10T09:59:00Z</dcterms:created>
  <dcterms:modified xsi:type="dcterms:W3CDTF">2024-07-26T06:53:46Z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A21073A7E05B472392F5A85D9DA805DF_13</vt:lpwstr>
  </property>
  <property fmtid="{D5CDD505-2E9C-101B-9397-08002B2CF9AE}" pid="3" name="KSOProductBuildVer">
    <vt:lpwstr>1033-12.2.0.17153</vt:lpwstr>
  </property>
</Properties>
</file>