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eorgia Pro Light" charset="0"/>
      <p:regular r:id="rId9"/>
    </p:embeddedFont>
    <p:embeddedFont>
      <p:font typeface="Georgia Pro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DM Sans" charset="0"/>
      <p:regular r:id="rId15"/>
    </p:embeddedFont>
    <p:embeddedFont>
      <p:font typeface="Georgia Pro Bold" charset="0"/>
      <p:regular r:id="rId16"/>
    </p:embeddedFont>
    <p:embeddedFont>
      <p:font typeface="DM Sans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44201" y="738188"/>
            <a:ext cx="6877049" cy="461665"/>
            <a:chOff x="1" y="95251"/>
            <a:chExt cx="9169399" cy="615553"/>
          </a:xfrm>
        </p:grpSpPr>
        <p:sp>
          <p:nvSpPr>
            <p:cNvPr id="3" name="Freeform 3"/>
            <p:cNvSpPr/>
            <p:nvPr/>
          </p:nvSpPr>
          <p:spPr>
            <a:xfrm rot="-5400000" flipH="1">
              <a:off x="36553" y="74861"/>
              <a:ext cx="555143" cy="628248"/>
            </a:xfrm>
            <a:custGeom>
              <a:avLst/>
              <a:gdLst/>
              <a:ahLst/>
              <a:cxnLst/>
              <a:rect l="l" t="t" r="r" b="b"/>
              <a:pathLst>
                <a:path w="555143" h="628248">
                  <a:moveTo>
                    <a:pt x="555143" y="0"/>
                  </a:moveTo>
                  <a:lnTo>
                    <a:pt x="0" y="0"/>
                  </a:lnTo>
                  <a:lnTo>
                    <a:pt x="0" y="628248"/>
                  </a:lnTo>
                  <a:lnTo>
                    <a:pt x="555143" y="628248"/>
                  </a:lnTo>
                  <a:lnTo>
                    <a:pt x="555143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795304" y="95251"/>
              <a:ext cx="8374096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55"/>
                </a:lnSpc>
              </a:pPr>
              <a:endParaRPr lang="en-US" sz="3864" spc="-77" dirty="0">
                <a:solidFill>
                  <a:srgbClr val="2361DD"/>
                </a:solidFill>
                <a:latin typeface="Georgia Pro Light"/>
                <a:ea typeface="Georgia Pro Light"/>
                <a:cs typeface="Georgia Pro Light"/>
                <a:sym typeface="Georgia Pro Light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7510791" cy="10287000"/>
          </a:xfrm>
          <a:custGeom>
            <a:avLst/>
            <a:gdLst/>
            <a:ahLst/>
            <a:cxnLst/>
            <a:rect l="l" t="t" r="r" b="b"/>
            <a:pathLst>
              <a:path w="7510791" h="10287000">
                <a:moveTo>
                  <a:pt x="0" y="0"/>
                </a:moveTo>
                <a:lnTo>
                  <a:pt x="7510791" y="0"/>
                </a:lnTo>
                <a:lnTo>
                  <a:pt x="751079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4759" b="-475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3390" y="1724544"/>
            <a:ext cx="9767860" cy="6467562"/>
            <a:chOff x="0" y="0"/>
            <a:chExt cx="13023813" cy="8623416"/>
          </a:xfrm>
        </p:grpSpPr>
        <p:sp>
          <p:nvSpPr>
            <p:cNvPr id="7" name="TextBox 7"/>
            <p:cNvSpPr txBox="1"/>
            <p:nvPr/>
          </p:nvSpPr>
          <p:spPr>
            <a:xfrm>
              <a:off x="0" y="123825"/>
              <a:ext cx="13023813" cy="660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700">
                  <a:solidFill>
                    <a:srgbClr val="2361DD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Diabetes Data Analysis &amp; Interactive Dashboard</a:t>
              </a:r>
            </a:p>
            <a:p>
              <a:pPr algn="l">
                <a:lnSpc>
                  <a:spcPts val="7700"/>
                </a:lnSpc>
              </a:pPr>
              <a:endParaRPr/>
            </a:p>
            <a:p>
              <a:pPr marL="0" lvl="0" indent="0" algn="l">
                <a:lnSpc>
                  <a:spcPts val="4000"/>
                </a:lnSpc>
              </a:pPr>
              <a:r>
                <a:rPr lang="en-US" sz="4000">
                  <a:solidFill>
                    <a:srgbClr val="2361DD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(A Data Visualization &amp; Storytelling Project using Matplotlib, Seaborn, and Streamlit)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76861"/>
              <a:ext cx="13010438" cy="1646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endParaRPr/>
            </a:p>
            <a:p>
              <a:pPr marL="0" lvl="0" indent="0" algn="l">
                <a:lnSpc>
                  <a:spcPts val="5039"/>
                </a:lnSpc>
              </a:pPr>
              <a:r>
                <a:rPr lang="en-US" sz="35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By AYUSHI SHARMA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5716" y="578954"/>
            <a:ext cx="6262284" cy="8679346"/>
          </a:xfrm>
          <a:custGeom>
            <a:avLst/>
            <a:gdLst/>
            <a:ahLst/>
            <a:cxnLst/>
            <a:rect l="l" t="t" r="r" b="b"/>
            <a:pathLst>
              <a:path w="6262284" h="8679346">
                <a:moveTo>
                  <a:pt x="0" y="0"/>
                </a:moveTo>
                <a:lnTo>
                  <a:pt x="6262284" y="0"/>
                </a:lnTo>
                <a:lnTo>
                  <a:pt x="6262284" y="8679346"/>
                </a:lnTo>
                <a:lnTo>
                  <a:pt x="0" y="867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2368" r="-6933" b="-23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66750" y="666750"/>
            <a:ext cx="10148163" cy="5474916"/>
            <a:chOff x="0" y="0"/>
            <a:chExt cx="13530884" cy="729988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3530884" cy="3040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Introduction &amp; Objectives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33703"/>
              <a:ext cx="13530884" cy="376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2699" b="1">
                  <a:solidFill>
                    <a:srgbClr val="2361D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Project Overview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Diabetes is a chronic disease affecting millions globally.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Early detection and health insights can help save lives.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This project explores the Diabetes dataset through interactive visualizations to understand key health patterns.</a:t>
              </a:r>
            </a:p>
            <a:p>
              <a:pPr marL="0" lvl="0" indent="0" algn="l">
                <a:lnSpc>
                  <a:spcPts val="37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6750" y="6421755"/>
            <a:ext cx="8256627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Objectives: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Visualize key trends and distributions.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Spot and fix misleading charts.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Build an interactive Streamlit dashboard.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Present findings through clear, visual storytelling.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6750" y="5120464"/>
            <a:ext cx="14907864" cy="0"/>
          </a:xfrm>
          <a:prstGeom prst="line">
            <a:avLst/>
          </a:prstGeom>
          <a:ln w="19050" cap="flat">
            <a:solidFill>
              <a:srgbClr val="2361D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66750" y="733425"/>
            <a:ext cx="15821025" cy="114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u="none" strike="noStrike">
                <a:solidFill>
                  <a:srgbClr val="2361DD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Methodology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6750" y="3319145"/>
            <a:ext cx="287655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LOADING &amp;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126285"/>
            <a:ext cx="287655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Imported CSV into Pandas, checked for missing values &amp; outliers.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91600" y="2894965"/>
            <a:ext cx="2876550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MISLEADING VISUALIZATION FIXES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1600" y="5991225"/>
            <a:ext cx="2876550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Identified issues like truncated axes and corrected them for fair comparison.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Dashboard Development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3306425" y="3352165"/>
            <a:ext cx="287655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 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06425" y="5991225"/>
            <a:ext cx="287655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Added filters for BMI, Glucose, and Age with real-time updates in Streamlit.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30347" y="4729488"/>
            <a:ext cx="796706" cy="781952"/>
            <a:chOff x="0" y="0"/>
            <a:chExt cx="685800" cy="673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991600" y="4766036"/>
            <a:ext cx="796706" cy="781952"/>
            <a:chOff x="0" y="0"/>
            <a:chExt cx="685800" cy="673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06425" y="4739013"/>
            <a:ext cx="796706" cy="781952"/>
            <a:chOff x="0" y="0"/>
            <a:chExt cx="685800" cy="673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629999" y="4836564"/>
            <a:ext cx="796706" cy="781952"/>
            <a:chOff x="0" y="0"/>
            <a:chExt cx="685800" cy="6731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829175" y="2927985"/>
            <a:ext cx="2876550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29175" y="6126285"/>
            <a:ext cx="2876550" cy="370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Used Matplotlib &amp; Seaborn for histograms, boxplots, and heatmaps.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Explored relationships among Glucose, BMI, and Age.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8782050" cy="7753350"/>
            <a:chOff x="0" y="0"/>
            <a:chExt cx="12150268" cy="7083988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2150268" cy="1554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Key Insights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47803"/>
              <a:ext cx="12150268" cy="503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Higher Glucose levels strongly link to diabetes.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BMI is a major influencing factor.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Age shows higher risk among middle-aged and older adults.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 err="1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Heatmap</a:t>
              </a: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 revealed strong feature correlations.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Dashboard enables focused exploration of specific groups.</a:t>
              </a:r>
            </a:p>
            <a:p>
              <a:pPr marL="0" lvl="0" indent="0" algn="l">
                <a:lnSpc>
                  <a:spcPts val="3779"/>
                </a:lnSpc>
              </a:pPr>
              <a:endParaRPr dirty="0"/>
            </a:p>
          </p:txBody>
        </p:sp>
      </p:grpSp>
      <p:sp>
        <p:nvSpPr>
          <p:cNvPr id="4098" name="AutoShape 2" descr="128+ Thousand Data Collection Grap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2200" y="190500"/>
            <a:ext cx="8107363" cy="1009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83794"/>
            <a:ext cx="15598064" cy="7272597"/>
          </a:xfrm>
          <a:custGeom>
            <a:avLst/>
            <a:gdLst/>
            <a:ahLst/>
            <a:cxnLst/>
            <a:rect l="l" t="t" r="r" b="b"/>
            <a:pathLst>
              <a:path w="15598064" h="7272597">
                <a:moveTo>
                  <a:pt x="0" y="0"/>
                </a:moveTo>
                <a:lnTo>
                  <a:pt x="15598064" y="0"/>
                </a:lnTo>
                <a:lnTo>
                  <a:pt x="15598064" y="7272597"/>
                </a:lnTo>
                <a:lnTo>
                  <a:pt x="0" y="727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750" y="733425"/>
            <a:ext cx="11566296" cy="114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</a:pPr>
            <a:r>
              <a:rPr lang="en-US" sz="8000" b="1">
                <a:solidFill>
                  <a:srgbClr val="2361DD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Streamlit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5394" y="1932016"/>
            <a:ext cx="15197212" cy="7123693"/>
          </a:xfrm>
          <a:custGeom>
            <a:avLst/>
            <a:gdLst/>
            <a:ahLst/>
            <a:cxnLst/>
            <a:rect l="l" t="t" r="r" b="b"/>
            <a:pathLst>
              <a:path w="15197212" h="7123693">
                <a:moveTo>
                  <a:pt x="0" y="0"/>
                </a:moveTo>
                <a:lnTo>
                  <a:pt x="15197212" y="0"/>
                </a:lnTo>
                <a:lnTo>
                  <a:pt x="15197212" y="7123694"/>
                </a:lnTo>
                <a:lnTo>
                  <a:pt x="0" y="712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2469" y="0"/>
            <a:ext cx="6845531" cy="10287000"/>
          </a:xfrm>
          <a:custGeom>
            <a:avLst/>
            <a:gdLst/>
            <a:ahLst/>
            <a:cxnLst/>
            <a:rect l="l" t="t" r="r" b="b"/>
            <a:pathLst>
              <a:path w="6845531" h="10287000">
                <a:moveTo>
                  <a:pt x="0" y="0"/>
                </a:moveTo>
                <a:lnTo>
                  <a:pt x="6845531" y="0"/>
                </a:lnTo>
                <a:lnTo>
                  <a:pt x="6845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66750" y="666750"/>
            <a:ext cx="8324850" cy="4836741"/>
            <a:chOff x="0" y="0"/>
            <a:chExt cx="11099800" cy="6448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1099800" cy="1554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Conclusion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47803"/>
              <a:ext cx="11099800" cy="440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Built an interactive storytelling project using Python Libraries &amp; Streamlit.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Improved data accuracy by fixing misleading visuals.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Dashboard simplifies exploring diabetes-related health trends.</a:t>
              </a:r>
            </a:p>
            <a:p>
              <a:pPr marL="0" lvl="0" indent="0" algn="l">
                <a:lnSpc>
                  <a:spcPts val="37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242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Georgia Pro Light</vt:lpstr>
      <vt:lpstr>Georgia Pro</vt:lpstr>
      <vt:lpstr>Calibri</vt:lpstr>
      <vt:lpstr>DM Sans</vt:lpstr>
      <vt:lpstr>Georgia Pro Bold</vt:lpstr>
      <vt:lpstr>DM Sans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Diabetes Dashboard</dc:title>
  <dc:description>Presentation - Diabetes Dashboard</dc:description>
  <cp:lastModifiedBy>hp</cp:lastModifiedBy>
  <cp:revision>3</cp:revision>
  <dcterms:created xsi:type="dcterms:W3CDTF">2006-08-16T00:00:00Z</dcterms:created>
  <dcterms:modified xsi:type="dcterms:W3CDTF">2025-10-14T05:54:08Z</dcterms:modified>
  <dc:identifier>DAG1MsLvQZE</dc:identifier>
</cp:coreProperties>
</file>