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Georgia Pro Light" charset="0"/>
      <p:regular r:id="rId9"/>
    </p:embeddedFont>
    <p:embeddedFont>
      <p:font typeface="Georgia Pro" charset="0"/>
      <p:regular r:id="rId10"/>
    </p:embeddedFon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DM Sans" charset="0"/>
      <p:regular r:id="rId15"/>
    </p:embeddedFont>
    <p:embeddedFont>
      <p:font typeface="Georgia Pro Bold" charset="0"/>
      <p:regular r:id="rId16"/>
    </p:embeddedFont>
    <p:embeddedFont>
      <p:font typeface="DM Sans Bold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44200" y="666750"/>
            <a:ext cx="6877050" cy="585084"/>
            <a:chOff x="0" y="0"/>
            <a:chExt cx="9169400" cy="780112"/>
          </a:xfrm>
        </p:grpSpPr>
        <p:sp>
          <p:nvSpPr>
            <p:cNvPr id="3" name="Freeform 3"/>
            <p:cNvSpPr/>
            <p:nvPr/>
          </p:nvSpPr>
          <p:spPr>
            <a:xfrm rot="-5400000" flipH="1">
              <a:off x="36553" y="74861"/>
              <a:ext cx="555143" cy="628248"/>
            </a:xfrm>
            <a:custGeom>
              <a:avLst/>
              <a:gdLst/>
              <a:ahLst/>
              <a:cxnLst/>
              <a:rect l="l" t="t" r="r" b="b"/>
              <a:pathLst>
                <a:path w="555143" h="628248">
                  <a:moveTo>
                    <a:pt x="555143" y="0"/>
                  </a:moveTo>
                  <a:lnTo>
                    <a:pt x="0" y="0"/>
                  </a:lnTo>
                  <a:lnTo>
                    <a:pt x="0" y="628248"/>
                  </a:lnTo>
                  <a:lnTo>
                    <a:pt x="555143" y="628248"/>
                  </a:lnTo>
                  <a:lnTo>
                    <a:pt x="555143" y="0"/>
                  </a:lnTo>
                  <a:close/>
                </a:path>
              </a:pathLst>
            </a:custGeom>
            <a:blipFill>
              <a:blip r:embed="rId2" cstate="print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795304" y="95250"/>
              <a:ext cx="8374096" cy="684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55"/>
                </a:lnSpc>
              </a:pPr>
              <a:r>
                <a:rPr lang="en-US" sz="3864" spc="-77">
                  <a:solidFill>
                    <a:srgbClr val="2361DD"/>
                  </a:solidFill>
                  <a:latin typeface="Georgia Pro Light"/>
                  <a:ea typeface="Georgia Pro Light"/>
                  <a:cs typeface="Georgia Pro Light"/>
                  <a:sym typeface="Georgia Pro Light"/>
                </a:rPr>
                <a:t>Health Insights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7510791" cy="10287000"/>
          </a:xfrm>
          <a:custGeom>
            <a:avLst/>
            <a:gdLst/>
            <a:ahLst/>
            <a:cxnLst/>
            <a:rect l="l" t="t" r="r" b="b"/>
            <a:pathLst>
              <a:path w="7510791" h="10287000">
                <a:moveTo>
                  <a:pt x="0" y="0"/>
                </a:moveTo>
                <a:lnTo>
                  <a:pt x="7510791" y="0"/>
                </a:lnTo>
                <a:lnTo>
                  <a:pt x="751079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4759" b="-4759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53390" y="1724544"/>
            <a:ext cx="9767860" cy="6467562"/>
            <a:chOff x="0" y="0"/>
            <a:chExt cx="13023813" cy="8623416"/>
          </a:xfrm>
        </p:grpSpPr>
        <p:sp>
          <p:nvSpPr>
            <p:cNvPr id="7" name="TextBox 7"/>
            <p:cNvSpPr txBox="1"/>
            <p:nvPr/>
          </p:nvSpPr>
          <p:spPr>
            <a:xfrm>
              <a:off x="0" y="123825"/>
              <a:ext cx="13023813" cy="6602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700">
                  <a:solidFill>
                    <a:srgbClr val="2361DD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Diabetes Data Analysis &amp; Interactive Dashboard</a:t>
              </a:r>
            </a:p>
            <a:p>
              <a:pPr algn="l">
                <a:lnSpc>
                  <a:spcPts val="7700"/>
                </a:lnSpc>
              </a:pPr>
              <a:endParaRPr/>
            </a:p>
            <a:p>
              <a:pPr marL="0" lvl="0" indent="0" algn="l">
                <a:lnSpc>
                  <a:spcPts val="4000"/>
                </a:lnSpc>
              </a:pPr>
              <a:r>
                <a:rPr lang="en-US" sz="4000">
                  <a:solidFill>
                    <a:srgbClr val="2361DD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(A Data Visualization &amp; Storytelling Project using Matplotlib, Seaborn, and Streamlit)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976861"/>
              <a:ext cx="13010438" cy="1646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39"/>
                </a:lnSpc>
              </a:pPr>
              <a:endParaRPr/>
            </a:p>
            <a:p>
              <a:pPr marL="0" lvl="0" indent="0" algn="l">
                <a:lnSpc>
                  <a:spcPts val="5039"/>
                </a:lnSpc>
              </a:pPr>
              <a:r>
                <a:rPr lang="en-US" sz="35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By AYUSHI SHARMA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25716" y="578954"/>
            <a:ext cx="6262284" cy="8679346"/>
          </a:xfrm>
          <a:custGeom>
            <a:avLst/>
            <a:gdLst/>
            <a:ahLst/>
            <a:cxnLst/>
            <a:rect l="l" t="t" r="r" b="b"/>
            <a:pathLst>
              <a:path w="6262284" h="8679346">
                <a:moveTo>
                  <a:pt x="0" y="0"/>
                </a:moveTo>
                <a:lnTo>
                  <a:pt x="6262284" y="0"/>
                </a:lnTo>
                <a:lnTo>
                  <a:pt x="6262284" y="8679346"/>
                </a:lnTo>
                <a:lnTo>
                  <a:pt x="0" y="8679346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2368" r="-6933" b="-23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66750" y="666750"/>
            <a:ext cx="10148163" cy="5474916"/>
            <a:chOff x="0" y="0"/>
            <a:chExt cx="13530884" cy="7299888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3530884" cy="3040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800"/>
                </a:lnSpc>
              </a:pPr>
              <a:r>
                <a:rPr lang="en-US" sz="8000" b="1">
                  <a:solidFill>
                    <a:srgbClr val="2361DD"/>
                  </a:solidFill>
                  <a:latin typeface="Georgia Pro Bold"/>
                  <a:ea typeface="Georgia Pro Bold"/>
                  <a:cs typeface="Georgia Pro Bold"/>
                  <a:sym typeface="Georgia Pro Bold"/>
                </a:rPr>
                <a:t>Introduction &amp; Objectives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533703"/>
              <a:ext cx="13530884" cy="3766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6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2699" b="1">
                  <a:solidFill>
                    <a:srgbClr val="2361D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Project Overview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Diabetes is a chronic disease affecting millions globally.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Early detection and health insights can help save lives.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This project explores the Diabetes dataset through interactive visualizations to understand key health patterns.</a:t>
              </a:r>
            </a:p>
            <a:p>
              <a:pPr marL="0" lvl="0" indent="0" algn="l">
                <a:lnSpc>
                  <a:spcPts val="37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66750" y="6421755"/>
            <a:ext cx="8256627" cy="283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>
                <a:solidFill>
                  <a:srgbClr val="2361DD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Objectives:</a:t>
            </a:r>
          </a:p>
          <a:p>
            <a:pPr marL="582927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Visualize key trends and distributions.</a:t>
            </a:r>
          </a:p>
          <a:p>
            <a:pPr marL="582927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Spot and fix misleading charts.</a:t>
            </a:r>
          </a:p>
          <a:p>
            <a:pPr marL="582927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Build an interactive Streamlit dashboard.</a:t>
            </a:r>
          </a:p>
          <a:p>
            <a:pPr marL="582927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Present findings through clear, visual storytelling.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66750" y="5120464"/>
            <a:ext cx="14907864" cy="0"/>
          </a:xfrm>
          <a:prstGeom prst="line">
            <a:avLst/>
          </a:prstGeom>
          <a:ln w="19050" cap="flat">
            <a:solidFill>
              <a:srgbClr val="2361D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666750" y="733425"/>
            <a:ext cx="15821025" cy="1149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 b="1" u="none" strike="noStrike">
                <a:solidFill>
                  <a:srgbClr val="2361DD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Methodology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6750" y="3319145"/>
            <a:ext cx="2876550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2361DD"/>
                </a:solidFill>
                <a:latin typeface="DM Sans Bold"/>
                <a:ea typeface="DM Sans Bold"/>
                <a:cs typeface="DM Sans Bold"/>
                <a:sym typeface="DM Sans Bold"/>
              </a:rPr>
              <a:t>DATA LOADING &amp; CLEANING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126285"/>
            <a:ext cx="2876550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Imported CSV into Pandas, checked for missing values &amp; outliers.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91600" y="2894965"/>
            <a:ext cx="2876550" cy="135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2361DD"/>
                </a:solidFill>
                <a:latin typeface="DM Sans Bold"/>
                <a:ea typeface="DM Sans Bold"/>
                <a:cs typeface="DM Sans Bold"/>
                <a:sym typeface="DM Sans Bold"/>
              </a:rPr>
              <a:t>MISLEADING VISUALIZATION FIXES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91600" y="5991225"/>
            <a:ext cx="2876550" cy="2594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Identified issues like truncated axes and corrected them for fair comparison.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Dashboard Development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13306425" y="3352165"/>
            <a:ext cx="2876550" cy="89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2361DD"/>
                </a:solidFill>
                <a:latin typeface="DM Sans Bold"/>
                <a:ea typeface="DM Sans Bold"/>
                <a:cs typeface="DM Sans Bold"/>
                <a:sym typeface="DM Sans Bold"/>
              </a:rPr>
              <a:t>DASHBOARD DEVELOPMENT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306425" y="5991225"/>
            <a:ext cx="2876550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Added filters for BMI, Glucose, and Age with real-time updates in Streamlit.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30347" y="4729488"/>
            <a:ext cx="796706" cy="781952"/>
            <a:chOff x="0" y="0"/>
            <a:chExt cx="685800" cy="6731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85800" cy="668020"/>
            </a:xfrm>
            <a:custGeom>
              <a:avLst/>
              <a:gdLst/>
              <a:ahLst/>
              <a:cxnLst/>
              <a:rect l="l" t="t" r="r" b="b"/>
              <a:pathLst>
                <a:path w="685800" h="668020">
                  <a:moveTo>
                    <a:pt x="342900" y="0"/>
                  </a:moveTo>
                  <a:lnTo>
                    <a:pt x="434340" y="162560"/>
                  </a:lnTo>
                  <a:lnTo>
                    <a:pt x="618490" y="132080"/>
                  </a:lnTo>
                  <a:lnTo>
                    <a:pt x="547370" y="304800"/>
                  </a:lnTo>
                  <a:lnTo>
                    <a:pt x="685800" y="430530"/>
                  </a:lnTo>
                  <a:lnTo>
                    <a:pt x="506730" y="482600"/>
                  </a:lnTo>
                  <a:lnTo>
                    <a:pt x="495300" y="668020"/>
                  </a:lnTo>
                  <a:lnTo>
                    <a:pt x="342900" y="561340"/>
                  </a:lnTo>
                  <a:lnTo>
                    <a:pt x="190500" y="668020"/>
                  </a:lnTo>
                  <a:lnTo>
                    <a:pt x="179070" y="482600"/>
                  </a:lnTo>
                  <a:lnTo>
                    <a:pt x="0" y="430530"/>
                  </a:lnTo>
                  <a:lnTo>
                    <a:pt x="138430" y="304800"/>
                  </a:lnTo>
                  <a:lnTo>
                    <a:pt x="67310" y="132080"/>
                  </a:lnTo>
                  <a:lnTo>
                    <a:pt x="251460" y="162560"/>
                  </a:lnTo>
                  <a:close/>
                </a:path>
              </a:pathLst>
            </a:custGeom>
            <a:solidFill>
              <a:srgbClr val="2361DD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39700" y="117475"/>
              <a:ext cx="406400" cy="441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991600" y="4766036"/>
            <a:ext cx="796706" cy="781952"/>
            <a:chOff x="0" y="0"/>
            <a:chExt cx="685800" cy="6731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85800" cy="668020"/>
            </a:xfrm>
            <a:custGeom>
              <a:avLst/>
              <a:gdLst/>
              <a:ahLst/>
              <a:cxnLst/>
              <a:rect l="l" t="t" r="r" b="b"/>
              <a:pathLst>
                <a:path w="685800" h="668020">
                  <a:moveTo>
                    <a:pt x="342900" y="0"/>
                  </a:moveTo>
                  <a:lnTo>
                    <a:pt x="434340" y="162560"/>
                  </a:lnTo>
                  <a:lnTo>
                    <a:pt x="618490" y="132080"/>
                  </a:lnTo>
                  <a:lnTo>
                    <a:pt x="547370" y="304800"/>
                  </a:lnTo>
                  <a:lnTo>
                    <a:pt x="685800" y="430530"/>
                  </a:lnTo>
                  <a:lnTo>
                    <a:pt x="506730" y="482600"/>
                  </a:lnTo>
                  <a:lnTo>
                    <a:pt x="495300" y="668020"/>
                  </a:lnTo>
                  <a:lnTo>
                    <a:pt x="342900" y="561340"/>
                  </a:lnTo>
                  <a:lnTo>
                    <a:pt x="190500" y="668020"/>
                  </a:lnTo>
                  <a:lnTo>
                    <a:pt x="179070" y="482600"/>
                  </a:lnTo>
                  <a:lnTo>
                    <a:pt x="0" y="430530"/>
                  </a:lnTo>
                  <a:lnTo>
                    <a:pt x="138430" y="304800"/>
                  </a:lnTo>
                  <a:lnTo>
                    <a:pt x="67310" y="132080"/>
                  </a:lnTo>
                  <a:lnTo>
                    <a:pt x="251460" y="162560"/>
                  </a:lnTo>
                  <a:close/>
                </a:path>
              </a:pathLst>
            </a:custGeom>
            <a:solidFill>
              <a:srgbClr val="2361D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39700" y="117475"/>
              <a:ext cx="406400" cy="441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306425" y="4739013"/>
            <a:ext cx="796706" cy="781952"/>
            <a:chOff x="0" y="0"/>
            <a:chExt cx="685800" cy="673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85800" cy="668020"/>
            </a:xfrm>
            <a:custGeom>
              <a:avLst/>
              <a:gdLst/>
              <a:ahLst/>
              <a:cxnLst/>
              <a:rect l="l" t="t" r="r" b="b"/>
              <a:pathLst>
                <a:path w="685800" h="668020">
                  <a:moveTo>
                    <a:pt x="342900" y="0"/>
                  </a:moveTo>
                  <a:lnTo>
                    <a:pt x="434340" y="162560"/>
                  </a:lnTo>
                  <a:lnTo>
                    <a:pt x="618490" y="132080"/>
                  </a:lnTo>
                  <a:lnTo>
                    <a:pt x="547370" y="304800"/>
                  </a:lnTo>
                  <a:lnTo>
                    <a:pt x="685800" y="430530"/>
                  </a:lnTo>
                  <a:lnTo>
                    <a:pt x="506730" y="482600"/>
                  </a:lnTo>
                  <a:lnTo>
                    <a:pt x="495300" y="668020"/>
                  </a:lnTo>
                  <a:lnTo>
                    <a:pt x="342900" y="561340"/>
                  </a:lnTo>
                  <a:lnTo>
                    <a:pt x="190500" y="668020"/>
                  </a:lnTo>
                  <a:lnTo>
                    <a:pt x="179070" y="482600"/>
                  </a:lnTo>
                  <a:lnTo>
                    <a:pt x="0" y="430530"/>
                  </a:lnTo>
                  <a:lnTo>
                    <a:pt x="138430" y="304800"/>
                  </a:lnTo>
                  <a:lnTo>
                    <a:pt x="67310" y="132080"/>
                  </a:lnTo>
                  <a:lnTo>
                    <a:pt x="251460" y="162560"/>
                  </a:lnTo>
                  <a:close/>
                </a:path>
              </a:pathLst>
            </a:custGeom>
            <a:solidFill>
              <a:srgbClr val="2361D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39700" y="117475"/>
              <a:ext cx="406400" cy="441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629999" y="4836564"/>
            <a:ext cx="796706" cy="781952"/>
            <a:chOff x="0" y="0"/>
            <a:chExt cx="685800" cy="6731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85800" cy="668020"/>
            </a:xfrm>
            <a:custGeom>
              <a:avLst/>
              <a:gdLst/>
              <a:ahLst/>
              <a:cxnLst/>
              <a:rect l="l" t="t" r="r" b="b"/>
              <a:pathLst>
                <a:path w="685800" h="668020">
                  <a:moveTo>
                    <a:pt x="342900" y="0"/>
                  </a:moveTo>
                  <a:lnTo>
                    <a:pt x="434340" y="162560"/>
                  </a:lnTo>
                  <a:lnTo>
                    <a:pt x="618490" y="132080"/>
                  </a:lnTo>
                  <a:lnTo>
                    <a:pt x="547370" y="304800"/>
                  </a:lnTo>
                  <a:lnTo>
                    <a:pt x="685800" y="430530"/>
                  </a:lnTo>
                  <a:lnTo>
                    <a:pt x="506730" y="482600"/>
                  </a:lnTo>
                  <a:lnTo>
                    <a:pt x="495300" y="668020"/>
                  </a:lnTo>
                  <a:lnTo>
                    <a:pt x="342900" y="561340"/>
                  </a:lnTo>
                  <a:lnTo>
                    <a:pt x="190500" y="668020"/>
                  </a:lnTo>
                  <a:lnTo>
                    <a:pt x="179070" y="482600"/>
                  </a:lnTo>
                  <a:lnTo>
                    <a:pt x="0" y="430530"/>
                  </a:lnTo>
                  <a:lnTo>
                    <a:pt x="138430" y="304800"/>
                  </a:lnTo>
                  <a:lnTo>
                    <a:pt x="67310" y="132080"/>
                  </a:lnTo>
                  <a:lnTo>
                    <a:pt x="251460" y="162560"/>
                  </a:lnTo>
                  <a:close/>
                </a:path>
              </a:pathLst>
            </a:custGeom>
            <a:solidFill>
              <a:srgbClr val="2361DD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39700" y="117475"/>
              <a:ext cx="406400" cy="441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4829175" y="2927985"/>
            <a:ext cx="2876550" cy="135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2361DD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EXPLORATORY DATA ANALYSIS (EDA)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829175" y="6126285"/>
            <a:ext cx="2876550" cy="3709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Used Matplotlib &amp; Seaborn for histograms, boxplots, and heatmaps.</a:t>
            </a: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361DD"/>
                </a:solidFill>
                <a:latin typeface="DM Sans"/>
                <a:ea typeface="DM Sans"/>
                <a:cs typeface="DM Sans"/>
                <a:sym typeface="DM Sans"/>
              </a:rPr>
              <a:t>Explored relationships among Glucose, BMI, and Age.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750" y="666750"/>
            <a:ext cx="8782050" cy="7753350"/>
            <a:chOff x="0" y="0"/>
            <a:chExt cx="12150268" cy="7083988"/>
          </a:xfrm>
        </p:grpSpPr>
        <p:sp>
          <p:nvSpPr>
            <p:cNvPr id="3" name="TextBox 3"/>
            <p:cNvSpPr txBox="1"/>
            <p:nvPr/>
          </p:nvSpPr>
          <p:spPr>
            <a:xfrm>
              <a:off x="0" y="66675"/>
              <a:ext cx="12150268" cy="1554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800"/>
                </a:lnSpc>
              </a:pPr>
              <a:r>
                <a:rPr lang="en-US" sz="8000" b="1">
                  <a:solidFill>
                    <a:srgbClr val="2361DD"/>
                  </a:solidFill>
                  <a:latin typeface="Georgia Pro Bold"/>
                  <a:ea typeface="Georgia Pro Bold"/>
                  <a:cs typeface="Georgia Pro Bold"/>
                  <a:sym typeface="Georgia Pro Bold"/>
                </a:rPr>
                <a:t>Key Insights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47803"/>
              <a:ext cx="12150268" cy="5036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 dirty="0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Higher Glucose levels strongly link to diabetes.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 dirty="0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BMI is a major influencing factor.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 dirty="0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Age shows higher risk among middle-aged and older adults.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 dirty="0" err="1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Heatmap</a:t>
              </a:r>
              <a:r>
                <a:rPr lang="en-US" sz="2699" dirty="0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 revealed strong feature correlations.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 dirty="0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Dashboard enables focused exploration of specific groups.</a:t>
              </a:r>
            </a:p>
            <a:p>
              <a:pPr marL="0" lvl="0" indent="0" algn="l">
                <a:lnSpc>
                  <a:spcPts val="3779"/>
                </a:lnSpc>
              </a:pPr>
              <a:endParaRPr dirty="0"/>
            </a:p>
          </p:txBody>
        </p:sp>
      </p:grpSp>
      <p:sp>
        <p:nvSpPr>
          <p:cNvPr id="4098" name="AutoShape 2" descr="128+ Thousand Data Collection Grap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2200" y="190500"/>
            <a:ext cx="8107363" cy="1009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283794"/>
            <a:ext cx="15598064" cy="7272597"/>
          </a:xfrm>
          <a:custGeom>
            <a:avLst/>
            <a:gdLst/>
            <a:ahLst/>
            <a:cxnLst/>
            <a:rect l="l" t="t" r="r" b="b"/>
            <a:pathLst>
              <a:path w="15598064" h="7272597">
                <a:moveTo>
                  <a:pt x="0" y="0"/>
                </a:moveTo>
                <a:lnTo>
                  <a:pt x="15598064" y="0"/>
                </a:lnTo>
                <a:lnTo>
                  <a:pt x="15598064" y="7272597"/>
                </a:lnTo>
                <a:lnTo>
                  <a:pt x="0" y="727259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6750" y="733425"/>
            <a:ext cx="11566296" cy="1149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</a:pPr>
            <a:r>
              <a:rPr lang="en-US" sz="8000" b="1">
                <a:solidFill>
                  <a:srgbClr val="2361DD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Streamlit Dashboard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5394" y="1932016"/>
            <a:ext cx="15197212" cy="7123693"/>
          </a:xfrm>
          <a:custGeom>
            <a:avLst/>
            <a:gdLst/>
            <a:ahLst/>
            <a:cxnLst/>
            <a:rect l="l" t="t" r="r" b="b"/>
            <a:pathLst>
              <a:path w="15197212" h="7123693">
                <a:moveTo>
                  <a:pt x="0" y="0"/>
                </a:moveTo>
                <a:lnTo>
                  <a:pt x="15197212" y="0"/>
                </a:lnTo>
                <a:lnTo>
                  <a:pt x="15197212" y="7123694"/>
                </a:lnTo>
                <a:lnTo>
                  <a:pt x="0" y="712369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42469" y="0"/>
            <a:ext cx="6845531" cy="10287000"/>
          </a:xfrm>
          <a:custGeom>
            <a:avLst/>
            <a:gdLst/>
            <a:ahLst/>
            <a:cxnLst/>
            <a:rect l="l" t="t" r="r" b="b"/>
            <a:pathLst>
              <a:path w="6845531" h="10287000">
                <a:moveTo>
                  <a:pt x="0" y="0"/>
                </a:moveTo>
                <a:lnTo>
                  <a:pt x="6845531" y="0"/>
                </a:lnTo>
                <a:lnTo>
                  <a:pt x="68455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66750" y="666750"/>
            <a:ext cx="8324850" cy="4836741"/>
            <a:chOff x="0" y="0"/>
            <a:chExt cx="11099800" cy="6448988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1099800" cy="1554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800"/>
                </a:lnSpc>
              </a:pPr>
              <a:r>
                <a:rPr lang="en-US" sz="8000" b="1">
                  <a:solidFill>
                    <a:srgbClr val="2361DD"/>
                  </a:solidFill>
                  <a:latin typeface="Georgia Pro Bold"/>
                  <a:ea typeface="Georgia Pro Bold"/>
                  <a:cs typeface="Georgia Pro Bold"/>
                  <a:sym typeface="Georgia Pro Bold"/>
                </a:rPr>
                <a:t>Conclusion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047803"/>
              <a:ext cx="11099800" cy="4401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Built an interactive storytelling project using Python Libraries &amp; Streamlit.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Improved data accuracy by fixing misleading visuals.</a:t>
              </a:r>
            </a:p>
            <a:p>
              <a:pPr marL="582927" lvl="1" indent="-291463" algn="l">
                <a:lnSpc>
                  <a:spcPts val="3779"/>
                </a:lnSpc>
                <a:buFont typeface="Arial"/>
                <a:buChar char="•"/>
              </a:pPr>
              <a:r>
                <a:rPr lang="en-US" sz="2699">
                  <a:solidFill>
                    <a:srgbClr val="2361DD"/>
                  </a:solidFill>
                  <a:latin typeface="DM Sans"/>
                  <a:ea typeface="DM Sans"/>
                  <a:cs typeface="DM Sans"/>
                  <a:sym typeface="DM Sans"/>
                </a:rPr>
                <a:t>Dashboard simplifies exploring diabetes-related health trends.</a:t>
              </a:r>
            </a:p>
            <a:p>
              <a:pPr marL="0" lvl="0" indent="0" algn="l">
                <a:lnSpc>
                  <a:spcPts val="37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244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Georgia Pro Light</vt:lpstr>
      <vt:lpstr>Georgia Pro</vt:lpstr>
      <vt:lpstr>Calibri</vt:lpstr>
      <vt:lpstr>DM Sans</vt:lpstr>
      <vt:lpstr>Georgia Pro Bold</vt:lpstr>
      <vt:lpstr>DM Sans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Diabetes Dashboard</dc:title>
  <dc:description>Presentation - Diabetes Dashboard</dc:description>
  <cp:lastModifiedBy>hp</cp:lastModifiedBy>
  <cp:revision>2</cp:revision>
  <dcterms:created xsi:type="dcterms:W3CDTF">2006-08-16T00:00:00Z</dcterms:created>
  <dcterms:modified xsi:type="dcterms:W3CDTF">2025-10-08T11:39:38Z</dcterms:modified>
  <dc:identifier>DAG1MsLvQZE</dc:identifier>
</cp:coreProperties>
</file>