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CB7"/>
    <a:srgbClr val="A8D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ADF5F-3700-421D-93D8-BD2CD1DBBFE3}"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IN"/>
        </a:p>
      </dgm:t>
    </dgm:pt>
    <dgm:pt modelId="{1045C9FF-C8ED-418D-A7C7-2E69323B0883}">
      <dgm:prSet/>
      <dgm:spPr/>
      <dgm:t>
        <a:bodyPr/>
        <a:lstStyle/>
        <a:p>
          <a:r>
            <a:rPr lang="en-IN" dirty="0"/>
            <a:t>Problem Statement</a:t>
          </a:r>
        </a:p>
      </dgm:t>
    </dgm:pt>
    <dgm:pt modelId="{975CBA76-BE55-4060-9CD1-5593B32E0F5C}" type="parTrans" cxnId="{499E7BA5-3D8A-4702-8792-0349A78B8916}">
      <dgm:prSet/>
      <dgm:spPr/>
      <dgm:t>
        <a:bodyPr/>
        <a:lstStyle/>
        <a:p>
          <a:endParaRPr lang="en-IN"/>
        </a:p>
      </dgm:t>
    </dgm:pt>
    <dgm:pt modelId="{08E11A23-1124-4515-B569-8E002313B108}" type="sibTrans" cxnId="{499E7BA5-3D8A-4702-8792-0349A78B8916}">
      <dgm:prSet/>
      <dgm:spPr/>
      <dgm:t>
        <a:bodyPr/>
        <a:lstStyle/>
        <a:p>
          <a:endParaRPr lang="en-IN"/>
        </a:p>
      </dgm:t>
    </dgm:pt>
    <dgm:pt modelId="{ED788BE5-E07E-4068-AC84-8618E8F1BC6A}">
      <dgm:prSet/>
      <dgm:spPr/>
      <dgm:t>
        <a:bodyPr/>
        <a:lstStyle/>
        <a:p>
          <a:r>
            <a:rPr lang="en-US"/>
            <a:t>Data Cleaning</a:t>
          </a:r>
          <a:endParaRPr lang="en-IN"/>
        </a:p>
      </dgm:t>
    </dgm:pt>
    <dgm:pt modelId="{5249EB18-5D04-494A-A2F2-525F53511335}" type="parTrans" cxnId="{64939375-D0E0-49A6-9ABD-75410BEBA0D2}">
      <dgm:prSet/>
      <dgm:spPr/>
      <dgm:t>
        <a:bodyPr/>
        <a:lstStyle/>
        <a:p>
          <a:endParaRPr lang="en-IN"/>
        </a:p>
      </dgm:t>
    </dgm:pt>
    <dgm:pt modelId="{32BDACE6-CF25-4E92-8617-F0C8A1679BCE}" type="sibTrans" cxnId="{64939375-D0E0-49A6-9ABD-75410BEBA0D2}">
      <dgm:prSet/>
      <dgm:spPr/>
      <dgm:t>
        <a:bodyPr/>
        <a:lstStyle/>
        <a:p>
          <a:endParaRPr lang="en-IN"/>
        </a:p>
      </dgm:t>
    </dgm:pt>
    <dgm:pt modelId="{FFA1B56E-0742-44CE-838F-2F03BFE79A8B}">
      <dgm:prSet/>
      <dgm:spPr/>
      <dgm:t>
        <a:bodyPr/>
        <a:lstStyle/>
        <a:p>
          <a:r>
            <a:rPr lang="en-US"/>
            <a:t>Microsoft Excel</a:t>
          </a:r>
          <a:endParaRPr lang="en-IN"/>
        </a:p>
      </dgm:t>
    </dgm:pt>
    <dgm:pt modelId="{6AA775C3-97E2-42D3-85EB-1C390EB5DE05}" type="parTrans" cxnId="{CF949FE2-C768-4015-9174-48A85735B4EB}">
      <dgm:prSet/>
      <dgm:spPr/>
      <dgm:t>
        <a:bodyPr/>
        <a:lstStyle/>
        <a:p>
          <a:endParaRPr lang="en-IN"/>
        </a:p>
      </dgm:t>
    </dgm:pt>
    <dgm:pt modelId="{41AA0D11-0B5F-4045-B554-1A3EADA57356}" type="sibTrans" cxnId="{CF949FE2-C768-4015-9174-48A85735B4EB}">
      <dgm:prSet/>
      <dgm:spPr/>
      <dgm:t>
        <a:bodyPr/>
        <a:lstStyle/>
        <a:p>
          <a:endParaRPr lang="en-IN"/>
        </a:p>
      </dgm:t>
    </dgm:pt>
    <dgm:pt modelId="{DC5AE864-AD0F-4D68-8C8B-7A160484A2D5}">
      <dgm:prSet/>
      <dgm:spPr/>
      <dgm:t>
        <a:bodyPr/>
        <a:lstStyle/>
        <a:p>
          <a:r>
            <a:rPr lang="en-US"/>
            <a:t>Check</a:t>
          </a:r>
          <a:endParaRPr lang="en-IN"/>
        </a:p>
      </dgm:t>
    </dgm:pt>
    <dgm:pt modelId="{588ACEA4-01E0-48EE-A6DD-30B5A3FFB348}" type="parTrans" cxnId="{7BA2034F-749F-467C-8014-E328070E46F2}">
      <dgm:prSet/>
      <dgm:spPr/>
      <dgm:t>
        <a:bodyPr/>
        <a:lstStyle/>
        <a:p>
          <a:endParaRPr lang="en-IN"/>
        </a:p>
      </dgm:t>
    </dgm:pt>
    <dgm:pt modelId="{8C998EA0-1656-4E7B-A3A4-0C8B97DFDC2F}" type="sibTrans" cxnId="{7BA2034F-749F-467C-8014-E328070E46F2}">
      <dgm:prSet/>
      <dgm:spPr/>
      <dgm:t>
        <a:bodyPr/>
        <a:lstStyle/>
        <a:p>
          <a:endParaRPr lang="en-IN"/>
        </a:p>
      </dgm:t>
    </dgm:pt>
    <dgm:pt modelId="{8244204C-97FB-4470-92AF-7CEEBD8427DC}">
      <dgm:prSet/>
      <dgm:spPr/>
      <dgm:t>
        <a:bodyPr/>
        <a:lstStyle/>
        <a:p>
          <a:r>
            <a:rPr lang="en-US"/>
            <a:t>Duplicates</a:t>
          </a:r>
          <a:endParaRPr lang="en-IN"/>
        </a:p>
      </dgm:t>
    </dgm:pt>
    <dgm:pt modelId="{B62E7B76-0273-428C-B6F3-58AE1408D9AE}" type="parTrans" cxnId="{EE46BB89-9252-4885-AD13-4C23F99515FF}">
      <dgm:prSet/>
      <dgm:spPr/>
      <dgm:t>
        <a:bodyPr/>
        <a:lstStyle/>
        <a:p>
          <a:endParaRPr lang="en-IN"/>
        </a:p>
      </dgm:t>
    </dgm:pt>
    <dgm:pt modelId="{157A0187-9399-4D54-8297-29B129B4D10F}" type="sibTrans" cxnId="{EE46BB89-9252-4885-AD13-4C23F99515FF}">
      <dgm:prSet/>
      <dgm:spPr/>
      <dgm:t>
        <a:bodyPr/>
        <a:lstStyle/>
        <a:p>
          <a:endParaRPr lang="en-IN"/>
        </a:p>
      </dgm:t>
    </dgm:pt>
    <dgm:pt modelId="{385BDC44-5A39-4923-877E-2574C2BED0ED}">
      <dgm:prSet/>
      <dgm:spPr/>
      <dgm:t>
        <a:bodyPr/>
        <a:lstStyle/>
        <a:p>
          <a:r>
            <a:rPr lang="en-US"/>
            <a:t>Formulas</a:t>
          </a:r>
          <a:endParaRPr lang="en-IN"/>
        </a:p>
      </dgm:t>
    </dgm:pt>
    <dgm:pt modelId="{B0776A65-65FB-4294-A687-E7DCB03A99AB}" type="parTrans" cxnId="{EE53D056-9A7F-4120-B8EC-7D53D9C469D6}">
      <dgm:prSet/>
      <dgm:spPr/>
      <dgm:t>
        <a:bodyPr/>
        <a:lstStyle/>
        <a:p>
          <a:endParaRPr lang="en-IN"/>
        </a:p>
      </dgm:t>
    </dgm:pt>
    <dgm:pt modelId="{03EBCBB6-25F3-4782-9256-974411202DA9}" type="sibTrans" cxnId="{EE53D056-9A7F-4120-B8EC-7D53D9C469D6}">
      <dgm:prSet/>
      <dgm:spPr/>
      <dgm:t>
        <a:bodyPr/>
        <a:lstStyle/>
        <a:p>
          <a:endParaRPr lang="en-IN"/>
        </a:p>
      </dgm:t>
    </dgm:pt>
    <dgm:pt modelId="{CC043236-9CB8-47DB-8C71-9932309F3DD0}">
      <dgm:prSet/>
      <dgm:spPr/>
      <dgm:t>
        <a:bodyPr/>
        <a:lstStyle/>
        <a:p>
          <a:r>
            <a:rPr lang="en-US"/>
            <a:t>Pivot Table</a:t>
          </a:r>
          <a:endParaRPr lang="en-IN"/>
        </a:p>
      </dgm:t>
    </dgm:pt>
    <dgm:pt modelId="{8B8DBE87-4481-4FBB-95AC-6CA96F6EB1A9}" type="parTrans" cxnId="{C5215848-EA2C-4B45-BCED-17B4E7ABADB3}">
      <dgm:prSet/>
      <dgm:spPr/>
      <dgm:t>
        <a:bodyPr/>
        <a:lstStyle/>
        <a:p>
          <a:endParaRPr lang="en-IN"/>
        </a:p>
      </dgm:t>
    </dgm:pt>
    <dgm:pt modelId="{2439F901-608B-4537-A426-D3AC31D0D7E7}" type="sibTrans" cxnId="{C5215848-EA2C-4B45-BCED-17B4E7ABADB3}">
      <dgm:prSet/>
      <dgm:spPr/>
      <dgm:t>
        <a:bodyPr/>
        <a:lstStyle/>
        <a:p>
          <a:endParaRPr lang="en-IN"/>
        </a:p>
      </dgm:t>
    </dgm:pt>
    <dgm:pt modelId="{B82277CE-D715-4100-8368-B0F81D10389F}">
      <dgm:prSet/>
      <dgm:spPr/>
      <dgm:t>
        <a:bodyPr/>
        <a:lstStyle/>
        <a:p>
          <a:r>
            <a:rPr lang="en-US"/>
            <a:t>Charts</a:t>
          </a:r>
          <a:endParaRPr lang="en-IN"/>
        </a:p>
      </dgm:t>
    </dgm:pt>
    <dgm:pt modelId="{28E5DA58-74DF-457A-BD02-D8D451CEC65A}" type="parTrans" cxnId="{1CDDAC10-03B8-4017-BB56-C3BB8622C7C7}">
      <dgm:prSet/>
      <dgm:spPr/>
      <dgm:t>
        <a:bodyPr/>
        <a:lstStyle/>
        <a:p>
          <a:endParaRPr lang="en-IN"/>
        </a:p>
      </dgm:t>
    </dgm:pt>
    <dgm:pt modelId="{0979588B-7E8E-46E0-80ED-EC46E20A6883}" type="sibTrans" cxnId="{1CDDAC10-03B8-4017-BB56-C3BB8622C7C7}">
      <dgm:prSet/>
      <dgm:spPr/>
      <dgm:t>
        <a:bodyPr/>
        <a:lstStyle/>
        <a:p>
          <a:endParaRPr lang="en-IN"/>
        </a:p>
      </dgm:t>
    </dgm:pt>
    <dgm:pt modelId="{4EBEE30B-4A86-4D15-BC31-6022BC95D65B}">
      <dgm:prSet/>
      <dgm:spPr/>
      <dgm:t>
        <a:bodyPr/>
        <a:lstStyle/>
        <a:p>
          <a:r>
            <a:rPr lang="en-IN" dirty="0"/>
            <a:t>Bar Chart </a:t>
          </a:r>
        </a:p>
        <a:p>
          <a:r>
            <a:rPr lang="en-IN" dirty="0"/>
            <a:t>Pie Chart</a:t>
          </a:r>
        </a:p>
      </dgm:t>
    </dgm:pt>
    <dgm:pt modelId="{107FA583-A3F4-4EAF-91A2-536A21B77F8F}" type="parTrans" cxnId="{E8BB1AEC-E86D-4EA2-BE37-1EC2CE686356}">
      <dgm:prSet/>
      <dgm:spPr/>
      <dgm:t>
        <a:bodyPr/>
        <a:lstStyle/>
        <a:p>
          <a:endParaRPr lang="en-IN"/>
        </a:p>
      </dgm:t>
    </dgm:pt>
    <dgm:pt modelId="{32008EE1-ED02-4420-9A71-6817FAAB4651}" type="sibTrans" cxnId="{E8BB1AEC-E86D-4EA2-BE37-1EC2CE686356}">
      <dgm:prSet/>
      <dgm:spPr/>
      <dgm:t>
        <a:bodyPr/>
        <a:lstStyle/>
        <a:p>
          <a:endParaRPr lang="en-IN"/>
        </a:p>
      </dgm:t>
    </dgm:pt>
    <dgm:pt modelId="{E361F7B9-0244-49B0-88C2-415E0C2DCE11}">
      <dgm:prSet/>
      <dgm:spPr/>
      <dgm:t>
        <a:bodyPr/>
        <a:lstStyle/>
        <a:p>
          <a:r>
            <a:rPr lang="en-IN" dirty="0"/>
            <a:t>Worksheet</a:t>
          </a:r>
        </a:p>
      </dgm:t>
    </dgm:pt>
    <dgm:pt modelId="{41762FF5-700F-46E6-B0FC-84DA9642D2F7}" type="parTrans" cxnId="{8CA49F11-F042-41B5-B87F-B7105465C2A2}">
      <dgm:prSet/>
      <dgm:spPr/>
      <dgm:t>
        <a:bodyPr/>
        <a:lstStyle/>
        <a:p>
          <a:endParaRPr lang="en-IN"/>
        </a:p>
      </dgm:t>
    </dgm:pt>
    <dgm:pt modelId="{B2146689-B618-475B-B7F8-9E3BED86DA3C}" type="sibTrans" cxnId="{8CA49F11-F042-41B5-B87F-B7105465C2A2}">
      <dgm:prSet/>
      <dgm:spPr/>
      <dgm:t>
        <a:bodyPr/>
        <a:lstStyle/>
        <a:p>
          <a:endParaRPr lang="en-IN"/>
        </a:p>
      </dgm:t>
    </dgm:pt>
    <dgm:pt modelId="{98DAB1A7-29BF-4442-8774-CD2810E8389F}" type="pres">
      <dgm:prSet presAssocID="{481ADF5F-3700-421D-93D8-BD2CD1DBBFE3}" presName="arrowDiagram" presStyleCnt="0">
        <dgm:presLayoutVars>
          <dgm:chMax val="5"/>
          <dgm:dir/>
          <dgm:resizeHandles val="exact"/>
        </dgm:presLayoutVars>
      </dgm:prSet>
      <dgm:spPr/>
    </dgm:pt>
    <dgm:pt modelId="{F862CC94-84D1-45C9-87D3-53BEF821D274}" type="pres">
      <dgm:prSet presAssocID="{481ADF5F-3700-421D-93D8-BD2CD1DBBFE3}" presName="arrow" presStyleLbl="bgShp" presStyleIdx="0" presStyleCnt="1"/>
      <dgm:spPr/>
    </dgm:pt>
    <dgm:pt modelId="{324CEFBD-739C-4D8E-B912-47069AA832B1}" type="pres">
      <dgm:prSet presAssocID="{481ADF5F-3700-421D-93D8-BD2CD1DBBFE3}" presName="arrowDiagram5" presStyleCnt="0"/>
      <dgm:spPr/>
    </dgm:pt>
    <dgm:pt modelId="{99B125E6-12F5-4B2D-878F-DF3024020777}" type="pres">
      <dgm:prSet presAssocID="{1045C9FF-C8ED-418D-A7C7-2E69323B0883}" presName="bullet5a" presStyleLbl="node1" presStyleIdx="0" presStyleCnt="5"/>
      <dgm:spPr/>
    </dgm:pt>
    <dgm:pt modelId="{2579EC47-9800-4A42-B928-822BCD686C6D}" type="pres">
      <dgm:prSet presAssocID="{1045C9FF-C8ED-418D-A7C7-2E69323B0883}" presName="textBox5a" presStyleLbl="revTx" presStyleIdx="0" presStyleCnt="5">
        <dgm:presLayoutVars>
          <dgm:bulletEnabled val="1"/>
        </dgm:presLayoutVars>
      </dgm:prSet>
      <dgm:spPr/>
    </dgm:pt>
    <dgm:pt modelId="{05E19239-1435-4511-BBDB-1BB06814B78E}" type="pres">
      <dgm:prSet presAssocID="{ED788BE5-E07E-4068-AC84-8618E8F1BC6A}" presName="bullet5b" presStyleLbl="node1" presStyleIdx="1" presStyleCnt="5"/>
      <dgm:spPr/>
    </dgm:pt>
    <dgm:pt modelId="{AD9246F7-6FEE-401B-BCCD-5D90CE9D87F1}" type="pres">
      <dgm:prSet presAssocID="{ED788BE5-E07E-4068-AC84-8618E8F1BC6A}" presName="textBox5b" presStyleLbl="revTx" presStyleIdx="1" presStyleCnt="5">
        <dgm:presLayoutVars>
          <dgm:bulletEnabled val="1"/>
        </dgm:presLayoutVars>
      </dgm:prSet>
      <dgm:spPr/>
    </dgm:pt>
    <dgm:pt modelId="{F911B476-D0B5-4FDE-83F9-8D1661E196AF}" type="pres">
      <dgm:prSet presAssocID="{DC5AE864-AD0F-4D68-8C8B-7A160484A2D5}" presName="bullet5c" presStyleLbl="node1" presStyleIdx="2" presStyleCnt="5"/>
      <dgm:spPr/>
    </dgm:pt>
    <dgm:pt modelId="{B1867FC8-70C8-48D7-AB9B-E9F483DA3954}" type="pres">
      <dgm:prSet presAssocID="{DC5AE864-AD0F-4D68-8C8B-7A160484A2D5}" presName="textBox5c" presStyleLbl="revTx" presStyleIdx="2" presStyleCnt="5">
        <dgm:presLayoutVars>
          <dgm:bulletEnabled val="1"/>
        </dgm:presLayoutVars>
      </dgm:prSet>
      <dgm:spPr/>
    </dgm:pt>
    <dgm:pt modelId="{CCC3143D-AFB8-4D11-B16B-B74213A746B2}" type="pres">
      <dgm:prSet presAssocID="{385BDC44-5A39-4923-877E-2574C2BED0ED}" presName="bullet5d" presStyleLbl="node1" presStyleIdx="3" presStyleCnt="5"/>
      <dgm:spPr/>
    </dgm:pt>
    <dgm:pt modelId="{FB013A09-5FB1-44EF-8C2A-61425C1D63C5}" type="pres">
      <dgm:prSet presAssocID="{385BDC44-5A39-4923-877E-2574C2BED0ED}" presName="textBox5d" presStyleLbl="revTx" presStyleIdx="3" presStyleCnt="5">
        <dgm:presLayoutVars>
          <dgm:bulletEnabled val="1"/>
        </dgm:presLayoutVars>
      </dgm:prSet>
      <dgm:spPr/>
    </dgm:pt>
    <dgm:pt modelId="{94710BBE-D062-4579-B541-683FBCE09857}" type="pres">
      <dgm:prSet presAssocID="{B82277CE-D715-4100-8368-B0F81D10389F}" presName="bullet5e" presStyleLbl="node1" presStyleIdx="4" presStyleCnt="5"/>
      <dgm:spPr/>
    </dgm:pt>
    <dgm:pt modelId="{0B86BDF0-F709-4789-B442-10ABF8636527}" type="pres">
      <dgm:prSet presAssocID="{B82277CE-D715-4100-8368-B0F81D10389F}" presName="textBox5e" presStyleLbl="revTx" presStyleIdx="4" presStyleCnt="5">
        <dgm:presLayoutVars>
          <dgm:bulletEnabled val="1"/>
        </dgm:presLayoutVars>
      </dgm:prSet>
      <dgm:spPr/>
    </dgm:pt>
  </dgm:ptLst>
  <dgm:cxnLst>
    <dgm:cxn modelId="{1CDDAC10-03B8-4017-BB56-C3BB8622C7C7}" srcId="{481ADF5F-3700-421D-93D8-BD2CD1DBBFE3}" destId="{B82277CE-D715-4100-8368-B0F81D10389F}" srcOrd="4" destOrd="0" parTransId="{28E5DA58-74DF-457A-BD02-D8D451CEC65A}" sibTransId="{0979588B-7E8E-46E0-80ED-EC46E20A6883}"/>
    <dgm:cxn modelId="{8CA49F11-F042-41B5-B87F-B7105465C2A2}" srcId="{1045C9FF-C8ED-418D-A7C7-2E69323B0883}" destId="{E361F7B9-0244-49B0-88C2-415E0C2DCE11}" srcOrd="0" destOrd="0" parTransId="{41762FF5-700F-46E6-B0FC-84DA9642D2F7}" sibTransId="{B2146689-B618-475B-B7F8-9E3BED86DA3C}"/>
    <dgm:cxn modelId="{E88EB016-EFCD-4333-B8A3-46295E092230}" type="presOf" srcId="{385BDC44-5A39-4923-877E-2574C2BED0ED}" destId="{FB013A09-5FB1-44EF-8C2A-61425C1D63C5}" srcOrd="0" destOrd="0" presId="urn:microsoft.com/office/officeart/2005/8/layout/arrow2"/>
    <dgm:cxn modelId="{755F4C40-E321-4FA0-888A-4644996D19F3}" type="presOf" srcId="{4EBEE30B-4A86-4D15-BC31-6022BC95D65B}" destId="{0B86BDF0-F709-4789-B442-10ABF8636527}" srcOrd="0" destOrd="1" presId="urn:microsoft.com/office/officeart/2005/8/layout/arrow2"/>
    <dgm:cxn modelId="{C5215848-EA2C-4B45-BCED-17B4E7ABADB3}" srcId="{385BDC44-5A39-4923-877E-2574C2BED0ED}" destId="{CC043236-9CB8-47DB-8C71-9932309F3DD0}" srcOrd="0" destOrd="0" parTransId="{8B8DBE87-4481-4FBB-95AC-6CA96F6EB1A9}" sibTransId="{2439F901-608B-4537-A426-D3AC31D0D7E7}"/>
    <dgm:cxn modelId="{7BA2034F-749F-467C-8014-E328070E46F2}" srcId="{481ADF5F-3700-421D-93D8-BD2CD1DBBFE3}" destId="{DC5AE864-AD0F-4D68-8C8B-7A160484A2D5}" srcOrd="2" destOrd="0" parTransId="{588ACEA4-01E0-48EE-A6DD-30B5A3FFB348}" sibTransId="{8C998EA0-1656-4E7B-A3A4-0C8B97DFDC2F}"/>
    <dgm:cxn modelId="{3306F970-C156-470E-AC56-9F005A6D0178}" type="presOf" srcId="{8244204C-97FB-4470-92AF-7CEEBD8427DC}" destId="{B1867FC8-70C8-48D7-AB9B-E9F483DA3954}" srcOrd="0" destOrd="1" presId="urn:microsoft.com/office/officeart/2005/8/layout/arrow2"/>
    <dgm:cxn modelId="{7A633751-FE13-485F-8567-E8076C81C6BE}" type="presOf" srcId="{ED788BE5-E07E-4068-AC84-8618E8F1BC6A}" destId="{AD9246F7-6FEE-401B-BCCD-5D90CE9D87F1}" srcOrd="0" destOrd="0" presId="urn:microsoft.com/office/officeart/2005/8/layout/arrow2"/>
    <dgm:cxn modelId="{65104852-8EA1-41C7-A166-325DA6330903}" type="presOf" srcId="{FFA1B56E-0742-44CE-838F-2F03BFE79A8B}" destId="{AD9246F7-6FEE-401B-BCCD-5D90CE9D87F1}" srcOrd="0" destOrd="1" presId="urn:microsoft.com/office/officeart/2005/8/layout/arrow2"/>
    <dgm:cxn modelId="{64939375-D0E0-49A6-9ABD-75410BEBA0D2}" srcId="{481ADF5F-3700-421D-93D8-BD2CD1DBBFE3}" destId="{ED788BE5-E07E-4068-AC84-8618E8F1BC6A}" srcOrd="1" destOrd="0" parTransId="{5249EB18-5D04-494A-A2F2-525F53511335}" sibTransId="{32BDACE6-CF25-4E92-8617-F0C8A1679BCE}"/>
    <dgm:cxn modelId="{EE53D056-9A7F-4120-B8EC-7D53D9C469D6}" srcId="{481ADF5F-3700-421D-93D8-BD2CD1DBBFE3}" destId="{385BDC44-5A39-4923-877E-2574C2BED0ED}" srcOrd="3" destOrd="0" parTransId="{B0776A65-65FB-4294-A687-E7DCB03A99AB}" sibTransId="{03EBCBB6-25F3-4782-9256-974411202DA9}"/>
    <dgm:cxn modelId="{112E0B5A-A4D3-4E98-A73A-A68886BD8C45}" type="presOf" srcId="{1045C9FF-C8ED-418D-A7C7-2E69323B0883}" destId="{2579EC47-9800-4A42-B928-822BCD686C6D}" srcOrd="0" destOrd="0" presId="urn:microsoft.com/office/officeart/2005/8/layout/arrow2"/>
    <dgm:cxn modelId="{EE46BB89-9252-4885-AD13-4C23F99515FF}" srcId="{DC5AE864-AD0F-4D68-8C8B-7A160484A2D5}" destId="{8244204C-97FB-4470-92AF-7CEEBD8427DC}" srcOrd="0" destOrd="0" parTransId="{B62E7B76-0273-428C-B6F3-58AE1408D9AE}" sibTransId="{157A0187-9399-4D54-8297-29B129B4D10F}"/>
    <dgm:cxn modelId="{C6910F9A-E8FE-400C-AD6F-4147D0E4BA45}" type="presOf" srcId="{CC043236-9CB8-47DB-8C71-9932309F3DD0}" destId="{FB013A09-5FB1-44EF-8C2A-61425C1D63C5}" srcOrd="0" destOrd="1" presId="urn:microsoft.com/office/officeart/2005/8/layout/arrow2"/>
    <dgm:cxn modelId="{499E7BA5-3D8A-4702-8792-0349A78B8916}" srcId="{481ADF5F-3700-421D-93D8-BD2CD1DBBFE3}" destId="{1045C9FF-C8ED-418D-A7C7-2E69323B0883}" srcOrd="0" destOrd="0" parTransId="{975CBA76-BE55-4060-9CD1-5593B32E0F5C}" sibTransId="{08E11A23-1124-4515-B569-8E002313B108}"/>
    <dgm:cxn modelId="{E5BF5CB1-F519-4EB9-BF8F-C4771AF58280}" type="presOf" srcId="{481ADF5F-3700-421D-93D8-BD2CD1DBBFE3}" destId="{98DAB1A7-29BF-4442-8774-CD2810E8389F}" srcOrd="0" destOrd="0" presId="urn:microsoft.com/office/officeart/2005/8/layout/arrow2"/>
    <dgm:cxn modelId="{7E92BDB3-5F6C-4DB9-95F8-4C198D55ADEC}" type="presOf" srcId="{E361F7B9-0244-49B0-88C2-415E0C2DCE11}" destId="{2579EC47-9800-4A42-B928-822BCD686C6D}" srcOrd="0" destOrd="1" presId="urn:microsoft.com/office/officeart/2005/8/layout/arrow2"/>
    <dgm:cxn modelId="{94C122C5-C000-45AC-AF28-4D12160F7774}" type="presOf" srcId="{B82277CE-D715-4100-8368-B0F81D10389F}" destId="{0B86BDF0-F709-4789-B442-10ABF8636527}" srcOrd="0" destOrd="0" presId="urn:microsoft.com/office/officeart/2005/8/layout/arrow2"/>
    <dgm:cxn modelId="{CF949FE2-C768-4015-9174-48A85735B4EB}" srcId="{ED788BE5-E07E-4068-AC84-8618E8F1BC6A}" destId="{FFA1B56E-0742-44CE-838F-2F03BFE79A8B}" srcOrd="0" destOrd="0" parTransId="{6AA775C3-97E2-42D3-85EB-1C390EB5DE05}" sibTransId="{41AA0D11-0B5F-4045-B554-1A3EADA57356}"/>
    <dgm:cxn modelId="{E8BB1AEC-E86D-4EA2-BE37-1EC2CE686356}" srcId="{B82277CE-D715-4100-8368-B0F81D10389F}" destId="{4EBEE30B-4A86-4D15-BC31-6022BC95D65B}" srcOrd="0" destOrd="0" parTransId="{107FA583-A3F4-4EAF-91A2-536A21B77F8F}" sibTransId="{32008EE1-ED02-4420-9A71-6817FAAB4651}"/>
    <dgm:cxn modelId="{056852F2-4D7D-4BAB-80B5-714E65261795}" type="presOf" srcId="{DC5AE864-AD0F-4D68-8C8B-7A160484A2D5}" destId="{B1867FC8-70C8-48D7-AB9B-E9F483DA3954}" srcOrd="0" destOrd="0" presId="urn:microsoft.com/office/officeart/2005/8/layout/arrow2"/>
    <dgm:cxn modelId="{1122C14A-8E09-4B7E-8996-CC89E0F4764B}" type="presParOf" srcId="{98DAB1A7-29BF-4442-8774-CD2810E8389F}" destId="{F862CC94-84D1-45C9-87D3-53BEF821D274}" srcOrd="0" destOrd="0" presId="urn:microsoft.com/office/officeart/2005/8/layout/arrow2"/>
    <dgm:cxn modelId="{5B5E2697-0D06-44BC-951F-1252594F2C0E}" type="presParOf" srcId="{98DAB1A7-29BF-4442-8774-CD2810E8389F}" destId="{324CEFBD-739C-4D8E-B912-47069AA832B1}" srcOrd="1" destOrd="0" presId="urn:microsoft.com/office/officeart/2005/8/layout/arrow2"/>
    <dgm:cxn modelId="{2421E2E3-BA58-4EBA-A2DD-F9B256F61759}" type="presParOf" srcId="{324CEFBD-739C-4D8E-B912-47069AA832B1}" destId="{99B125E6-12F5-4B2D-878F-DF3024020777}" srcOrd="0" destOrd="0" presId="urn:microsoft.com/office/officeart/2005/8/layout/arrow2"/>
    <dgm:cxn modelId="{A702CEB5-04A0-408D-BA9E-7E6804BD67B8}" type="presParOf" srcId="{324CEFBD-739C-4D8E-B912-47069AA832B1}" destId="{2579EC47-9800-4A42-B928-822BCD686C6D}" srcOrd="1" destOrd="0" presId="urn:microsoft.com/office/officeart/2005/8/layout/arrow2"/>
    <dgm:cxn modelId="{1BB62C0C-EFA8-40CA-9667-EED9B25A6465}" type="presParOf" srcId="{324CEFBD-739C-4D8E-B912-47069AA832B1}" destId="{05E19239-1435-4511-BBDB-1BB06814B78E}" srcOrd="2" destOrd="0" presId="urn:microsoft.com/office/officeart/2005/8/layout/arrow2"/>
    <dgm:cxn modelId="{2FCDB3A1-024C-4AD5-9DAB-28791BEA2EFB}" type="presParOf" srcId="{324CEFBD-739C-4D8E-B912-47069AA832B1}" destId="{AD9246F7-6FEE-401B-BCCD-5D90CE9D87F1}" srcOrd="3" destOrd="0" presId="urn:microsoft.com/office/officeart/2005/8/layout/arrow2"/>
    <dgm:cxn modelId="{BFFBE1DA-A5CD-4FAE-BBA2-A14DED1417DE}" type="presParOf" srcId="{324CEFBD-739C-4D8E-B912-47069AA832B1}" destId="{F911B476-D0B5-4FDE-83F9-8D1661E196AF}" srcOrd="4" destOrd="0" presId="urn:microsoft.com/office/officeart/2005/8/layout/arrow2"/>
    <dgm:cxn modelId="{6EF8877F-9E76-4579-9BD4-C60FE11C55A8}" type="presParOf" srcId="{324CEFBD-739C-4D8E-B912-47069AA832B1}" destId="{B1867FC8-70C8-48D7-AB9B-E9F483DA3954}" srcOrd="5" destOrd="0" presId="urn:microsoft.com/office/officeart/2005/8/layout/arrow2"/>
    <dgm:cxn modelId="{2E5FA552-8DFD-47CD-8261-2EFB8D4855BB}" type="presParOf" srcId="{324CEFBD-739C-4D8E-B912-47069AA832B1}" destId="{CCC3143D-AFB8-4D11-B16B-B74213A746B2}" srcOrd="6" destOrd="0" presId="urn:microsoft.com/office/officeart/2005/8/layout/arrow2"/>
    <dgm:cxn modelId="{D791A02F-1579-4481-A203-0241246EF0CB}" type="presParOf" srcId="{324CEFBD-739C-4D8E-B912-47069AA832B1}" destId="{FB013A09-5FB1-44EF-8C2A-61425C1D63C5}" srcOrd="7" destOrd="0" presId="urn:microsoft.com/office/officeart/2005/8/layout/arrow2"/>
    <dgm:cxn modelId="{0C9C9B4B-E917-4C36-A807-DF9ED63CDAB8}" type="presParOf" srcId="{324CEFBD-739C-4D8E-B912-47069AA832B1}" destId="{94710BBE-D062-4579-B541-683FBCE09857}" srcOrd="8" destOrd="0" presId="urn:microsoft.com/office/officeart/2005/8/layout/arrow2"/>
    <dgm:cxn modelId="{F220946B-10B7-41A2-B983-6B3E96A2285D}" type="presParOf" srcId="{324CEFBD-739C-4D8E-B912-47069AA832B1}" destId="{0B86BDF0-F709-4789-B442-10ABF8636527}"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CC94-84D1-45C9-87D3-53BEF821D274}">
      <dsp:nvSpPr>
        <dsp:cNvPr id="0" name=""/>
        <dsp:cNvSpPr/>
      </dsp:nvSpPr>
      <dsp:spPr>
        <a:xfrm>
          <a:off x="0" y="423195"/>
          <a:ext cx="5880652" cy="367540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125E6-12F5-4B2D-878F-DF3024020777}">
      <dsp:nvSpPr>
        <dsp:cNvPr id="0" name=""/>
        <dsp:cNvSpPr/>
      </dsp:nvSpPr>
      <dsp:spPr>
        <a:xfrm>
          <a:off x="579244" y="3156228"/>
          <a:ext cx="135254" cy="135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9EC47-9800-4A42-B928-822BCD686C6D}">
      <dsp:nvSpPr>
        <dsp:cNvPr id="0" name=""/>
        <dsp:cNvSpPr/>
      </dsp:nvSpPr>
      <dsp:spPr>
        <a:xfrm>
          <a:off x="646871" y="3223855"/>
          <a:ext cx="770365" cy="874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669" tIns="0" rIns="0" bIns="0" numCol="1" spcCol="1270" anchor="t" anchorCtr="0">
          <a:noAutofit/>
        </a:bodyPr>
        <a:lstStyle/>
        <a:p>
          <a:pPr marL="0" lvl="0" indent="0" algn="l" defTabSz="577850">
            <a:lnSpc>
              <a:spcPct val="90000"/>
            </a:lnSpc>
            <a:spcBef>
              <a:spcPct val="0"/>
            </a:spcBef>
            <a:spcAft>
              <a:spcPct val="35000"/>
            </a:spcAft>
            <a:buNone/>
          </a:pPr>
          <a:r>
            <a:rPr lang="en-IN" sz="1300" kern="1200" dirty="0"/>
            <a:t>Problem Statement</a:t>
          </a:r>
        </a:p>
        <a:p>
          <a:pPr marL="57150" lvl="1" indent="-57150" algn="l" defTabSz="444500">
            <a:lnSpc>
              <a:spcPct val="90000"/>
            </a:lnSpc>
            <a:spcBef>
              <a:spcPct val="0"/>
            </a:spcBef>
            <a:spcAft>
              <a:spcPct val="15000"/>
            </a:spcAft>
            <a:buChar char="•"/>
          </a:pPr>
          <a:r>
            <a:rPr lang="en-IN" sz="1000" kern="1200" dirty="0"/>
            <a:t>Worksheet</a:t>
          </a:r>
        </a:p>
      </dsp:txBody>
      <dsp:txXfrm>
        <a:off x="646871" y="3223855"/>
        <a:ext cx="770365" cy="874746"/>
      </dsp:txXfrm>
    </dsp:sp>
    <dsp:sp modelId="{05E19239-1435-4511-BBDB-1BB06814B78E}">
      <dsp:nvSpPr>
        <dsp:cNvPr id="0" name=""/>
        <dsp:cNvSpPr/>
      </dsp:nvSpPr>
      <dsp:spPr>
        <a:xfrm>
          <a:off x="1311385" y="2452755"/>
          <a:ext cx="211703" cy="2117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9246F7-6FEE-401B-BCCD-5D90CE9D87F1}">
      <dsp:nvSpPr>
        <dsp:cNvPr id="0" name=""/>
        <dsp:cNvSpPr/>
      </dsp:nvSpPr>
      <dsp:spPr>
        <a:xfrm>
          <a:off x="1417237" y="2558607"/>
          <a:ext cx="976188" cy="1539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177" tIns="0" rIns="0" bIns="0" numCol="1" spcCol="1270" anchor="t" anchorCtr="0">
          <a:noAutofit/>
        </a:bodyPr>
        <a:lstStyle/>
        <a:p>
          <a:pPr marL="0" lvl="0" indent="0" algn="l" defTabSz="577850">
            <a:lnSpc>
              <a:spcPct val="90000"/>
            </a:lnSpc>
            <a:spcBef>
              <a:spcPct val="0"/>
            </a:spcBef>
            <a:spcAft>
              <a:spcPct val="35000"/>
            </a:spcAft>
            <a:buNone/>
          </a:pPr>
          <a:r>
            <a:rPr lang="en-US" sz="1300" kern="1200"/>
            <a:t>Data Cleaning</a:t>
          </a:r>
          <a:endParaRPr lang="en-IN" sz="1300" kern="1200"/>
        </a:p>
        <a:p>
          <a:pPr marL="57150" lvl="1" indent="-57150" algn="l" defTabSz="444500">
            <a:lnSpc>
              <a:spcPct val="90000"/>
            </a:lnSpc>
            <a:spcBef>
              <a:spcPct val="0"/>
            </a:spcBef>
            <a:spcAft>
              <a:spcPct val="15000"/>
            </a:spcAft>
            <a:buChar char="•"/>
          </a:pPr>
          <a:r>
            <a:rPr lang="en-US" sz="1000" kern="1200"/>
            <a:t>Microsoft Excel</a:t>
          </a:r>
          <a:endParaRPr lang="en-IN" sz="1000" kern="1200"/>
        </a:p>
      </dsp:txBody>
      <dsp:txXfrm>
        <a:off x="1417237" y="2558607"/>
        <a:ext cx="976188" cy="1539995"/>
      </dsp:txXfrm>
    </dsp:sp>
    <dsp:sp modelId="{F911B476-D0B5-4FDE-83F9-8D1661E196AF}">
      <dsp:nvSpPr>
        <dsp:cNvPr id="0" name=""/>
        <dsp:cNvSpPr/>
      </dsp:nvSpPr>
      <dsp:spPr>
        <a:xfrm>
          <a:off x="2252289" y="1891888"/>
          <a:ext cx="282271" cy="2822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67FC8-70C8-48D7-AB9B-E9F483DA3954}">
      <dsp:nvSpPr>
        <dsp:cNvPr id="0" name=""/>
        <dsp:cNvSpPr/>
      </dsp:nvSpPr>
      <dsp:spPr>
        <a:xfrm>
          <a:off x="2393425" y="2033023"/>
          <a:ext cx="1134965" cy="206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70" tIns="0" rIns="0" bIns="0" numCol="1" spcCol="1270" anchor="t" anchorCtr="0">
          <a:noAutofit/>
        </a:bodyPr>
        <a:lstStyle/>
        <a:p>
          <a:pPr marL="0" lvl="0" indent="0" algn="l" defTabSz="577850">
            <a:lnSpc>
              <a:spcPct val="90000"/>
            </a:lnSpc>
            <a:spcBef>
              <a:spcPct val="0"/>
            </a:spcBef>
            <a:spcAft>
              <a:spcPct val="35000"/>
            </a:spcAft>
            <a:buNone/>
          </a:pPr>
          <a:r>
            <a:rPr lang="en-US" sz="1300" kern="1200"/>
            <a:t>Check</a:t>
          </a:r>
          <a:endParaRPr lang="en-IN" sz="1300" kern="1200"/>
        </a:p>
        <a:p>
          <a:pPr marL="57150" lvl="1" indent="-57150" algn="l" defTabSz="444500">
            <a:lnSpc>
              <a:spcPct val="90000"/>
            </a:lnSpc>
            <a:spcBef>
              <a:spcPct val="0"/>
            </a:spcBef>
            <a:spcAft>
              <a:spcPct val="15000"/>
            </a:spcAft>
            <a:buChar char="•"/>
          </a:pPr>
          <a:r>
            <a:rPr lang="en-US" sz="1000" kern="1200"/>
            <a:t>Duplicates</a:t>
          </a:r>
          <a:endParaRPr lang="en-IN" sz="1000" kern="1200"/>
        </a:p>
      </dsp:txBody>
      <dsp:txXfrm>
        <a:off x="2393425" y="2033023"/>
        <a:ext cx="1134965" cy="2065579"/>
      </dsp:txXfrm>
    </dsp:sp>
    <dsp:sp modelId="{CCC3143D-AFB8-4D11-B16B-B74213A746B2}">
      <dsp:nvSpPr>
        <dsp:cNvPr id="0" name=""/>
        <dsp:cNvSpPr/>
      </dsp:nvSpPr>
      <dsp:spPr>
        <a:xfrm>
          <a:off x="3346090" y="1453779"/>
          <a:ext cx="364600" cy="3646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013A09-5FB1-44EF-8C2A-61425C1D63C5}">
      <dsp:nvSpPr>
        <dsp:cNvPr id="0" name=""/>
        <dsp:cNvSpPr/>
      </dsp:nvSpPr>
      <dsp:spPr>
        <a:xfrm>
          <a:off x="3528391" y="1636079"/>
          <a:ext cx="1176130" cy="246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194" tIns="0" rIns="0" bIns="0" numCol="1" spcCol="1270" anchor="t" anchorCtr="0">
          <a:noAutofit/>
        </a:bodyPr>
        <a:lstStyle/>
        <a:p>
          <a:pPr marL="0" lvl="0" indent="0" algn="l" defTabSz="577850">
            <a:lnSpc>
              <a:spcPct val="90000"/>
            </a:lnSpc>
            <a:spcBef>
              <a:spcPct val="0"/>
            </a:spcBef>
            <a:spcAft>
              <a:spcPct val="35000"/>
            </a:spcAft>
            <a:buNone/>
          </a:pPr>
          <a:r>
            <a:rPr lang="en-US" sz="1300" kern="1200"/>
            <a:t>Formulas</a:t>
          </a:r>
          <a:endParaRPr lang="en-IN" sz="1300" kern="1200"/>
        </a:p>
        <a:p>
          <a:pPr marL="57150" lvl="1" indent="-57150" algn="l" defTabSz="444500">
            <a:lnSpc>
              <a:spcPct val="90000"/>
            </a:lnSpc>
            <a:spcBef>
              <a:spcPct val="0"/>
            </a:spcBef>
            <a:spcAft>
              <a:spcPct val="15000"/>
            </a:spcAft>
            <a:buChar char="•"/>
          </a:pPr>
          <a:r>
            <a:rPr lang="en-US" sz="1000" kern="1200"/>
            <a:t>Pivot Table</a:t>
          </a:r>
          <a:endParaRPr lang="en-IN" sz="1000" kern="1200"/>
        </a:p>
      </dsp:txBody>
      <dsp:txXfrm>
        <a:off x="3528391" y="1636079"/>
        <a:ext cx="1176130" cy="2462523"/>
      </dsp:txXfrm>
    </dsp:sp>
    <dsp:sp modelId="{94710BBE-D062-4579-B541-683FBCE09857}">
      <dsp:nvSpPr>
        <dsp:cNvPr id="0" name=""/>
        <dsp:cNvSpPr/>
      </dsp:nvSpPr>
      <dsp:spPr>
        <a:xfrm>
          <a:off x="4472235" y="1161217"/>
          <a:ext cx="464571" cy="4645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86BDF0-F709-4789-B442-10ABF8636527}">
      <dsp:nvSpPr>
        <dsp:cNvPr id="0" name=""/>
        <dsp:cNvSpPr/>
      </dsp:nvSpPr>
      <dsp:spPr>
        <a:xfrm>
          <a:off x="4704521" y="1393502"/>
          <a:ext cx="1176130" cy="2705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167" tIns="0" rIns="0" bIns="0" numCol="1" spcCol="1270" anchor="t" anchorCtr="0">
          <a:noAutofit/>
        </a:bodyPr>
        <a:lstStyle/>
        <a:p>
          <a:pPr marL="0" lvl="0" indent="0" algn="l" defTabSz="577850">
            <a:lnSpc>
              <a:spcPct val="90000"/>
            </a:lnSpc>
            <a:spcBef>
              <a:spcPct val="0"/>
            </a:spcBef>
            <a:spcAft>
              <a:spcPct val="35000"/>
            </a:spcAft>
            <a:buNone/>
          </a:pPr>
          <a:r>
            <a:rPr lang="en-US" sz="1300" kern="1200"/>
            <a:t>Charts</a:t>
          </a:r>
          <a:endParaRPr lang="en-IN" sz="1300" kern="1200"/>
        </a:p>
        <a:p>
          <a:pPr marL="57150" lvl="1" indent="-57150" algn="l" defTabSz="444500">
            <a:lnSpc>
              <a:spcPct val="90000"/>
            </a:lnSpc>
            <a:spcBef>
              <a:spcPct val="0"/>
            </a:spcBef>
            <a:spcAft>
              <a:spcPct val="15000"/>
            </a:spcAft>
            <a:buChar char="•"/>
          </a:pPr>
          <a:r>
            <a:rPr lang="en-IN" sz="1000" kern="1200" dirty="0"/>
            <a:t>Bar Chart </a:t>
          </a:r>
        </a:p>
        <a:p>
          <a:pPr marL="57150" lvl="1" indent="-57150" algn="l" defTabSz="444500">
            <a:lnSpc>
              <a:spcPct val="90000"/>
            </a:lnSpc>
            <a:spcBef>
              <a:spcPct val="0"/>
            </a:spcBef>
            <a:spcAft>
              <a:spcPct val="15000"/>
            </a:spcAft>
            <a:buChar char="•"/>
          </a:pPr>
          <a:r>
            <a:rPr lang="en-IN" sz="1000" kern="1200" dirty="0"/>
            <a:t>Pie Chart</a:t>
          </a:r>
        </a:p>
      </dsp:txBody>
      <dsp:txXfrm>
        <a:off x="4704521" y="1393502"/>
        <a:ext cx="1176130" cy="270509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6FE9-310D-CD49-7F49-F4F33D67F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6C2ADE-F1C1-1C8F-B9E9-95A96064B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D89327-C4D2-A27D-3C04-A30CF35777E1}"/>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5" name="Footer Placeholder 4">
            <a:extLst>
              <a:ext uri="{FF2B5EF4-FFF2-40B4-BE49-F238E27FC236}">
                <a16:creationId xmlns:a16="http://schemas.microsoft.com/office/drawing/2014/main" id="{B7EF338B-096B-771B-1E24-87ECAA7F7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4897CD-EC95-1A3A-54B2-E88BCDA4149F}"/>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291670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B57A-6999-6270-7936-59819E7175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780188-E1DF-BDFB-6372-B0EC32339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41BCE-D27C-6857-D652-BF32FF6EC22C}"/>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5" name="Footer Placeholder 4">
            <a:extLst>
              <a:ext uri="{FF2B5EF4-FFF2-40B4-BE49-F238E27FC236}">
                <a16:creationId xmlns:a16="http://schemas.microsoft.com/office/drawing/2014/main" id="{A18AD870-852F-C6CB-1E2A-769A937D49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F79EF-1081-9441-FC41-BC7AAA1B2455}"/>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350043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249BD-8722-FFB2-4269-A52CD9EC96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2653A4-250A-E86F-34C8-BCFD6A02A0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16BD3-AC36-41AB-C3D5-7F3CBDA88EB3}"/>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5" name="Footer Placeholder 4">
            <a:extLst>
              <a:ext uri="{FF2B5EF4-FFF2-40B4-BE49-F238E27FC236}">
                <a16:creationId xmlns:a16="http://schemas.microsoft.com/office/drawing/2014/main" id="{03A55D0C-01FD-BEAB-D002-C254422E5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01EC91-2D80-367F-C9E9-B6E8AF5A2CC3}"/>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273924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2186-4463-146D-C0DE-C910F7ED3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4263B3-2814-C722-B47C-BC8396BE0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12BA9-4538-EE85-F5A6-336C3986589D}"/>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5" name="Footer Placeholder 4">
            <a:extLst>
              <a:ext uri="{FF2B5EF4-FFF2-40B4-BE49-F238E27FC236}">
                <a16:creationId xmlns:a16="http://schemas.microsoft.com/office/drawing/2014/main" id="{F2412A8F-18DF-6D51-52A1-F7BBCF407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CFE20-8847-7A58-7BD2-19BDBC8B9050}"/>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201049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DD11-DAD7-19C4-7544-DBA9BC4A4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F4C38-B810-6CB1-CB60-9A8CFAB93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1759D-8531-CA20-6123-5C51C6045E44}"/>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5" name="Footer Placeholder 4">
            <a:extLst>
              <a:ext uri="{FF2B5EF4-FFF2-40B4-BE49-F238E27FC236}">
                <a16:creationId xmlns:a16="http://schemas.microsoft.com/office/drawing/2014/main" id="{CD9FF88A-8021-C06B-9EDC-A184C50DE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52AD4-31A2-07B6-C96C-0F5E162A01DD}"/>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27142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B62A-97FC-7469-12C0-6E8F625AEC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C37619-716B-166F-0341-DDD2613C7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A525FF-1BC4-03E9-CCF2-51B4A9DF20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5DB700-1694-C63E-D0C8-43BCB794E6BD}"/>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6" name="Footer Placeholder 5">
            <a:extLst>
              <a:ext uri="{FF2B5EF4-FFF2-40B4-BE49-F238E27FC236}">
                <a16:creationId xmlns:a16="http://schemas.microsoft.com/office/drawing/2014/main" id="{A988D44A-25D0-2464-9715-9CC5AF37AC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7D167-3A03-32C0-3A57-6D9EEB0D78F8}"/>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3448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0373-2485-F21E-AF47-9540E83E57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BD4713-BAB4-3955-FB6C-6804B710D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14502-6F01-803B-FD20-4125B6C594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FEF8B1-93D3-4622-8A0E-AB297672CE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D933D-63B8-0742-36D9-9D96F3865A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F1CEAE-BF77-6AE8-BF62-DD200D564324}"/>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8" name="Footer Placeholder 7">
            <a:extLst>
              <a:ext uri="{FF2B5EF4-FFF2-40B4-BE49-F238E27FC236}">
                <a16:creationId xmlns:a16="http://schemas.microsoft.com/office/drawing/2014/main" id="{211B950E-2C0F-67E7-93EE-12C62A2424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37D693-7D2A-FCD9-116D-16133C948E7B}"/>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210979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A05A-CEDB-43F0-62CB-F3E222D178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849650-B906-B821-5CF3-DBC9B070E45F}"/>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4" name="Footer Placeholder 3">
            <a:extLst>
              <a:ext uri="{FF2B5EF4-FFF2-40B4-BE49-F238E27FC236}">
                <a16:creationId xmlns:a16="http://schemas.microsoft.com/office/drawing/2014/main" id="{6D8D0D97-E7DE-BAD1-615D-0B9CF19398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7EF8EE-8915-2811-577B-12268A58EB82}"/>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320091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0306F-003E-B288-24DB-9B540755A6F1}"/>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3" name="Footer Placeholder 2">
            <a:extLst>
              <a:ext uri="{FF2B5EF4-FFF2-40B4-BE49-F238E27FC236}">
                <a16:creationId xmlns:a16="http://schemas.microsoft.com/office/drawing/2014/main" id="{373A7DE2-296F-AB61-029A-07618C5750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9623D2-0D0C-F334-57C8-08660A84A6B7}"/>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371571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F371-7B58-2BBB-3733-421EA473B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8D3CD0-42E5-B6B8-BB2E-7758B2211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E09053-DDB9-D265-4FE7-F759634A4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6B30C-F0BE-0016-1871-7CF198DD7F6E}"/>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6" name="Footer Placeholder 5">
            <a:extLst>
              <a:ext uri="{FF2B5EF4-FFF2-40B4-BE49-F238E27FC236}">
                <a16:creationId xmlns:a16="http://schemas.microsoft.com/office/drawing/2014/main" id="{99FDD9DC-BD5D-8AC8-BF29-B242D26AC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716809-2092-DBE5-89E7-8491EAF77365}"/>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281912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867F-466E-D1B6-ABE8-566BB5A2E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AC1963-9152-60A4-FFEB-A2E8FE54B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F34C34-8C35-4542-9363-B11788A85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34CAD-08A2-9C48-029A-C1C40773EBA7}"/>
              </a:ext>
            </a:extLst>
          </p:cNvPr>
          <p:cNvSpPr>
            <a:spLocks noGrp="1"/>
          </p:cNvSpPr>
          <p:nvPr>
            <p:ph type="dt" sz="half" idx="10"/>
          </p:nvPr>
        </p:nvSpPr>
        <p:spPr/>
        <p:txBody>
          <a:bodyPr/>
          <a:lstStyle/>
          <a:p>
            <a:fld id="{A6AB0557-187B-4221-8FAF-4A8542BD51D6}" type="datetimeFigureOut">
              <a:rPr lang="en-IN" smtClean="0"/>
              <a:t>29-03-2023</a:t>
            </a:fld>
            <a:endParaRPr lang="en-IN"/>
          </a:p>
        </p:txBody>
      </p:sp>
      <p:sp>
        <p:nvSpPr>
          <p:cNvPr id="6" name="Footer Placeholder 5">
            <a:extLst>
              <a:ext uri="{FF2B5EF4-FFF2-40B4-BE49-F238E27FC236}">
                <a16:creationId xmlns:a16="http://schemas.microsoft.com/office/drawing/2014/main" id="{77E65EE1-10C5-C8AE-5F29-F07F06EED2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C1B15-63A1-C76E-C2D3-C6B82E851F2F}"/>
              </a:ext>
            </a:extLst>
          </p:cNvPr>
          <p:cNvSpPr>
            <a:spLocks noGrp="1"/>
          </p:cNvSpPr>
          <p:nvPr>
            <p:ph type="sldNum" sz="quarter" idx="12"/>
          </p:nvPr>
        </p:nvSpPr>
        <p:spPr/>
        <p:txBody>
          <a:bodyPr/>
          <a:lstStyle/>
          <a:p>
            <a:fld id="{2A87FFB6-C9A3-41B2-839F-7036868E82D8}" type="slidenum">
              <a:rPr lang="en-IN" smtClean="0"/>
              <a:t>‹#›</a:t>
            </a:fld>
            <a:endParaRPr lang="en-IN"/>
          </a:p>
        </p:txBody>
      </p:sp>
    </p:spTree>
    <p:extLst>
      <p:ext uri="{BB962C8B-B14F-4D97-AF65-F5344CB8AC3E}">
        <p14:creationId xmlns:p14="http://schemas.microsoft.com/office/powerpoint/2010/main" val="26310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6281A3-8E13-70FE-213D-AE0C597BC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271C05-CFD1-AA0B-FA3A-2BDF96D50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1731C-ABE2-5A83-7544-5A4CA3593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B0557-187B-4221-8FAF-4A8542BD51D6}" type="datetimeFigureOut">
              <a:rPr lang="en-IN" smtClean="0"/>
              <a:t>29-03-2023</a:t>
            </a:fld>
            <a:endParaRPr lang="en-IN"/>
          </a:p>
        </p:txBody>
      </p:sp>
      <p:sp>
        <p:nvSpPr>
          <p:cNvPr id="5" name="Footer Placeholder 4">
            <a:extLst>
              <a:ext uri="{FF2B5EF4-FFF2-40B4-BE49-F238E27FC236}">
                <a16:creationId xmlns:a16="http://schemas.microsoft.com/office/drawing/2014/main" id="{DCDE09FF-6A1E-7565-1EDB-F03C96273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E22F9F-BA84-A964-C040-588821887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7FFB6-C9A3-41B2-839F-7036868E82D8}" type="slidenum">
              <a:rPr lang="en-IN" smtClean="0"/>
              <a:t>‹#›</a:t>
            </a:fld>
            <a:endParaRPr lang="en-IN"/>
          </a:p>
        </p:txBody>
      </p:sp>
    </p:spTree>
    <p:extLst>
      <p:ext uri="{BB962C8B-B14F-4D97-AF65-F5344CB8AC3E}">
        <p14:creationId xmlns:p14="http://schemas.microsoft.com/office/powerpoint/2010/main" val="209008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4678CF7F-3821-CADD-58FD-0398FD5CF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582" y="795131"/>
            <a:ext cx="12192000" cy="6858000"/>
          </a:xfrm>
          <a:prstGeom prst="rect">
            <a:avLst/>
          </a:prstGeom>
        </p:spPr>
      </p:pic>
      <p:sp>
        <p:nvSpPr>
          <p:cNvPr id="9" name="Freeform: Shape 8">
            <a:extLst>
              <a:ext uri="{FF2B5EF4-FFF2-40B4-BE49-F238E27FC236}">
                <a16:creationId xmlns:a16="http://schemas.microsoft.com/office/drawing/2014/main" id="{1E922BBF-2EBD-0213-59E7-CF966367EE36}"/>
              </a:ext>
            </a:extLst>
          </p:cNvPr>
          <p:cNvSpPr/>
          <p:nvPr/>
        </p:nvSpPr>
        <p:spPr>
          <a:xfrm>
            <a:off x="-6507480" y="-1427258"/>
            <a:ext cx="24490680" cy="12984480"/>
          </a:xfrm>
          <a:custGeom>
            <a:avLst/>
            <a:gdLst>
              <a:gd name="connsiteX0" fmla="*/ 14339080 w 24490680"/>
              <a:gd name="connsiteY0" fmla="*/ 2332268 h 12984480"/>
              <a:gd name="connsiteX1" fmla="*/ 7726453 w 24490680"/>
              <a:gd name="connsiteY1" fmla="*/ 3649805 h 12984480"/>
              <a:gd name="connsiteX2" fmla="*/ 9294139 w 24490680"/>
              <a:gd name="connsiteY2" fmla="*/ 8016984 h 12984480"/>
              <a:gd name="connsiteX3" fmla="*/ 12825095 w 24490680"/>
              <a:gd name="connsiteY3" fmla="*/ 6964654 h 12984480"/>
              <a:gd name="connsiteX4" fmla="*/ 16443960 w 24490680"/>
              <a:gd name="connsiteY4" fmla="*/ 3228871 h 12984480"/>
              <a:gd name="connsiteX5" fmla="*/ 14339080 w 24490680"/>
              <a:gd name="connsiteY5" fmla="*/ 2332268 h 12984480"/>
              <a:gd name="connsiteX6" fmla="*/ 0 w 24490680"/>
              <a:gd name="connsiteY6" fmla="*/ 0 h 12984480"/>
              <a:gd name="connsiteX7" fmla="*/ 24490680 w 24490680"/>
              <a:gd name="connsiteY7" fmla="*/ 0 h 12984480"/>
              <a:gd name="connsiteX8" fmla="*/ 24490680 w 24490680"/>
              <a:gd name="connsiteY8" fmla="*/ 12984480 h 12984480"/>
              <a:gd name="connsiteX9" fmla="*/ 0 w 24490680"/>
              <a:gd name="connsiteY9" fmla="*/ 12984480 h 1298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0680" h="12984480">
                <a:moveTo>
                  <a:pt x="14339080" y="2332268"/>
                </a:moveTo>
                <a:cubicBezTo>
                  <a:pt x="12018404" y="2307532"/>
                  <a:pt x="8508465" y="3126105"/>
                  <a:pt x="7726453" y="3649805"/>
                </a:cubicBezTo>
                <a:cubicBezTo>
                  <a:pt x="6534816" y="4447824"/>
                  <a:pt x="8444366" y="7464510"/>
                  <a:pt x="9294139" y="8016984"/>
                </a:cubicBezTo>
                <a:cubicBezTo>
                  <a:pt x="10143912" y="8569459"/>
                  <a:pt x="11633458" y="7762673"/>
                  <a:pt x="12825095" y="6964654"/>
                </a:cubicBezTo>
                <a:cubicBezTo>
                  <a:pt x="14016732" y="6166636"/>
                  <a:pt x="16443960" y="5088671"/>
                  <a:pt x="16443960" y="3228871"/>
                </a:cubicBezTo>
                <a:cubicBezTo>
                  <a:pt x="16443960" y="2589565"/>
                  <a:pt x="15554673" y="2345224"/>
                  <a:pt x="14339080" y="2332268"/>
                </a:cubicBezTo>
                <a:close/>
                <a:moveTo>
                  <a:pt x="0" y="0"/>
                </a:moveTo>
                <a:lnTo>
                  <a:pt x="24490680" y="0"/>
                </a:lnTo>
                <a:lnTo>
                  <a:pt x="24490680" y="12984480"/>
                </a:lnTo>
                <a:lnTo>
                  <a:pt x="0" y="12984480"/>
                </a:lnTo>
                <a:close/>
              </a:path>
            </a:pathLst>
          </a:custGeom>
          <a:solidFill>
            <a:srgbClr val="A8DADC"/>
          </a:solidFill>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r>
              <a:rPr lang="en-US" dirty="0">
                <a:solidFill>
                  <a:schemeClr val="accent2">
                    <a:lumMod val="40000"/>
                    <a:lumOff val="60000"/>
                  </a:schemeClr>
                </a:solidFill>
              </a:rPr>
              <a:t>L</a:t>
            </a:r>
            <a:endParaRPr lang="en-IN" dirty="0">
              <a:solidFill>
                <a:schemeClr val="accent2">
                  <a:lumMod val="40000"/>
                  <a:lumOff val="60000"/>
                </a:schemeClr>
              </a:solidFill>
            </a:endParaRPr>
          </a:p>
        </p:txBody>
      </p:sp>
      <p:sp>
        <p:nvSpPr>
          <p:cNvPr id="11" name="TextBox 10">
            <a:extLst>
              <a:ext uri="{FF2B5EF4-FFF2-40B4-BE49-F238E27FC236}">
                <a16:creationId xmlns:a16="http://schemas.microsoft.com/office/drawing/2014/main" id="{4E661224-640C-CDD5-ECF6-98579C14D22F}"/>
              </a:ext>
            </a:extLst>
          </p:cNvPr>
          <p:cNvSpPr txBox="1"/>
          <p:nvPr/>
        </p:nvSpPr>
        <p:spPr>
          <a:xfrm>
            <a:off x="10853530" y="327991"/>
            <a:ext cx="1172818" cy="7171194"/>
          </a:xfrm>
          <a:prstGeom prst="rect">
            <a:avLst/>
          </a:prstGeom>
          <a:noFill/>
        </p:spPr>
        <p:txBody>
          <a:bodyPr wrap="square" rtlCol="0">
            <a:spAutoFit/>
          </a:bodyPr>
          <a:lstStyle/>
          <a:p>
            <a:r>
              <a:rPr lang="en-US" sz="2000" b="1" dirty="0">
                <a:solidFill>
                  <a:schemeClr val="accent6">
                    <a:lumMod val="50000"/>
                  </a:schemeClr>
                </a:solidFill>
              </a:rPr>
              <a:t>H</a:t>
            </a:r>
          </a:p>
          <a:p>
            <a:r>
              <a:rPr lang="en-US" sz="2000" b="1" dirty="0">
                <a:solidFill>
                  <a:schemeClr val="accent6">
                    <a:lumMod val="50000"/>
                  </a:schemeClr>
                </a:solidFill>
              </a:rPr>
              <a:t>I</a:t>
            </a:r>
          </a:p>
          <a:p>
            <a:r>
              <a:rPr lang="en-US" sz="2000" b="1" dirty="0">
                <a:solidFill>
                  <a:schemeClr val="accent6">
                    <a:lumMod val="50000"/>
                  </a:schemeClr>
                </a:solidFill>
              </a:rPr>
              <a:t>R</a:t>
            </a:r>
          </a:p>
          <a:p>
            <a:r>
              <a:rPr lang="en-US" sz="2000" b="1" dirty="0">
                <a:solidFill>
                  <a:schemeClr val="accent6">
                    <a:lumMod val="50000"/>
                  </a:schemeClr>
                </a:solidFill>
              </a:rPr>
              <a:t>I</a:t>
            </a:r>
          </a:p>
          <a:p>
            <a:r>
              <a:rPr lang="en-US" sz="2000" b="1" dirty="0">
                <a:solidFill>
                  <a:schemeClr val="accent6">
                    <a:lumMod val="50000"/>
                  </a:schemeClr>
                </a:solidFill>
              </a:rPr>
              <a:t>N</a:t>
            </a:r>
          </a:p>
          <a:p>
            <a:r>
              <a:rPr lang="en-US" sz="2000" b="1" dirty="0">
                <a:solidFill>
                  <a:schemeClr val="accent6">
                    <a:lumMod val="50000"/>
                  </a:schemeClr>
                </a:solidFill>
              </a:rPr>
              <a:t>G</a:t>
            </a:r>
          </a:p>
          <a:p>
            <a:endParaRPr lang="en-US" sz="2000" b="1" dirty="0">
              <a:solidFill>
                <a:schemeClr val="accent6">
                  <a:lumMod val="50000"/>
                </a:schemeClr>
              </a:solidFill>
            </a:endParaRPr>
          </a:p>
          <a:p>
            <a:r>
              <a:rPr lang="en-US" sz="2000" b="1" dirty="0">
                <a:solidFill>
                  <a:schemeClr val="accent6">
                    <a:lumMod val="50000"/>
                  </a:schemeClr>
                </a:solidFill>
              </a:rPr>
              <a:t>P</a:t>
            </a:r>
          </a:p>
          <a:p>
            <a:r>
              <a:rPr lang="en-US" sz="2000" b="1" dirty="0">
                <a:solidFill>
                  <a:schemeClr val="accent6">
                    <a:lumMod val="50000"/>
                  </a:schemeClr>
                </a:solidFill>
              </a:rPr>
              <a:t>R</a:t>
            </a:r>
          </a:p>
          <a:p>
            <a:r>
              <a:rPr lang="en-US" sz="2000" b="1" dirty="0">
                <a:solidFill>
                  <a:schemeClr val="accent6">
                    <a:lumMod val="50000"/>
                  </a:schemeClr>
                </a:solidFill>
              </a:rPr>
              <a:t>O</a:t>
            </a:r>
          </a:p>
          <a:p>
            <a:r>
              <a:rPr lang="en-US" sz="2000" b="1" dirty="0">
                <a:solidFill>
                  <a:schemeClr val="accent6">
                    <a:lumMod val="50000"/>
                  </a:schemeClr>
                </a:solidFill>
              </a:rPr>
              <a:t>C</a:t>
            </a:r>
          </a:p>
          <a:p>
            <a:r>
              <a:rPr lang="en-US" sz="2000" b="1" dirty="0">
                <a:solidFill>
                  <a:schemeClr val="accent6">
                    <a:lumMod val="50000"/>
                  </a:schemeClr>
                </a:solidFill>
              </a:rPr>
              <a:t>E</a:t>
            </a:r>
          </a:p>
          <a:p>
            <a:r>
              <a:rPr lang="en-US" sz="2000" b="1" dirty="0">
                <a:solidFill>
                  <a:schemeClr val="accent6">
                    <a:lumMod val="50000"/>
                  </a:schemeClr>
                </a:solidFill>
              </a:rPr>
              <a:t>S</a:t>
            </a:r>
          </a:p>
          <a:p>
            <a:r>
              <a:rPr lang="en-US" sz="2000" b="1" dirty="0">
                <a:solidFill>
                  <a:schemeClr val="accent6">
                    <a:lumMod val="50000"/>
                  </a:schemeClr>
                </a:solidFill>
              </a:rPr>
              <a:t>S</a:t>
            </a:r>
          </a:p>
          <a:p>
            <a:endParaRPr lang="en-US" sz="2000" b="1" dirty="0">
              <a:solidFill>
                <a:schemeClr val="accent6">
                  <a:lumMod val="50000"/>
                </a:schemeClr>
              </a:solidFill>
            </a:endParaRPr>
          </a:p>
          <a:p>
            <a:r>
              <a:rPr lang="en-US" sz="2000" b="1" dirty="0">
                <a:solidFill>
                  <a:schemeClr val="accent6">
                    <a:lumMod val="50000"/>
                  </a:schemeClr>
                </a:solidFill>
              </a:rPr>
              <a:t>A</a:t>
            </a:r>
          </a:p>
          <a:p>
            <a:r>
              <a:rPr lang="en-US" sz="2000" b="1" dirty="0">
                <a:solidFill>
                  <a:schemeClr val="accent6">
                    <a:lumMod val="50000"/>
                  </a:schemeClr>
                </a:solidFill>
              </a:rPr>
              <a:t>N</a:t>
            </a:r>
          </a:p>
          <a:p>
            <a:r>
              <a:rPr lang="en-US" sz="2000" b="1" dirty="0">
                <a:solidFill>
                  <a:schemeClr val="accent6">
                    <a:lumMod val="50000"/>
                  </a:schemeClr>
                </a:solidFill>
              </a:rPr>
              <a:t>A</a:t>
            </a:r>
          </a:p>
          <a:p>
            <a:r>
              <a:rPr lang="en-US" sz="2000" b="1" dirty="0">
                <a:solidFill>
                  <a:schemeClr val="accent6">
                    <a:lumMod val="50000"/>
                  </a:schemeClr>
                </a:solidFill>
              </a:rPr>
              <a:t>L</a:t>
            </a:r>
          </a:p>
          <a:p>
            <a:r>
              <a:rPr lang="en-US" sz="2000" b="1" dirty="0">
                <a:solidFill>
                  <a:schemeClr val="accent6">
                    <a:lumMod val="50000"/>
                  </a:schemeClr>
                </a:solidFill>
              </a:rPr>
              <a:t>Y</a:t>
            </a:r>
          </a:p>
          <a:p>
            <a:r>
              <a:rPr lang="en-US" sz="2000" b="1" dirty="0">
                <a:solidFill>
                  <a:schemeClr val="accent6">
                    <a:lumMod val="50000"/>
                  </a:schemeClr>
                </a:solidFill>
              </a:rPr>
              <a:t>S</a:t>
            </a:r>
          </a:p>
          <a:p>
            <a:r>
              <a:rPr lang="en-US" sz="2000" b="1" dirty="0">
                <a:solidFill>
                  <a:schemeClr val="accent6">
                    <a:lumMod val="50000"/>
                  </a:schemeClr>
                </a:solidFill>
              </a:rPr>
              <a:t>I</a:t>
            </a:r>
          </a:p>
          <a:p>
            <a:r>
              <a:rPr lang="en-US" sz="2000" b="1" dirty="0">
                <a:solidFill>
                  <a:schemeClr val="accent6">
                    <a:lumMod val="50000"/>
                  </a:schemeClr>
                </a:solidFill>
              </a:rPr>
              <a:t>S</a:t>
            </a:r>
            <a:endParaRPr lang="en-IN" sz="2000" b="1" dirty="0">
              <a:solidFill>
                <a:schemeClr val="accent6">
                  <a:lumMod val="50000"/>
                </a:schemeClr>
              </a:solidFill>
            </a:endParaRPr>
          </a:p>
        </p:txBody>
      </p:sp>
    </p:spTree>
    <p:extLst>
      <p:ext uri="{BB962C8B-B14F-4D97-AF65-F5344CB8AC3E}">
        <p14:creationId xmlns:p14="http://schemas.microsoft.com/office/powerpoint/2010/main" val="372801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ACB7"/>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754995-37EF-0281-DDF6-C2A7B32EAAE5}"/>
              </a:ext>
            </a:extLst>
          </p:cNvPr>
          <p:cNvSpPr>
            <a:spLocks noGrp="1"/>
          </p:cNvSpPr>
          <p:nvPr>
            <p:ph type="subTitle" idx="1"/>
          </p:nvPr>
        </p:nvSpPr>
        <p:spPr>
          <a:xfrm>
            <a:off x="669235" y="2891781"/>
            <a:ext cx="10999304" cy="3200400"/>
          </a:xfrm>
        </p:spPr>
        <p:txBody>
          <a:bodyPr>
            <a:normAutofit/>
          </a:bodyPr>
          <a:lstStyle/>
          <a:p>
            <a:pPr algn="just"/>
            <a:r>
              <a:rPr lang="en-US" b="1" dirty="0">
                <a:solidFill>
                  <a:schemeClr val="bg2"/>
                </a:solidFill>
              </a:rPr>
              <a:t>Hiring Process Analytics is the fundamental and the most important function of a company. Here, the MNCs get to know about the major underlying trends about the hiring process.</a:t>
            </a:r>
          </a:p>
          <a:p>
            <a:pPr algn="just"/>
            <a:r>
              <a:rPr lang="en-US" b="1" dirty="0">
                <a:solidFill>
                  <a:schemeClr val="bg2"/>
                </a:solidFill>
              </a:rPr>
              <a:t>In this project we are going to perform Exploratory Data Analysis(EDA) where we will try to summarize, visualize and identify missing values of the data which will help us to answer the various questions related to data which are asked.</a:t>
            </a:r>
          </a:p>
          <a:p>
            <a:endParaRPr lang="en-US" dirty="0"/>
          </a:p>
          <a:p>
            <a:endParaRPr lang="en-IN" dirty="0"/>
          </a:p>
        </p:txBody>
      </p:sp>
      <p:sp>
        <p:nvSpPr>
          <p:cNvPr id="13" name="TextBox 12">
            <a:extLst>
              <a:ext uri="{FF2B5EF4-FFF2-40B4-BE49-F238E27FC236}">
                <a16:creationId xmlns:a16="http://schemas.microsoft.com/office/drawing/2014/main" id="{1B43FE6D-9E21-1774-AF22-BA7290300138}"/>
              </a:ext>
            </a:extLst>
          </p:cNvPr>
          <p:cNvSpPr txBox="1"/>
          <p:nvPr/>
        </p:nvSpPr>
        <p:spPr>
          <a:xfrm>
            <a:off x="3011558" y="1232452"/>
            <a:ext cx="10465904" cy="923330"/>
          </a:xfrm>
          <a:prstGeom prst="rect">
            <a:avLst/>
          </a:prstGeom>
          <a:noFill/>
        </p:spPr>
        <p:txBody>
          <a:bodyPr wrap="square" rtlCol="0">
            <a:spAutoFit/>
          </a:bodyPr>
          <a:lstStyle/>
          <a:p>
            <a:r>
              <a:rPr lang="en-US" sz="5400" dirty="0">
                <a:solidFill>
                  <a:schemeClr val="accent1">
                    <a:lumMod val="75000"/>
                  </a:schemeClr>
                </a:solidFill>
              </a:rPr>
              <a:t>PROJECT DESCRIPTION</a:t>
            </a:r>
            <a:endParaRPr lang="en-IN" sz="5400" dirty="0">
              <a:solidFill>
                <a:schemeClr val="accent1">
                  <a:lumMod val="75000"/>
                </a:schemeClr>
              </a:solidFill>
            </a:endParaRPr>
          </a:p>
        </p:txBody>
      </p:sp>
      <p:sp>
        <p:nvSpPr>
          <p:cNvPr id="14" name="TextBox 13">
            <a:extLst>
              <a:ext uri="{FF2B5EF4-FFF2-40B4-BE49-F238E27FC236}">
                <a16:creationId xmlns:a16="http://schemas.microsoft.com/office/drawing/2014/main" id="{65B859D4-C7D4-6053-19D5-F1F944932C65}"/>
              </a:ext>
            </a:extLst>
          </p:cNvPr>
          <p:cNvSpPr txBox="1"/>
          <p:nvPr/>
        </p:nvSpPr>
        <p:spPr>
          <a:xfrm>
            <a:off x="9909313" y="6400799"/>
            <a:ext cx="2554357" cy="323165"/>
          </a:xfrm>
          <a:prstGeom prst="rect">
            <a:avLst/>
          </a:prstGeom>
          <a:noFill/>
        </p:spPr>
        <p:txBody>
          <a:bodyPr wrap="square" rtlCol="0">
            <a:spAutoFit/>
          </a:bodyPr>
          <a:lstStyle/>
          <a:p>
            <a:r>
              <a:rPr lang="en-IN" sz="1500" dirty="0">
                <a:solidFill>
                  <a:schemeClr val="bg1"/>
                </a:solidFill>
              </a:rPr>
              <a:t>Ayushi Dadhich</a:t>
            </a:r>
          </a:p>
        </p:txBody>
      </p:sp>
    </p:spTree>
    <p:extLst>
      <p:ext uri="{BB962C8B-B14F-4D97-AF65-F5344CB8AC3E}">
        <p14:creationId xmlns:p14="http://schemas.microsoft.com/office/powerpoint/2010/main" val="333128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ADC"/>
        </a:solid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26FDF14-48B1-250F-C91E-AE4C6BA8039C}"/>
              </a:ext>
            </a:extLst>
          </p:cNvPr>
          <p:cNvGraphicFramePr/>
          <p:nvPr>
            <p:extLst>
              <p:ext uri="{D42A27DB-BD31-4B8C-83A1-F6EECF244321}">
                <p14:modId xmlns:p14="http://schemas.microsoft.com/office/powerpoint/2010/main" val="666770488"/>
              </p:ext>
            </p:extLst>
          </p:nvPr>
        </p:nvGraphicFramePr>
        <p:xfrm>
          <a:off x="877957" y="1749793"/>
          <a:ext cx="5880652" cy="45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1B43FE6D-9E21-1774-AF22-BA7290300138}"/>
              </a:ext>
            </a:extLst>
          </p:cNvPr>
          <p:cNvSpPr txBox="1"/>
          <p:nvPr/>
        </p:nvSpPr>
        <p:spPr>
          <a:xfrm>
            <a:off x="2991681" y="378693"/>
            <a:ext cx="10465904" cy="923330"/>
          </a:xfrm>
          <a:prstGeom prst="rect">
            <a:avLst/>
          </a:prstGeom>
          <a:noFill/>
        </p:spPr>
        <p:txBody>
          <a:bodyPr wrap="square" rtlCol="0">
            <a:spAutoFit/>
          </a:bodyPr>
          <a:lstStyle/>
          <a:p>
            <a:r>
              <a:rPr lang="en-US" sz="5400" dirty="0">
                <a:solidFill>
                  <a:srgbClr val="002060"/>
                </a:solidFill>
              </a:rPr>
              <a:t>PROJECT APPROACH</a:t>
            </a:r>
            <a:endParaRPr lang="en-IN" sz="5400" dirty="0">
              <a:solidFill>
                <a:srgbClr val="002060"/>
              </a:solidFill>
            </a:endParaRPr>
          </a:p>
        </p:txBody>
      </p:sp>
      <p:sp>
        <p:nvSpPr>
          <p:cNvPr id="14" name="TextBox 13">
            <a:extLst>
              <a:ext uri="{FF2B5EF4-FFF2-40B4-BE49-F238E27FC236}">
                <a16:creationId xmlns:a16="http://schemas.microsoft.com/office/drawing/2014/main" id="{65B859D4-C7D4-6053-19D5-F1F944932C65}"/>
              </a:ext>
            </a:extLst>
          </p:cNvPr>
          <p:cNvSpPr txBox="1"/>
          <p:nvPr/>
        </p:nvSpPr>
        <p:spPr>
          <a:xfrm>
            <a:off x="9750287" y="6271591"/>
            <a:ext cx="2554357" cy="323165"/>
          </a:xfrm>
          <a:prstGeom prst="rect">
            <a:avLst/>
          </a:prstGeom>
          <a:noFill/>
        </p:spPr>
        <p:txBody>
          <a:bodyPr wrap="square" rtlCol="0">
            <a:spAutoFit/>
          </a:bodyPr>
          <a:lstStyle/>
          <a:p>
            <a:r>
              <a:rPr lang="en-IN" sz="1500" dirty="0">
                <a:solidFill>
                  <a:srgbClr val="7030A0"/>
                </a:solidFill>
              </a:rPr>
              <a:t>Ayushi Dadhich</a:t>
            </a:r>
          </a:p>
        </p:txBody>
      </p:sp>
      <p:sp>
        <p:nvSpPr>
          <p:cNvPr id="6" name="TextBox 5">
            <a:extLst>
              <a:ext uri="{FF2B5EF4-FFF2-40B4-BE49-F238E27FC236}">
                <a16:creationId xmlns:a16="http://schemas.microsoft.com/office/drawing/2014/main" id="{3554E140-3A72-6D16-F9F3-6D03BAE41810}"/>
              </a:ext>
            </a:extLst>
          </p:cNvPr>
          <p:cNvSpPr txBox="1"/>
          <p:nvPr/>
        </p:nvSpPr>
        <p:spPr>
          <a:xfrm>
            <a:off x="7036904" y="2504661"/>
            <a:ext cx="4611756"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a:t>Understanding the Problem Statement and then opening worksheet.</a:t>
            </a:r>
          </a:p>
          <a:p>
            <a:pPr marL="285750" indent="-285750">
              <a:buFont typeface="Arial" panose="020B0604020202020204" pitchFamily="34" charset="0"/>
              <a:buChar char="•"/>
            </a:pPr>
            <a:r>
              <a:rPr lang="en-IN" sz="2000" dirty="0"/>
              <a:t>Checked if the data is cleaned or not – for this check for missing values and duplicates.</a:t>
            </a:r>
          </a:p>
          <a:p>
            <a:pPr marL="285750" indent="-285750">
              <a:buFont typeface="Arial" panose="020B0604020202020204" pitchFamily="34" charset="0"/>
              <a:buChar char="•"/>
            </a:pPr>
            <a:r>
              <a:rPr lang="en-IN" sz="2000" dirty="0"/>
              <a:t>Using Excel’s built in formulas tried to solve the questions asked.</a:t>
            </a:r>
          </a:p>
          <a:p>
            <a:pPr marL="285750" indent="-285750">
              <a:buFont typeface="Arial" panose="020B0604020202020204" pitchFamily="34" charset="0"/>
              <a:buChar char="•"/>
            </a:pPr>
            <a:r>
              <a:rPr lang="en-IN" sz="2000" dirty="0"/>
              <a:t>Created pivot tables for better approach to the questions</a:t>
            </a:r>
          </a:p>
          <a:p>
            <a:pPr marL="285750" indent="-285750">
              <a:buFont typeface="Arial" panose="020B0604020202020204" pitchFamily="34" charset="0"/>
              <a:buChar char="•"/>
            </a:pPr>
            <a:r>
              <a:rPr lang="en-IN" sz="2000" dirty="0"/>
              <a:t>Used the required charts for the tasks.</a:t>
            </a:r>
          </a:p>
        </p:txBody>
      </p:sp>
    </p:spTree>
    <p:extLst>
      <p:ext uri="{BB962C8B-B14F-4D97-AF65-F5344CB8AC3E}">
        <p14:creationId xmlns:p14="http://schemas.microsoft.com/office/powerpoint/2010/main" val="3786243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B43FE6D-9E21-1774-AF22-BA7290300138}"/>
              </a:ext>
            </a:extLst>
          </p:cNvPr>
          <p:cNvSpPr txBox="1"/>
          <p:nvPr/>
        </p:nvSpPr>
        <p:spPr>
          <a:xfrm>
            <a:off x="3414092" y="465665"/>
            <a:ext cx="10465904" cy="923330"/>
          </a:xfrm>
          <a:prstGeom prst="rect">
            <a:avLst/>
          </a:prstGeom>
          <a:noFill/>
        </p:spPr>
        <p:txBody>
          <a:bodyPr wrap="square" rtlCol="0">
            <a:spAutoFit/>
          </a:bodyPr>
          <a:lstStyle/>
          <a:p>
            <a:r>
              <a:rPr lang="en-US" sz="5400" dirty="0">
                <a:solidFill>
                  <a:schemeClr val="accent1">
                    <a:lumMod val="75000"/>
                  </a:schemeClr>
                </a:solidFill>
              </a:rPr>
              <a:t>TECH STACK USED </a:t>
            </a:r>
            <a:endParaRPr lang="en-IN" sz="5400" dirty="0">
              <a:solidFill>
                <a:schemeClr val="accent1">
                  <a:lumMod val="75000"/>
                </a:schemeClr>
              </a:solidFill>
            </a:endParaRPr>
          </a:p>
        </p:txBody>
      </p:sp>
      <p:sp>
        <p:nvSpPr>
          <p:cNvPr id="14" name="TextBox 13">
            <a:extLst>
              <a:ext uri="{FF2B5EF4-FFF2-40B4-BE49-F238E27FC236}">
                <a16:creationId xmlns:a16="http://schemas.microsoft.com/office/drawing/2014/main" id="{65B859D4-C7D4-6053-19D5-F1F944932C65}"/>
              </a:ext>
            </a:extLst>
          </p:cNvPr>
          <p:cNvSpPr txBox="1"/>
          <p:nvPr/>
        </p:nvSpPr>
        <p:spPr>
          <a:xfrm>
            <a:off x="7099855" y="5607505"/>
            <a:ext cx="2965172" cy="784830"/>
          </a:xfrm>
          <a:prstGeom prst="rect">
            <a:avLst/>
          </a:prstGeom>
          <a:noFill/>
        </p:spPr>
        <p:txBody>
          <a:bodyPr wrap="square" rtlCol="0">
            <a:spAutoFit/>
          </a:bodyPr>
          <a:lstStyle/>
          <a:p>
            <a:r>
              <a:rPr lang="en-IN" sz="1500" dirty="0">
                <a:solidFill>
                  <a:schemeClr val="accent6">
                    <a:lumMod val="50000"/>
                  </a:schemeClr>
                </a:solidFill>
              </a:rPr>
              <a:t>PowerPoint 2021</a:t>
            </a:r>
          </a:p>
          <a:p>
            <a:r>
              <a:rPr lang="en-IN" sz="1500" dirty="0">
                <a:solidFill>
                  <a:schemeClr val="accent6">
                    <a:lumMod val="50000"/>
                  </a:schemeClr>
                </a:solidFill>
              </a:rPr>
              <a:t>Powerful slideshow presentation program  </a:t>
            </a:r>
          </a:p>
        </p:txBody>
      </p:sp>
      <p:pic>
        <p:nvPicPr>
          <p:cNvPr id="1026" name="Picture 2" descr="Microsoft Excel - Wikipedia">
            <a:extLst>
              <a:ext uri="{FF2B5EF4-FFF2-40B4-BE49-F238E27FC236}">
                <a16:creationId xmlns:a16="http://schemas.microsoft.com/office/drawing/2014/main" id="{70CFD7BC-333A-230B-31EC-9C5F1D8EB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622" y="1890594"/>
            <a:ext cx="4045020" cy="35234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320ACC-F0D4-4C23-F468-7811D64E14FE}"/>
              </a:ext>
            </a:extLst>
          </p:cNvPr>
          <p:cNvSpPr txBox="1"/>
          <p:nvPr/>
        </p:nvSpPr>
        <p:spPr>
          <a:xfrm>
            <a:off x="2126973" y="5607505"/>
            <a:ext cx="3061252" cy="784830"/>
          </a:xfrm>
          <a:prstGeom prst="rect">
            <a:avLst/>
          </a:prstGeom>
          <a:noFill/>
        </p:spPr>
        <p:txBody>
          <a:bodyPr wrap="square" rtlCol="0">
            <a:spAutoFit/>
          </a:bodyPr>
          <a:lstStyle/>
          <a:p>
            <a:r>
              <a:rPr lang="en-IN" sz="1500" dirty="0">
                <a:solidFill>
                  <a:schemeClr val="accent6">
                    <a:lumMod val="50000"/>
                  </a:schemeClr>
                </a:solidFill>
              </a:rPr>
              <a:t>Microsoft Excel 2021</a:t>
            </a:r>
          </a:p>
          <a:p>
            <a:r>
              <a:rPr lang="en-IN" sz="1500" dirty="0">
                <a:solidFill>
                  <a:schemeClr val="accent6">
                    <a:lumMod val="50000"/>
                  </a:schemeClr>
                </a:solidFill>
              </a:rPr>
              <a:t>Spreadsheet tool for calculations and visual representation of data</a:t>
            </a:r>
          </a:p>
        </p:txBody>
      </p:sp>
      <p:pic>
        <p:nvPicPr>
          <p:cNvPr id="1028" name="Picture 4" descr="Microsoft PowerPoint - Wikipedia">
            <a:extLst>
              <a:ext uri="{FF2B5EF4-FFF2-40B4-BE49-F238E27FC236}">
                <a16:creationId xmlns:a16="http://schemas.microsoft.com/office/drawing/2014/main" id="{AB4C62BA-D5B2-EFCE-BAC9-47ADDB8B8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028" y="1715667"/>
            <a:ext cx="4164667" cy="369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82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ACB7"/>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754995-37EF-0281-DDF6-C2A7B32EAAE5}"/>
              </a:ext>
            </a:extLst>
          </p:cNvPr>
          <p:cNvSpPr>
            <a:spLocks noGrp="1"/>
          </p:cNvSpPr>
          <p:nvPr>
            <p:ph type="subTitle" idx="1"/>
          </p:nvPr>
        </p:nvSpPr>
        <p:spPr>
          <a:xfrm>
            <a:off x="596348" y="2077278"/>
            <a:ext cx="10999304" cy="3801212"/>
          </a:xfrm>
        </p:spPr>
        <p:txBody>
          <a:bodyPr>
            <a:normAutofit/>
          </a:bodyPr>
          <a:lstStyle/>
          <a:p>
            <a:pPr algn="just"/>
            <a:r>
              <a:rPr lang="en-US" b="1" dirty="0">
                <a:solidFill>
                  <a:schemeClr val="bg2"/>
                </a:solidFill>
              </a:rPr>
              <a:t>Gained knowledge on how to use COUNTIF, COUNTIFS function for solving how many males and females were hired.</a:t>
            </a:r>
          </a:p>
          <a:p>
            <a:pPr algn="just"/>
            <a:r>
              <a:rPr lang="en-US" b="1" dirty="0">
                <a:solidFill>
                  <a:schemeClr val="bg2"/>
                </a:solidFill>
              </a:rPr>
              <a:t>Used AVERAGE function to calculate average offered salary.</a:t>
            </a:r>
          </a:p>
          <a:p>
            <a:pPr algn="just"/>
            <a:r>
              <a:rPr lang="en-US" b="1" dirty="0">
                <a:solidFill>
                  <a:schemeClr val="bg2"/>
                </a:solidFill>
              </a:rPr>
              <a:t>And pivot tables for class interval of salary  in the company which showed  how many candidates were given a salary within a particular range.</a:t>
            </a:r>
          </a:p>
          <a:p>
            <a:pPr algn="just"/>
            <a:r>
              <a:rPr lang="en-US" b="1" dirty="0">
                <a:solidFill>
                  <a:schemeClr val="bg2"/>
                </a:solidFill>
              </a:rPr>
              <a:t>Again, for the next task which was to  show the proportion of people working in  different departments. So, I created a pivot table from the provided  data to show it through a pie chart.</a:t>
            </a:r>
          </a:p>
          <a:p>
            <a:pPr algn="just"/>
            <a:r>
              <a:rPr lang="en-US" b="1" dirty="0">
                <a:solidFill>
                  <a:schemeClr val="bg2"/>
                </a:solidFill>
              </a:rPr>
              <a:t>Lastly, used bar chart and line chart to represent different post tiers.</a:t>
            </a:r>
          </a:p>
          <a:p>
            <a:endParaRPr lang="en-US" dirty="0"/>
          </a:p>
          <a:p>
            <a:endParaRPr lang="en-IN" dirty="0"/>
          </a:p>
        </p:txBody>
      </p:sp>
      <p:sp>
        <p:nvSpPr>
          <p:cNvPr id="13" name="TextBox 12">
            <a:extLst>
              <a:ext uri="{FF2B5EF4-FFF2-40B4-BE49-F238E27FC236}">
                <a16:creationId xmlns:a16="http://schemas.microsoft.com/office/drawing/2014/main" id="{1B43FE6D-9E21-1774-AF22-BA7290300138}"/>
              </a:ext>
            </a:extLst>
          </p:cNvPr>
          <p:cNvSpPr txBox="1"/>
          <p:nvPr/>
        </p:nvSpPr>
        <p:spPr>
          <a:xfrm>
            <a:off x="2932045" y="655983"/>
            <a:ext cx="10465904" cy="923330"/>
          </a:xfrm>
          <a:prstGeom prst="rect">
            <a:avLst/>
          </a:prstGeom>
          <a:noFill/>
        </p:spPr>
        <p:txBody>
          <a:bodyPr wrap="square" rtlCol="0">
            <a:spAutoFit/>
          </a:bodyPr>
          <a:lstStyle/>
          <a:p>
            <a:r>
              <a:rPr lang="en-US" sz="5400" dirty="0">
                <a:solidFill>
                  <a:schemeClr val="accent1">
                    <a:lumMod val="75000"/>
                  </a:schemeClr>
                </a:solidFill>
              </a:rPr>
              <a:t>INSIGHTS</a:t>
            </a:r>
            <a:endParaRPr lang="en-IN" sz="5400" dirty="0">
              <a:solidFill>
                <a:schemeClr val="accent1">
                  <a:lumMod val="75000"/>
                </a:schemeClr>
              </a:solidFill>
            </a:endParaRPr>
          </a:p>
        </p:txBody>
      </p:sp>
      <p:sp>
        <p:nvSpPr>
          <p:cNvPr id="14" name="TextBox 13">
            <a:extLst>
              <a:ext uri="{FF2B5EF4-FFF2-40B4-BE49-F238E27FC236}">
                <a16:creationId xmlns:a16="http://schemas.microsoft.com/office/drawing/2014/main" id="{65B859D4-C7D4-6053-19D5-F1F944932C65}"/>
              </a:ext>
            </a:extLst>
          </p:cNvPr>
          <p:cNvSpPr txBox="1"/>
          <p:nvPr/>
        </p:nvSpPr>
        <p:spPr>
          <a:xfrm>
            <a:off x="9909313" y="6400799"/>
            <a:ext cx="2554357" cy="323165"/>
          </a:xfrm>
          <a:prstGeom prst="rect">
            <a:avLst/>
          </a:prstGeom>
          <a:noFill/>
        </p:spPr>
        <p:txBody>
          <a:bodyPr wrap="square" rtlCol="0">
            <a:spAutoFit/>
          </a:bodyPr>
          <a:lstStyle/>
          <a:p>
            <a:r>
              <a:rPr lang="en-IN" sz="1500" dirty="0">
                <a:solidFill>
                  <a:schemeClr val="bg1"/>
                </a:solidFill>
              </a:rPr>
              <a:t>Ayushi Dadhich</a:t>
            </a:r>
          </a:p>
        </p:txBody>
      </p:sp>
    </p:spTree>
    <p:extLst>
      <p:ext uri="{BB962C8B-B14F-4D97-AF65-F5344CB8AC3E}">
        <p14:creationId xmlns:p14="http://schemas.microsoft.com/office/powerpoint/2010/main" val="109735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5B859D4-C7D4-6053-19D5-F1F944932C65}"/>
              </a:ext>
            </a:extLst>
          </p:cNvPr>
          <p:cNvSpPr txBox="1"/>
          <p:nvPr/>
        </p:nvSpPr>
        <p:spPr>
          <a:xfrm>
            <a:off x="9750287" y="6271591"/>
            <a:ext cx="2554357" cy="323165"/>
          </a:xfrm>
          <a:prstGeom prst="rect">
            <a:avLst/>
          </a:prstGeom>
          <a:noFill/>
        </p:spPr>
        <p:txBody>
          <a:bodyPr wrap="square" rtlCol="0">
            <a:spAutoFit/>
          </a:bodyPr>
          <a:lstStyle/>
          <a:p>
            <a:r>
              <a:rPr lang="en-IN" sz="1500" dirty="0">
                <a:solidFill>
                  <a:srgbClr val="7030A0"/>
                </a:solidFill>
              </a:rPr>
              <a:t>Ayushi Dadhich</a:t>
            </a:r>
          </a:p>
        </p:txBody>
      </p:sp>
      <p:pic>
        <p:nvPicPr>
          <p:cNvPr id="3" name="Picture 2">
            <a:extLst>
              <a:ext uri="{FF2B5EF4-FFF2-40B4-BE49-F238E27FC236}">
                <a16:creationId xmlns:a16="http://schemas.microsoft.com/office/drawing/2014/main" id="{90B0E988-215F-E8A5-42A5-A817FCE44E25}"/>
              </a:ext>
            </a:extLst>
          </p:cNvPr>
          <p:cNvPicPr>
            <a:picLocks noChangeAspect="1"/>
          </p:cNvPicPr>
          <p:nvPr/>
        </p:nvPicPr>
        <p:blipFill>
          <a:blip r:embed="rId2"/>
          <a:stretch>
            <a:fillRect/>
          </a:stretch>
        </p:blipFill>
        <p:spPr>
          <a:xfrm>
            <a:off x="685799" y="1063487"/>
            <a:ext cx="5235405" cy="5208104"/>
          </a:xfrm>
          <a:prstGeom prst="rect">
            <a:avLst/>
          </a:prstGeom>
        </p:spPr>
      </p:pic>
      <p:pic>
        <p:nvPicPr>
          <p:cNvPr id="7" name="Picture 6">
            <a:extLst>
              <a:ext uri="{FF2B5EF4-FFF2-40B4-BE49-F238E27FC236}">
                <a16:creationId xmlns:a16="http://schemas.microsoft.com/office/drawing/2014/main" id="{2EE69089-4BCB-02C0-7DA9-DAD458D28DEE}"/>
              </a:ext>
            </a:extLst>
          </p:cNvPr>
          <p:cNvPicPr>
            <a:picLocks noChangeAspect="1"/>
          </p:cNvPicPr>
          <p:nvPr/>
        </p:nvPicPr>
        <p:blipFill>
          <a:blip r:embed="rId3"/>
          <a:stretch>
            <a:fillRect/>
          </a:stretch>
        </p:blipFill>
        <p:spPr>
          <a:xfrm>
            <a:off x="6360249" y="1423626"/>
            <a:ext cx="4296156" cy="4686609"/>
          </a:xfrm>
          <a:prstGeom prst="rect">
            <a:avLst/>
          </a:prstGeom>
        </p:spPr>
      </p:pic>
      <p:sp>
        <p:nvSpPr>
          <p:cNvPr id="8" name="TextBox 7">
            <a:extLst>
              <a:ext uri="{FF2B5EF4-FFF2-40B4-BE49-F238E27FC236}">
                <a16:creationId xmlns:a16="http://schemas.microsoft.com/office/drawing/2014/main" id="{F87A5D36-96FC-2C0E-D9D7-69C76401050E}"/>
              </a:ext>
            </a:extLst>
          </p:cNvPr>
          <p:cNvSpPr txBox="1"/>
          <p:nvPr/>
        </p:nvSpPr>
        <p:spPr>
          <a:xfrm>
            <a:off x="4383156" y="59479"/>
            <a:ext cx="5367131" cy="923330"/>
          </a:xfrm>
          <a:prstGeom prst="rect">
            <a:avLst/>
          </a:prstGeom>
          <a:noFill/>
        </p:spPr>
        <p:txBody>
          <a:bodyPr wrap="square" rtlCol="0">
            <a:spAutoFit/>
          </a:bodyPr>
          <a:lstStyle/>
          <a:p>
            <a:r>
              <a:rPr lang="en-IN" sz="5400" dirty="0">
                <a:solidFill>
                  <a:schemeClr val="accent6">
                    <a:lumMod val="50000"/>
                  </a:schemeClr>
                </a:solidFill>
              </a:rPr>
              <a:t>RESULTS</a:t>
            </a:r>
          </a:p>
        </p:txBody>
      </p:sp>
    </p:spTree>
    <p:extLst>
      <p:ext uri="{BB962C8B-B14F-4D97-AF65-F5344CB8AC3E}">
        <p14:creationId xmlns:p14="http://schemas.microsoft.com/office/powerpoint/2010/main" val="3928121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DADC"/>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5B859D4-C7D4-6053-19D5-F1F944932C65}"/>
              </a:ext>
            </a:extLst>
          </p:cNvPr>
          <p:cNvSpPr txBox="1"/>
          <p:nvPr/>
        </p:nvSpPr>
        <p:spPr>
          <a:xfrm>
            <a:off x="9750287" y="6271591"/>
            <a:ext cx="2554357" cy="323165"/>
          </a:xfrm>
          <a:prstGeom prst="rect">
            <a:avLst/>
          </a:prstGeom>
          <a:noFill/>
        </p:spPr>
        <p:txBody>
          <a:bodyPr wrap="square" rtlCol="0">
            <a:spAutoFit/>
          </a:bodyPr>
          <a:lstStyle/>
          <a:p>
            <a:r>
              <a:rPr lang="en-IN" sz="1500" dirty="0">
                <a:solidFill>
                  <a:srgbClr val="7030A0"/>
                </a:solidFill>
              </a:rPr>
              <a:t>Ayushi Dadhich</a:t>
            </a:r>
          </a:p>
        </p:txBody>
      </p:sp>
      <p:pic>
        <p:nvPicPr>
          <p:cNvPr id="4" name="Picture 3">
            <a:extLst>
              <a:ext uri="{FF2B5EF4-FFF2-40B4-BE49-F238E27FC236}">
                <a16:creationId xmlns:a16="http://schemas.microsoft.com/office/drawing/2014/main" id="{693F5B44-DABC-539E-E236-0A9133A1BC03}"/>
              </a:ext>
            </a:extLst>
          </p:cNvPr>
          <p:cNvPicPr>
            <a:picLocks noChangeAspect="1"/>
          </p:cNvPicPr>
          <p:nvPr/>
        </p:nvPicPr>
        <p:blipFill>
          <a:blip r:embed="rId2"/>
          <a:stretch>
            <a:fillRect/>
          </a:stretch>
        </p:blipFill>
        <p:spPr>
          <a:xfrm>
            <a:off x="516835" y="690447"/>
            <a:ext cx="11340548" cy="5581144"/>
          </a:xfrm>
          <a:prstGeom prst="rect">
            <a:avLst/>
          </a:prstGeom>
        </p:spPr>
      </p:pic>
    </p:spTree>
    <p:extLst>
      <p:ext uri="{BB962C8B-B14F-4D97-AF65-F5344CB8AC3E}">
        <p14:creationId xmlns:p14="http://schemas.microsoft.com/office/powerpoint/2010/main" val="1578677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ACB7"/>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5B859D4-C7D4-6053-19D5-F1F944932C65}"/>
              </a:ext>
            </a:extLst>
          </p:cNvPr>
          <p:cNvSpPr txBox="1"/>
          <p:nvPr/>
        </p:nvSpPr>
        <p:spPr>
          <a:xfrm>
            <a:off x="9750287" y="6452839"/>
            <a:ext cx="2554357" cy="323165"/>
          </a:xfrm>
          <a:prstGeom prst="rect">
            <a:avLst/>
          </a:prstGeom>
          <a:noFill/>
        </p:spPr>
        <p:txBody>
          <a:bodyPr wrap="square" rtlCol="0">
            <a:spAutoFit/>
          </a:bodyPr>
          <a:lstStyle/>
          <a:p>
            <a:r>
              <a:rPr lang="en-IN" sz="1500" dirty="0">
                <a:solidFill>
                  <a:srgbClr val="7030A0"/>
                </a:solidFill>
              </a:rPr>
              <a:t>Ayushi Dadhich</a:t>
            </a:r>
          </a:p>
        </p:txBody>
      </p:sp>
      <p:pic>
        <p:nvPicPr>
          <p:cNvPr id="3" name="Picture 2">
            <a:extLst>
              <a:ext uri="{FF2B5EF4-FFF2-40B4-BE49-F238E27FC236}">
                <a16:creationId xmlns:a16="http://schemas.microsoft.com/office/drawing/2014/main" id="{944B6D9C-D8D1-FDB0-B240-A1C0561F795D}"/>
              </a:ext>
            </a:extLst>
          </p:cNvPr>
          <p:cNvPicPr>
            <a:picLocks noChangeAspect="1"/>
          </p:cNvPicPr>
          <p:nvPr/>
        </p:nvPicPr>
        <p:blipFill>
          <a:blip r:embed="rId2"/>
          <a:stretch>
            <a:fillRect/>
          </a:stretch>
        </p:blipFill>
        <p:spPr>
          <a:xfrm>
            <a:off x="1158915" y="516833"/>
            <a:ext cx="3513124" cy="5595731"/>
          </a:xfrm>
          <a:prstGeom prst="rect">
            <a:avLst/>
          </a:prstGeom>
        </p:spPr>
      </p:pic>
      <p:pic>
        <p:nvPicPr>
          <p:cNvPr id="8" name="Picture 7">
            <a:extLst>
              <a:ext uri="{FF2B5EF4-FFF2-40B4-BE49-F238E27FC236}">
                <a16:creationId xmlns:a16="http://schemas.microsoft.com/office/drawing/2014/main" id="{EFCDA595-327B-3E97-FDD9-89B0FFF620B8}"/>
              </a:ext>
            </a:extLst>
          </p:cNvPr>
          <p:cNvPicPr>
            <a:picLocks noChangeAspect="1"/>
          </p:cNvPicPr>
          <p:nvPr/>
        </p:nvPicPr>
        <p:blipFill>
          <a:blip r:embed="rId3"/>
          <a:stretch>
            <a:fillRect/>
          </a:stretch>
        </p:blipFill>
        <p:spPr>
          <a:xfrm>
            <a:off x="5271480" y="303705"/>
            <a:ext cx="5425910" cy="3215919"/>
          </a:xfrm>
          <a:prstGeom prst="rect">
            <a:avLst/>
          </a:prstGeom>
        </p:spPr>
      </p:pic>
      <p:pic>
        <p:nvPicPr>
          <p:cNvPr id="10" name="Picture 9">
            <a:extLst>
              <a:ext uri="{FF2B5EF4-FFF2-40B4-BE49-F238E27FC236}">
                <a16:creationId xmlns:a16="http://schemas.microsoft.com/office/drawing/2014/main" id="{865D00AB-5761-B2E5-282F-FBC87DEECA43}"/>
              </a:ext>
            </a:extLst>
          </p:cNvPr>
          <p:cNvPicPr>
            <a:picLocks noChangeAspect="1"/>
          </p:cNvPicPr>
          <p:nvPr/>
        </p:nvPicPr>
        <p:blipFill>
          <a:blip r:embed="rId4"/>
          <a:stretch>
            <a:fillRect/>
          </a:stretch>
        </p:blipFill>
        <p:spPr>
          <a:xfrm>
            <a:off x="5271480" y="3610248"/>
            <a:ext cx="5425910" cy="2661343"/>
          </a:xfrm>
          <a:prstGeom prst="rect">
            <a:avLst/>
          </a:prstGeom>
        </p:spPr>
      </p:pic>
    </p:spTree>
    <p:extLst>
      <p:ext uri="{BB962C8B-B14F-4D97-AF65-F5344CB8AC3E}">
        <p14:creationId xmlns:p14="http://schemas.microsoft.com/office/powerpoint/2010/main" val="1525185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317</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ayushi dadhich</dc:creator>
  <cp:lastModifiedBy>ayushi dadhich</cp:lastModifiedBy>
  <cp:revision>1</cp:revision>
  <dcterms:created xsi:type="dcterms:W3CDTF">2023-03-29T13:46:49Z</dcterms:created>
  <dcterms:modified xsi:type="dcterms:W3CDTF">2023-03-29T17:09:29Z</dcterms:modified>
</cp:coreProperties>
</file>