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E4D986-94B6-4F53-8CC0-D4A82346D5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B20D4497-FA7E-4F48-AB74-6CF37A7E6F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User space</a:t>
          </a:r>
          <a:r>
            <a:rPr lang="en-US"/>
            <a:t>: The memory area where user applications run.</a:t>
          </a:r>
        </a:p>
      </dgm:t>
    </dgm:pt>
    <dgm:pt modelId="{AF0B1C6E-150F-425F-839D-821450EE7397}" type="parTrans" cxnId="{FD5CC09E-74CA-49A5-A29E-F031E0D40ABF}">
      <dgm:prSet/>
      <dgm:spPr/>
      <dgm:t>
        <a:bodyPr/>
        <a:lstStyle/>
        <a:p>
          <a:endParaRPr lang="en-US"/>
        </a:p>
      </dgm:t>
    </dgm:pt>
    <dgm:pt modelId="{9A9E6ABA-A5C0-4D61-849C-78C35340247B}" type="sibTrans" cxnId="{FD5CC09E-74CA-49A5-A29E-F031E0D40ABF}">
      <dgm:prSet/>
      <dgm:spPr/>
      <dgm:t>
        <a:bodyPr/>
        <a:lstStyle/>
        <a:p>
          <a:endParaRPr lang="en-US"/>
        </a:p>
      </dgm:t>
    </dgm:pt>
    <dgm:pt modelId="{34F08BA3-940D-413A-9D67-101CC47F30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Kernel space</a:t>
          </a:r>
          <a:r>
            <a:rPr lang="en-US"/>
            <a:t>: The memory area where the operating system kernel executes.</a:t>
          </a:r>
        </a:p>
      </dgm:t>
    </dgm:pt>
    <dgm:pt modelId="{B00F758F-085C-49E0-8958-83E0C6CDF926}" type="parTrans" cxnId="{F2726881-4CA5-44A1-B2BC-42786FBDBE43}">
      <dgm:prSet/>
      <dgm:spPr/>
      <dgm:t>
        <a:bodyPr/>
        <a:lstStyle/>
        <a:p>
          <a:endParaRPr lang="en-US"/>
        </a:p>
      </dgm:t>
    </dgm:pt>
    <dgm:pt modelId="{B5169B6B-6573-4909-A312-E26091F36CFB}" type="sibTrans" cxnId="{F2726881-4CA5-44A1-B2BC-42786FBDBE43}">
      <dgm:prSet/>
      <dgm:spPr/>
      <dgm:t>
        <a:bodyPr/>
        <a:lstStyle/>
        <a:p>
          <a:endParaRPr lang="en-US"/>
        </a:p>
      </dgm:t>
    </dgm:pt>
    <dgm:pt modelId="{A63DB08E-6D0D-4457-AABE-C4EA02E34E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System calls: </a:t>
          </a:r>
          <a:r>
            <a:rPr lang="en-US"/>
            <a:t>Interfaces that allow user applications to request services from the kernel.</a:t>
          </a:r>
        </a:p>
      </dgm:t>
    </dgm:pt>
    <dgm:pt modelId="{C3D6CC14-8C8C-48F1-93C8-8D77F7B5CFD2}" type="parTrans" cxnId="{E1660ECF-4BFF-404A-9196-D93D48CB3118}">
      <dgm:prSet/>
      <dgm:spPr/>
      <dgm:t>
        <a:bodyPr/>
        <a:lstStyle/>
        <a:p>
          <a:endParaRPr lang="en-US"/>
        </a:p>
      </dgm:t>
    </dgm:pt>
    <dgm:pt modelId="{B91BB99A-B0D7-4A38-A7FC-00A8663D8903}" type="sibTrans" cxnId="{E1660ECF-4BFF-404A-9196-D93D48CB3118}">
      <dgm:prSet/>
      <dgm:spPr/>
      <dgm:t>
        <a:bodyPr/>
        <a:lstStyle/>
        <a:p>
          <a:endParaRPr lang="en-US"/>
        </a:p>
      </dgm:t>
    </dgm:pt>
    <dgm:pt modelId="{DEB12D93-3E0B-44E6-8CA6-A106EE5761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System calls act as the </a:t>
          </a:r>
          <a:r>
            <a:rPr lang="en-US" b="1" i="1"/>
            <a:t>bridge between user space and kernel space</a:t>
          </a:r>
          <a:r>
            <a:rPr lang="en-US"/>
            <a:t>, ensuring safe and controlled access to system resources.</a:t>
          </a:r>
        </a:p>
      </dgm:t>
    </dgm:pt>
    <dgm:pt modelId="{6655AA09-43CC-409D-858D-FCC410B2D280}" type="parTrans" cxnId="{6E38F03D-420F-4009-9A75-C993C8DB7792}">
      <dgm:prSet/>
      <dgm:spPr/>
      <dgm:t>
        <a:bodyPr/>
        <a:lstStyle/>
        <a:p>
          <a:endParaRPr lang="en-US"/>
        </a:p>
      </dgm:t>
    </dgm:pt>
    <dgm:pt modelId="{1BAE1A9B-6C75-4D88-93B7-914191B25CB6}" type="sibTrans" cxnId="{6E38F03D-420F-4009-9A75-C993C8DB7792}">
      <dgm:prSet/>
      <dgm:spPr/>
      <dgm:t>
        <a:bodyPr/>
        <a:lstStyle/>
        <a:p>
          <a:endParaRPr lang="en-US"/>
        </a:p>
      </dgm:t>
    </dgm:pt>
    <dgm:pt modelId="{70CB8157-72FB-43CC-A978-CCD79C95B7A7}" type="pres">
      <dgm:prSet presAssocID="{C7E4D986-94B6-4F53-8CC0-D4A82346D5FF}" presName="root" presStyleCnt="0">
        <dgm:presLayoutVars>
          <dgm:dir/>
          <dgm:resizeHandles val="exact"/>
        </dgm:presLayoutVars>
      </dgm:prSet>
      <dgm:spPr/>
    </dgm:pt>
    <dgm:pt modelId="{8465B332-1972-4CF0-8A29-F4E38C1E0970}" type="pres">
      <dgm:prSet presAssocID="{B20D4497-FA7E-4F48-AB74-6CF37A7E6F9C}" presName="compNode" presStyleCnt="0"/>
      <dgm:spPr/>
    </dgm:pt>
    <dgm:pt modelId="{901F7D7E-4FEC-4DFA-A714-88AB3296BF32}" type="pres">
      <dgm:prSet presAssocID="{B20D4497-FA7E-4F48-AB74-6CF37A7E6F9C}" presName="bgRect" presStyleLbl="bgShp" presStyleIdx="0" presStyleCnt="4"/>
      <dgm:spPr/>
    </dgm:pt>
    <dgm:pt modelId="{520E3E0C-DCF1-43A2-874B-960FC549000B}" type="pres">
      <dgm:prSet presAssocID="{B20D4497-FA7E-4F48-AB74-6CF37A7E6F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ADFF713-7E06-40C9-935D-215EE7078F35}" type="pres">
      <dgm:prSet presAssocID="{B20D4497-FA7E-4F48-AB74-6CF37A7E6F9C}" presName="spaceRect" presStyleCnt="0"/>
      <dgm:spPr/>
    </dgm:pt>
    <dgm:pt modelId="{9AE2B6EB-95A8-4471-9000-D4B05734DD73}" type="pres">
      <dgm:prSet presAssocID="{B20D4497-FA7E-4F48-AB74-6CF37A7E6F9C}" presName="parTx" presStyleLbl="revTx" presStyleIdx="0" presStyleCnt="4">
        <dgm:presLayoutVars>
          <dgm:chMax val="0"/>
          <dgm:chPref val="0"/>
        </dgm:presLayoutVars>
      </dgm:prSet>
      <dgm:spPr/>
    </dgm:pt>
    <dgm:pt modelId="{9C87C3F4-17CA-402A-AB8C-21F86B8199B3}" type="pres">
      <dgm:prSet presAssocID="{9A9E6ABA-A5C0-4D61-849C-78C35340247B}" presName="sibTrans" presStyleCnt="0"/>
      <dgm:spPr/>
    </dgm:pt>
    <dgm:pt modelId="{A5C8F564-002D-4626-846C-EF1A380C1628}" type="pres">
      <dgm:prSet presAssocID="{34F08BA3-940D-413A-9D67-101CC47F306E}" presName="compNode" presStyleCnt="0"/>
      <dgm:spPr/>
    </dgm:pt>
    <dgm:pt modelId="{508CBC3F-DFD4-4CD5-B16E-DF9D88684A31}" type="pres">
      <dgm:prSet presAssocID="{34F08BA3-940D-413A-9D67-101CC47F306E}" presName="bgRect" presStyleLbl="bgShp" presStyleIdx="1" presStyleCnt="4"/>
      <dgm:spPr/>
    </dgm:pt>
    <dgm:pt modelId="{2A2B2167-8D7E-4774-A550-1CD979D3FA95}" type="pres">
      <dgm:prSet presAssocID="{34F08BA3-940D-413A-9D67-101CC47F30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E3FE1FF1-C7C7-4FA2-A047-FD9CA1E9DDDC}" type="pres">
      <dgm:prSet presAssocID="{34F08BA3-940D-413A-9D67-101CC47F306E}" presName="spaceRect" presStyleCnt="0"/>
      <dgm:spPr/>
    </dgm:pt>
    <dgm:pt modelId="{7214A94E-98A1-46B2-AD63-4F6FE9749272}" type="pres">
      <dgm:prSet presAssocID="{34F08BA3-940D-413A-9D67-101CC47F306E}" presName="parTx" presStyleLbl="revTx" presStyleIdx="1" presStyleCnt="4">
        <dgm:presLayoutVars>
          <dgm:chMax val="0"/>
          <dgm:chPref val="0"/>
        </dgm:presLayoutVars>
      </dgm:prSet>
      <dgm:spPr/>
    </dgm:pt>
    <dgm:pt modelId="{61CBF29C-3C68-4EB7-8EA2-1A292B0EF24D}" type="pres">
      <dgm:prSet presAssocID="{B5169B6B-6573-4909-A312-E26091F36CFB}" presName="sibTrans" presStyleCnt="0"/>
      <dgm:spPr/>
    </dgm:pt>
    <dgm:pt modelId="{286FBA93-778D-44FA-B8FF-9D7B4754E31A}" type="pres">
      <dgm:prSet presAssocID="{A63DB08E-6D0D-4457-AABE-C4EA02E34E87}" presName="compNode" presStyleCnt="0"/>
      <dgm:spPr/>
    </dgm:pt>
    <dgm:pt modelId="{FF6EB6DE-717D-4169-AD65-D520689981F5}" type="pres">
      <dgm:prSet presAssocID="{A63DB08E-6D0D-4457-AABE-C4EA02E34E87}" presName="bgRect" presStyleLbl="bgShp" presStyleIdx="2" presStyleCnt="4"/>
      <dgm:spPr/>
    </dgm:pt>
    <dgm:pt modelId="{46BEC3C8-CC6F-4DCB-A632-3CC5D3E17D1F}" type="pres">
      <dgm:prSet presAssocID="{A63DB08E-6D0D-4457-AABE-C4EA02E34E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E6A4DA9-2E90-4746-8AD2-5F27555DF1C0}" type="pres">
      <dgm:prSet presAssocID="{A63DB08E-6D0D-4457-AABE-C4EA02E34E87}" presName="spaceRect" presStyleCnt="0"/>
      <dgm:spPr/>
    </dgm:pt>
    <dgm:pt modelId="{CE361CF2-28CC-4714-99ED-22EA1A1CBD21}" type="pres">
      <dgm:prSet presAssocID="{A63DB08E-6D0D-4457-AABE-C4EA02E34E87}" presName="parTx" presStyleLbl="revTx" presStyleIdx="2" presStyleCnt="4">
        <dgm:presLayoutVars>
          <dgm:chMax val="0"/>
          <dgm:chPref val="0"/>
        </dgm:presLayoutVars>
      </dgm:prSet>
      <dgm:spPr/>
    </dgm:pt>
    <dgm:pt modelId="{843A9D65-7149-4374-B3E1-EAABBF2DFDEF}" type="pres">
      <dgm:prSet presAssocID="{B91BB99A-B0D7-4A38-A7FC-00A8663D8903}" presName="sibTrans" presStyleCnt="0"/>
      <dgm:spPr/>
    </dgm:pt>
    <dgm:pt modelId="{C317E4BD-45EE-475D-83CD-5D2946953739}" type="pres">
      <dgm:prSet presAssocID="{DEB12D93-3E0B-44E6-8CA6-A106EE576161}" presName="compNode" presStyleCnt="0"/>
      <dgm:spPr/>
    </dgm:pt>
    <dgm:pt modelId="{4AAEE090-4A67-4B5B-8162-07964DE94DBC}" type="pres">
      <dgm:prSet presAssocID="{DEB12D93-3E0B-44E6-8CA6-A106EE576161}" presName="bgRect" presStyleLbl="bgShp" presStyleIdx="3" presStyleCnt="4"/>
      <dgm:spPr/>
    </dgm:pt>
    <dgm:pt modelId="{856FA2BC-58FD-4D43-BB09-D065473CED92}" type="pres">
      <dgm:prSet presAssocID="{DEB12D93-3E0B-44E6-8CA6-A106EE5761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9F79C80-581C-4830-96B9-F26528520BEE}" type="pres">
      <dgm:prSet presAssocID="{DEB12D93-3E0B-44E6-8CA6-A106EE576161}" presName="spaceRect" presStyleCnt="0"/>
      <dgm:spPr/>
    </dgm:pt>
    <dgm:pt modelId="{9C43A424-87EA-4F82-9F37-AA3EC0CFCE48}" type="pres">
      <dgm:prSet presAssocID="{DEB12D93-3E0B-44E6-8CA6-A106EE57616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E38F03D-420F-4009-9A75-C993C8DB7792}" srcId="{C7E4D986-94B6-4F53-8CC0-D4A82346D5FF}" destId="{DEB12D93-3E0B-44E6-8CA6-A106EE576161}" srcOrd="3" destOrd="0" parTransId="{6655AA09-43CC-409D-858D-FCC410B2D280}" sibTransId="{1BAE1A9B-6C75-4D88-93B7-914191B25CB6}"/>
    <dgm:cxn modelId="{D350B342-A5BB-4215-B98E-85A87B3E6D85}" type="presOf" srcId="{DEB12D93-3E0B-44E6-8CA6-A106EE576161}" destId="{9C43A424-87EA-4F82-9F37-AA3EC0CFCE48}" srcOrd="0" destOrd="0" presId="urn:microsoft.com/office/officeart/2018/2/layout/IconVerticalSolidList"/>
    <dgm:cxn modelId="{DB513571-D5A5-45FF-8016-65AD6677B5BB}" type="presOf" srcId="{A63DB08E-6D0D-4457-AABE-C4EA02E34E87}" destId="{CE361CF2-28CC-4714-99ED-22EA1A1CBD21}" srcOrd="0" destOrd="0" presId="urn:microsoft.com/office/officeart/2018/2/layout/IconVerticalSolidList"/>
    <dgm:cxn modelId="{47F44578-A390-4C4A-9103-781056CD9442}" type="presOf" srcId="{C7E4D986-94B6-4F53-8CC0-D4A82346D5FF}" destId="{70CB8157-72FB-43CC-A978-CCD79C95B7A7}" srcOrd="0" destOrd="0" presId="urn:microsoft.com/office/officeart/2018/2/layout/IconVerticalSolidList"/>
    <dgm:cxn modelId="{F2726881-4CA5-44A1-B2BC-42786FBDBE43}" srcId="{C7E4D986-94B6-4F53-8CC0-D4A82346D5FF}" destId="{34F08BA3-940D-413A-9D67-101CC47F306E}" srcOrd="1" destOrd="0" parTransId="{B00F758F-085C-49E0-8958-83E0C6CDF926}" sibTransId="{B5169B6B-6573-4909-A312-E26091F36CFB}"/>
    <dgm:cxn modelId="{1FFA9282-364A-4956-8793-A5CD687DAF57}" type="presOf" srcId="{34F08BA3-940D-413A-9D67-101CC47F306E}" destId="{7214A94E-98A1-46B2-AD63-4F6FE9749272}" srcOrd="0" destOrd="0" presId="urn:microsoft.com/office/officeart/2018/2/layout/IconVerticalSolidList"/>
    <dgm:cxn modelId="{0502BF8D-11CA-46A6-B557-3E24201C20CE}" type="presOf" srcId="{B20D4497-FA7E-4F48-AB74-6CF37A7E6F9C}" destId="{9AE2B6EB-95A8-4471-9000-D4B05734DD73}" srcOrd="0" destOrd="0" presId="urn:microsoft.com/office/officeart/2018/2/layout/IconVerticalSolidList"/>
    <dgm:cxn modelId="{FD5CC09E-74CA-49A5-A29E-F031E0D40ABF}" srcId="{C7E4D986-94B6-4F53-8CC0-D4A82346D5FF}" destId="{B20D4497-FA7E-4F48-AB74-6CF37A7E6F9C}" srcOrd="0" destOrd="0" parTransId="{AF0B1C6E-150F-425F-839D-821450EE7397}" sibTransId="{9A9E6ABA-A5C0-4D61-849C-78C35340247B}"/>
    <dgm:cxn modelId="{E1660ECF-4BFF-404A-9196-D93D48CB3118}" srcId="{C7E4D986-94B6-4F53-8CC0-D4A82346D5FF}" destId="{A63DB08E-6D0D-4457-AABE-C4EA02E34E87}" srcOrd="2" destOrd="0" parTransId="{C3D6CC14-8C8C-48F1-93C8-8D77F7B5CFD2}" sibTransId="{B91BB99A-B0D7-4A38-A7FC-00A8663D8903}"/>
    <dgm:cxn modelId="{10B7C8F8-D4DE-40FA-ABDD-D66E0686AD9C}" type="presParOf" srcId="{70CB8157-72FB-43CC-A978-CCD79C95B7A7}" destId="{8465B332-1972-4CF0-8A29-F4E38C1E0970}" srcOrd="0" destOrd="0" presId="urn:microsoft.com/office/officeart/2018/2/layout/IconVerticalSolidList"/>
    <dgm:cxn modelId="{1830D35F-2226-410C-9126-B1115D789313}" type="presParOf" srcId="{8465B332-1972-4CF0-8A29-F4E38C1E0970}" destId="{901F7D7E-4FEC-4DFA-A714-88AB3296BF32}" srcOrd="0" destOrd="0" presId="urn:microsoft.com/office/officeart/2018/2/layout/IconVerticalSolidList"/>
    <dgm:cxn modelId="{EEF2DA2E-0A0F-4207-A231-25DE4DF6E437}" type="presParOf" srcId="{8465B332-1972-4CF0-8A29-F4E38C1E0970}" destId="{520E3E0C-DCF1-43A2-874B-960FC549000B}" srcOrd="1" destOrd="0" presId="urn:microsoft.com/office/officeart/2018/2/layout/IconVerticalSolidList"/>
    <dgm:cxn modelId="{88FD4866-A306-49DA-B933-38AED8E3837F}" type="presParOf" srcId="{8465B332-1972-4CF0-8A29-F4E38C1E0970}" destId="{8ADFF713-7E06-40C9-935D-215EE7078F35}" srcOrd="2" destOrd="0" presId="urn:microsoft.com/office/officeart/2018/2/layout/IconVerticalSolidList"/>
    <dgm:cxn modelId="{26EB6172-847B-4445-B3D2-93861603EAAE}" type="presParOf" srcId="{8465B332-1972-4CF0-8A29-F4E38C1E0970}" destId="{9AE2B6EB-95A8-4471-9000-D4B05734DD73}" srcOrd="3" destOrd="0" presId="urn:microsoft.com/office/officeart/2018/2/layout/IconVerticalSolidList"/>
    <dgm:cxn modelId="{3C3768BC-CEBE-4E79-B213-8751C8183BCC}" type="presParOf" srcId="{70CB8157-72FB-43CC-A978-CCD79C95B7A7}" destId="{9C87C3F4-17CA-402A-AB8C-21F86B8199B3}" srcOrd="1" destOrd="0" presId="urn:microsoft.com/office/officeart/2018/2/layout/IconVerticalSolidList"/>
    <dgm:cxn modelId="{56FBA546-7373-48D2-A75E-88F5561539F9}" type="presParOf" srcId="{70CB8157-72FB-43CC-A978-CCD79C95B7A7}" destId="{A5C8F564-002D-4626-846C-EF1A380C1628}" srcOrd="2" destOrd="0" presId="urn:microsoft.com/office/officeart/2018/2/layout/IconVerticalSolidList"/>
    <dgm:cxn modelId="{9073D1E4-C88B-4AFA-8C00-1DA688B3E700}" type="presParOf" srcId="{A5C8F564-002D-4626-846C-EF1A380C1628}" destId="{508CBC3F-DFD4-4CD5-B16E-DF9D88684A31}" srcOrd="0" destOrd="0" presId="urn:microsoft.com/office/officeart/2018/2/layout/IconVerticalSolidList"/>
    <dgm:cxn modelId="{5CEA684B-C9BA-42E3-9E7F-7882DDC31B62}" type="presParOf" srcId="{A5C8F564-002D-4626-846C-EF1A380C1628}" destId="{2A2B2167-8D7E-4774-A550-1CD979D3FA95}" srcOrd="1" destOrd="0" presId="urn:microsoft.com/office/officeart/2018/2/layout/IconVerticalSolidList"/>
    <dgm:cxn modelId="{90EF094D-B6DB-475F-8F85-9EB4C715E8F9}" type="presParOf" srcId="{A5C8F564-002D-4626-846C-EF1A380C1628}" destId="{E3FE1FF1-C7C7-4FA2-A047-FD9CA1E9DDDC}" srcOrd="2" destOrd="0" presId="urn:microsoft.com/office/officeart/2018/2/layout/IconVerticalSolidList"/>
    <dgm:cxn modelId="{8BB7CEFD-1619-4F4A-BD84-CA0F287CB514}" type="presParOf" srcId="{A5C8F564-002D-4626-846C-EF1A380C1628}" destId="{7214A94E-98A1-46B2-AD63-4F6FE9749272}" srcOrd="3" destOrd="0" presId="urn:microsoft.com/office/officeart/2018/2/layout/IconVerticalSolidList"/>
    <dgm:cxn modelId="{94396B2F-FD41-49AD-AC7B-E5ACD0E3752C}" type="presParOf" srcId="{70CB8157-72FB-43CC-A978-CCD79C95B7A7}" destId="{61CBF29C-3C68-4EB7-8EA2-1A292B0EF24D}" srcOrd="3" destOrd="0" presId="urn:microsoft.com/office/officeart/2018/2/layout/IconVerticalSolidList"/>
    <dgm:cxn modelId="{81BBEC4C-2614-4480-9858-BB356BF021A1}" type="presParOf" srcId="{70CB8157-72FB-43CC-A978-CCD79C95B7A7}" destId="{286FBA93-778D-44FA-B8FF-9D7B4754E31A}" srcOrd="4" destOrd="0" presId="urn:microsoft.com/office/officeart/2018/2/layout/IconVerticalSolidList"/>
    <dgm:cxn modelId="{28383ABC-6930-4B39-A328-F65A7B89499A}" type="presParOf" srcId="{286FBA93-778D-44FA-B8FF-9D7B4754E31A}" destId="{FF6EB6DE-717D-4169-AD65-D520689981F5}" srcOrd="0" destOrd="0" presId="urn:microsoft.com/office/officeart/2018/2/layout/IconVerticalSolidList"/>
    <dgm:cxn modelId="{2E494A1E-58C2-49D1-8C33-8EA23CD81059}" type="presParOf" srcId="{286FBA93-778D-44FA-B8FF-9D7B4754E31A}" destId="{46BEC3C8-CC6F-4DCB-A632-3CC5D3E17D1F}" srcOrd="1" destOrd="0" presId="urn:microsoft.com/office/officeart/2018/2/layout/IconVerticalSolidList"/>
    <dgm:cxn modelId="{024B0C0D-7F1F-46FF-8E6D-F14A9E58B42A}" type="presParOf" srcId="{286FBA93-778D-44FA-B8FF-9D7B4754E31A}" destId="{FE6A4DA9-2E90-4746-8AD2-5F27555DF1C0}" srcOrd="2" destOrd="0" presId="urn:microsoft.com/office/officeart/2018/2/layout/IconVerticalSolidList"/>
    <dgm:cxn modelId="{73FBB586-1323-45D5-ABAD-8A72A2D9BD4B}" type="presParOf" srcId="{286FBA93-778D-44FA-B8FF-9D7B4754E31A}" destId="{CE361CF2-28CC-4714-99ED-22EA1A1CBD21}" srcOrd="3" destOrd="0" presId="urn:microsoft.com/office/officeart/2018/2/layout/IconVerticalSolidList"/>
    <dgm:cxn modelId="{326A2433-741B-4CB8-88BE-B3700AD351E3}" type="presParOf" srcId="{70CB8157-72FB-43CC-A978-CCD79C95B7A7}" destId="{843A9D65-7149-4374-B3E1-EAABBF2DFDEF}" srcOrd="5" destOrd="0" presId="urn:microsoft.com/office/officeart/2018/2/layout/IconVerticalSolidList"/>
    <dgm:cxn modelId="{B455575A-9709-47D3-AD75-AB279E97AE8E}" type="presParOf" srcId="{70CB8157-72FB-43CC-A978-CCD79C95B7A7}" destId="{C317E4BD-45EE-475D-83CD-5D2946953739}" srcOrd="6" destOrd="0" presId="urn:microsoft.com/office/officeart/2018/2/layout/IconVerticalSolidList"/>
    <dgm:cxn modelId="{6D3EE629-8ADF-4F0F-99EF-775421E3F8A9}" type="presParOf" srcId="{C317E4BD-45EE-475D-83CD-5D2946953739}" destId="{4AAEE090-4A67-4B5B-8162-07964DE94DBC}" srcOrd="0" destOrd="0" presId="urn:microsoft.com/office/officeart/2018/2/layout/IconVerticalSolidList"/>
    <dgm:cxn modelId="{1F94F3B9-2F00-49C2-8CBE-DA2AF4DBC69C}" type="presParOf" srcId="{C317E4BD-45EE-475D-83CD-5D2946953739}" destId="{856FA2BC-58FD-4D43-BB09-D065473CED92}" srcOrd="1" destOrd="0" presId="urn:microsoft.com/office/officeart/2018/2/layout/IconVerticalSolidList"/>
    <dgm:cxn modelId="{BF18A65D-FE1C-4D24-935B-AC7EFB0D58C3}" type="presParOf" srcId="{C317E4BD-45EE-475D-83CD-5D2946953739}" destId="{19F79C80-581C-4830-96B9-F26528520BEE}" srcOrd="2" destOrd="0" presId="urn:microsoft.com/office/officeart/2018/2/layout/IconVerticalSolidList"/>
    <dgm:cxn modelId="{83BA1B9F-1D3D-469B-952F-0ACACF3C8E25}" type="presParOf" srcId="{C317E4BD-45EE-475D-83CD-5D2946953739}" destId="{9C43A424-87EA-4F82-9F37-AA3EC0CFCE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B048F9-9A4C-4A4D-A31C-FD7AB6DE132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AF2AF9-D6CD-4438-B64D-CF808B83FED8}">
      <dgm:prSet/>
      <dgm:spPr/>
      <dgm:t>
        <a:bodyPr/>
        <a:lstStyle/>
        <a:p>
          <a:r>
            <a:rPr lang="en-US" dirty="0" err="1"/>
            <a:t>printf</a:t>
          </a:r>
          <a:r>
            <a:rPr lang="en-US" dirty="0"/>
            <a:t>( )</a:t>
          </a:r>
        </a:p>
      </dgm:t>
    </dgm:pt>
    <dgm:pt modelId="{1829F639-C81C-441A-8A63-E57869A0198A}" type="parTrans" cxnId="{A29B7557-F3CD-420C-BD73-D748EBBA772D}">
      <dgm:prSet/>
      <dgm:spPr/>
      <dgm:t>
        <a:bodyPr/>
        <a:lstStyle/>
        <a:p>
          <a:endParaRPr lang="en-US"/>
        </a:p>
      </dgm:t>
    </dgm:pt>
    <dgm:pt modelId="{CB4F37B0-5DBB-46E9-AE28-3EC802043A0D}" type="sibTrans" cxnId="{A29B7557-F3CD-420C-BD73-D748EBBA772D}">
      <dgm:prSet/>
      <dgm:spPr/>
      <dgm:t>
        <a:bodyPr/>
        <a:lstStyle/>
        <a:p>
          <a:endParaRPr lang="en-US"/>
        </a:p>
      </dgm:t>
    </dgm:pt>
    <dgm:pt modelId="{8888D610-1E28-4429-A39B-0FD570F94148}">
      <dgm:prSet/>
      <dgm:spPr/>
      <dgm:t>
        <a:bodyPr/>
        <a:lstStyle/>
        <a:p>
          <a:r>
            <a:rPr lang="en-US" dirty="0" err="1"/>
            <a:t>scanf</a:t>
          </a:r>
          <a:r>
            <a:rPr lang="en-US" dirty="0"/>
            <a:t>( )</a:t>
          </a:r>
        </a:p>
      </dgm:t>
    </dgm:pt>
    <dgm:pt modelId="{B1ADE790-D1D3-41E7-BFD2-F1AFA8961849}" type="parTrans" cxnId="{3DE2EB98-1836-46AA-B70A-50335801AEB1}">
      <dgm:prSet/>
      <dgm:spPr/>
      <dgm:t>
        <a:bodyPr/>
        <a:lstStyle/>
        <a:p>
          <a:endParaRPr lang="en-US"/>
        </a:p>
      </dgm:t>
    </dgm:pt>
    <dgm:pt modelId="{05900DD2-C35E-4055-881F-02DD51AE57EB}" type="sibTrans" cxnId="{3DE2EB98-1836-46AA-B70A-50335801AEB1}">
      <dgm:prSet/>
      <dgm:spPr/>
      <dgm:t>
        <a:bodyPr/>
        <a:lstStyle/>
        <a:p>
          <a:endParaRPr lang="en-US"/>
        </a:p>
      </dgm:t>
    </dgm:pt>
    <dgm:pt modelId="{A6374695-AE8E-44DE-A24F-46EDFB6A5406}">
      <dgm:prSet/>
      <dgm:spPr/>
      <dgm:t>
        <a:bodyPr/>
        <a:lstStyle/>
        <a:p>
          <a:r>
            <a:rPr lang="en-US" dirty="0"/>
            <a:t>malloc( )</a:t>
          </a:r>
        </a:p>
      </dgm:t>
    </dgm:pt>
    <dgm:pt modelId="{7C830196-43D5-4042-A023-66A89807DAF6}" type="parTrans" cxnId="{3F350CED-9182-45EF-9265-97BA33EAEAED}">
      <dgm:prSet/>
      <dgm:spPr/>
      <dgm:t>
        <a:bodyPr/>
        <a:lstStyle/>
        <a:p>
          <a:endParaRPr lang="en-US"/>
        </a:p>
      </dgm:t>
    </dgm:pt>
    <dgm:pt modelId="{E5CF22E0-3D2C-49A2-8043-3449499AACFA}" type="sibTrans" cxnId="{3F350CED-9182-45EF-9265-97BA33EAEAED}">
      <dgm:prSet/>
      <dgm:spPr/>
      <dgm:t>
        <a:bodyPr/>
        <a:lstStyle/>
        <a:p>
          <a:endParaRPr lang="en-US"/>
        </a:p>
      </dgm:t>
    </dgm:pt>
    <dgm:pt modelId="{CB0A8ECA-B52B-4472-9A37-DA6098D554A2}">
      <dgm:prSet/>
      <dgm:spPr/>
      <dgm:t>
        <a:bodyPr/>
        <a:lstStyle/>
        <a:p>
          <a:r>
            <a:rPr lang="en-US" dirty="0" err="1"/>
            <a:t>calloc</a:t>
          </a:r>
          <a:r>
            <a:rPr lang="en-US" dirty="0"/>
            <a:t>( )</a:t>
          </a:r>
        </a:p>
      </dgm:t>
    </dgm:pt>
    <dgm:pt modelId="{98394B2F-755E-4C60-A28C-E4C6DE60E11E}" type="parTrans" cxnId="{04130A4B-72A7-4562-9C48-A3F72889F4CE}">
      <dgm:prSet/>
      <dgm:spPr/>
      <dgm:t>
        <a:bodyPr/>
        <a:lstStyle/>
        <a:p>
          <a:endParaRPr lang="en-US"/>
        </a:p>
      </dgm:t>
    </dgm:pt>
    <dgm:pt modelId="{4AB0BBFD-1ACC-4D90-9150-257F86D00130}" type="sibTrans" cxnId="{04130A4B-72A7-4562-9C48-A3F72889F4CE}">
      <dgm:prSet/>
      <dgm:spPr/>
      <dgm:t>
        <a:bodyPr/>
        <a:lstStyle/>
        <a:p>
          <a:endParaRPr lang="en-US"/>
        </a:p>
      </dgm:t>
    </dgm:pt>
    <dgm:pt modelId="{7CC6D94A-705A-4207-B2D5-7EE71561705F}" type="pres">
      <dgm:prSet presAssocID="{A5B048F9-9A4C-4A4D-A31C-FD7AB6DE132E}" presName="vert0" presStyleCnt="0">
        <dgm:presLayoutVars>
          <dgm:dir/>
          <dgm:animOne val="branch"/>
          <dgm:animLvl val="lvl"/>
        </dgm:presLayoutVars>
      </dgm:prSet>
      <dgm:spPr/>
    </dgm:pt>
    <dgm:pt modelId="{14A32E76-B8FE-44B9-A76F-8899BF36FC99}" type="pres">
      <dgm:prSet presAssocID="{36AF2AF9-D6CD-4438-B64D-CF808B83FED8}" presName="thickLine" presStyleLbl="alignNode1" presStyleIdx="0" presStyleCnt="4"/>
      <dgm:spPr/>
    </dgm:pt>
    <dgm:pt modelId="{331B7A22-4FB0-4DA5-98CF-EF0104F86F9F}" type="pres">
      <dgm:prSet presAssocID="{36AF2AF9-D6CD-4438-B64D-CF808B83FED8}" presName="horz1" presStyleCnt="0"/>
      <dgm:spPr/>
    </dgm:pt>
    <dgm:pt modelId="{11948EDC-AD84-4D19-95FA-5E409569E1A9}" type="pres">
      <dgm:prSet presAssocID="{36AF2AF9-D6CD-4438-B64D-CF808B83FED8}" presName="tx1" presStyleLbl="revTx" presStyleIdx="0" presStyleCnt="4"/>
      <dgm:spPr/>
    </dgm:pt>
    <dgm:pt modelId="{E8D7BA7D-E587-4D89-B0D9-6485A50A91C8}" type="pres">
      <dgm:prSet presAssocID="{36AF2AF9-D6CD-4438-B64D-CF808B83FED8}" presName="vert1" presStyleCnt="0"/>
      <dgm:spPr/>
    </dgm:pt>
    <dgm:pt modelId="{4480F004-2DE2-4CFF-8BFE-AC8419B7AA4F}" type="pres">
      <dgm:prSet presAssocID="{8888D610-1E28-4429-A39B-0FD570F94148}" presName="thickLine" presStyleLbl="alignNode1" presStyleIdx="1" presStyleCnt="4"/>
      <dgm:spPr/>
    </dgm:pt>
    <dgm:pt modelId="{15E6FA5C-4D57-49B0-92C7-E7FF0AA61977}" type="pres">
      <dgm:prSet presAssocID="{8888D610-1E28-4429-A39B-0FD570F94148}" presName="horz1" presStyleCnt="0"/>
      <dgm:spPr/>
    </dgm:pt>
    <dgm:pt modelId="{77F2C002-46F2-4F02-BCEB-E00494D74836}" type="pres">
      <dgm:prSet presAssocID="{8888D610-1E28-4429-A39B-0FD570F94148}" presName="tx1" presStyleLbl="revTx" presStyleIdx="1" presStyleCnt="4"/>
      <dgm:spPr/>
    </dgm:pt>
    <dgm:pt modelId="{62EAC5CC-16E8-4518-B298-31D9B7D7910D}" type="pres">
      <dgm:prSet presAssocID="{8888D610-1E28-4429-A39B-0FD570F94148}" presName="vert1" presStyleCnt="0"/>
      <dgm:spPr/>
    </dgm:pt>
    <dgm:pt modelId="{679DDE2F-3421-40E7-8A8A-B32B37569992}" type="pres">
      <dgm:prSet presAssocID="{A6374695-AE8E-44DE-A24F-46EDFB6A5406}" presName="thickLine" presStyleLbl="alignNode1" presStyleIdx="2" presStyleCnt="4"/>
      <dgm:spPr/>
    </dgm:pt>
    <dgm:pt modelId="{2DC4CA56-F275-43BF-9ECA-C762517F2C92}" type="pres">
      <dgm:prSet presAssocID="{A6374695-AE8E-44DE-A24F-46EDFB6A5406}" presName="horz1" presStyleCnt="0"/>
      <dgm:spPr/>
    </dgm:pt>
    <dgm:pt modelId="{74268B03-CD1F-4DF8-AF65-D1CD52B06839}" type="pres">
      <dgm:prSet presAssocID="{A6374695-AE8E-44DE-A24F-46EDFB6A5406}" presName="tx1" presStyleLbl="revTx" presStyleIdx="2" presStyleCnt="4"/>
      <dgm:spPr/>
    </dgm:pt>
    <dgm:pt modelId="{F1F8440E-F22E-4BCD-B74F-B7B43A42D9CB}" type="pres">
      <dgm:prSet presAssocID="{A6374695-AE8E-44DE-A24F-46EDFB6A5406}" presName="vert1" presStyleCnt="0"/>
      <dgm:spPr/>
    </dgm:pt>
    <dgm:pt modelId="{A619033D-EC53-4F72-A6F8-6A3884FC3FBD}" type="pres">
      <dgm:prSet presAssocID="{CB0A8ECA-B52B-4472-9A37-DA6098D554A2}" presName="thickLine" presStyleLbl="alignNode1" presStyleIdx="3" presStyleCnt="4"/>
      <dgm:spPr/>
    </dgm:pt>
    <dgm:pt modelId="{6D8DA5F6-D623-4D8D-A847-D6FBE37532CA}" type="pres">
      <dgm:prSet presAssocID="{CB0A8ECA-B52B-4472-9A37-DA6098D554A2}" presName="horz1" presStyleCnt="0"/>
      <dgm:spPr/>
    </dgm:pt>
    <dgm:pt modelId="{15CB5035-89E5-4B0E-A4C6-CCFE377C2E7C}" type="pres">
      <dgm:prSet presAssocID="{CB0A8ECA-B52B-4472-9A37-DA6098D554A2}" presName="tx1" presStyleLbl="revTx" presStyleIdx="3" presStyleCnt="4"/>
      <dgm:spPr/>
    </dgm:pt>
    <dgm:pt modelId="{BDD1F297-367B-45E0-B133-94EFAC0052F1}" type="pres">
      <dgm:prSet presAssocID="{CB0A8ECA-B52B-4472-9A37-DA6098D554A2}" presName="vert1" presStyleCnt="0"/>
      <dgm:spPr/>
    </dgm:pt>
  </dgm:ptLst>
  <dgm:cxnLst>
    <dgm:cxn modelId="{04130A4B-72A7-4562-9C48-A3F72889F4CE}" srcId="{A5B048F9-9A4C-4A4D-A31C-FD7AB6DE132E}" destId="{CB0A8ECA-B52B-4472-9A37-DA6098D554A2}" srcOrd="3" destOrd="0" parTransId="{98394B2F-755E-4C60-A28C-E4C6DE60E11E}" sibTransId="{4AB0BBFD-1ACC-4D90-9150-257F86D00130}"/>
    <dgm:cxn modelId="{01D32677-2C54-41DC-B83B-53E503EF5DE1}" type="presOf" srcId="{36AF2AF9-D6CD-4438-B64D-CF808B83FED8}" destId="{11948EDC-AD84-4D19-95FA-5E409569E1A9}" srcOrd="0" destOrd="0" presId="urn:microsoft.com/office/officeart/2008/layout/LinedList"/>
    <dgm:cxn modelId="{A29B7557-F3CD-420C-BD73-D748EBBA772D}" srcId="{A5B048F9-9A4C-4A4D-A31C-FD7AB6DE132E}" destId="{36AF2AF9-D6CD-4438-B64D-CF808B83FED8}" srcOrd="0" destOrd="0" parTransId="{1829F639-C81C-441A-8A63-E57869A0198A}" sibTransId="{CB4F37B0-5DBB-46E9-AE28-3EC802043A0D}"/>
    <dgm:cxn modelId="{3DE2EB98-1836-46AA-B70A-50335801AEB1}" srcId="{A5B048F9-9A4C-4A4D-A31C-FD7AB6DE132E}" destId="{8888D610-1E28-4429-A39B-0FD570F94148}" srcOrd="1" destOrd="0" parTransId="{B1ADE790-D1D3-41E7-BFD2-F1AFA8961849}" sibTransId="{05900DD2-C35E-4055-881F-02DD51AE57EB}"/>
    <dgm:cxn modelId="{318ACB9F-7F50-4AEF-88AC-C1566EEA2CCE}" type="presOf" srcId="{A5B048F9-9A4C-4A4D-A31C-FD7AB6DE132E}" destId="{7CC6D94A-705A-4207-B2D5-7EE71561705F}" srcOrd="0" destOrd="0" presId="urn:microsoft.com/office/officeart/2008/layout/LinedList"/>
    <dgm:cxn modelId="{1E6B9EB0-BAE7-4D0B-878D-EC1780509B55}" type="presOf" srcId="{8888D610-1E28-4429-A39B-0FD570F94148}" destId="{77F2C002-46F2-4F02-BCEB-E00494D74836}" srcOrd="0" destOrd="0" presId="urn:microsoft.com/office/officeart/2008/layout/LinedList"/>
    <dgm:cxn modelId="{816795BF-DB65-4F6E-AA25-188F2CDC66AD}" type="presOf" srcId="{CB0A8ECA-B52B-4472-9A37-DA6098D554A2}" destId="{15CB5035-89E5-4B0E-A4C6-CCFE377C2E7C}" srcOrd="0" destOrd="0" presId="urn:microsoft.com/office/officeart/2008/layout/LinedList"/>
    <dgm:cxn modelId="{2AEBC7CD-A0F9-48F8-B12E-4AD68B792551}" type="presOf" srcId="{A6374695-AE8E-44DE-A24F-46EDFB6A5406}" destId="{74268B03-CD1F-4DF8-AF65-D1CD52B06839}" srcOrd="0" destOrd="0" presId="urn:microsoft.com/office/officeart/2008/layout/LinedList"/>
    <dgm:cxn modelId="{3F350CED-9182-45EF-9265-97BA33EAEAED}" srcId="{A5B048F9-9A4C-4A4D-A31C-FD7AB6DE132E}" destId="{A6374695-AE8E-44DE-A24F-46EDFB6A5406}" srcOrd="2" destOrd="0" parTransId="{7C830196-43D5-4042-A023-66A89807DAF6}" sibTransId="{E5CF22E0-3D2C-49A2-8043-3449499AACFA}"/>
    <dgm:cxn modelId="{F3341260-595D-404C-B3A6-17F3EFE88515}" type="presParOf" srcId="{7CC6D94A-705A-4207-B2D5-7EE71561705F}" destId="{14A32E76-B8FE-44B9-A76F-8899BF36FC99}" srcOrd="0" destOrd="0" presId="urn:microsoft.com/office/officeart/2008/layout/LinedList"/>
    <dgm:cxn modelId="{7DDF1CF8-2FFE-48EC-90A2-D45F8022EF81}" type="presParOf" srcId="{7CC6D94A-705A-4207-B2D5-7EE71561705F}" destId="{331B7A22-4FB0-4DA5-98CF-EF0104F86F9F}" srcOrd="1" destOrd="0" presId="urn:microsoft.com/office/officeart/2008/layout/LinedList"/>
    <dgm:cxn modelId="{4DD76D04-63DA-43DC-8981-CDD37C605615}" type="presParOf" srcId="{331B7A22-4FB0-4DA5-98CF-EF0104F86F9F}" destId="{11948EDC-AD84-4D19-95FA-5E409569E1A9}" srcOrd="0" destOrd="0" presId="urn:microsoft.com/office/officeart/2008/layout/LinedList"/>
    <dgm:cxn modelId="{0D7E5B3B-5134-4541-953F-820EC009C139}" type="presParOf" srcId="{331B7A22-4FB0-4DA5-98CF-EF0104F86F9F}" destId="{E8D7BA7D-E587-4D89-B0D9-6485A50A91C8}" srcOrd="1" destOrd="0" presId="urn:microsoft.com/office/officeart/2008/layout/LinedList"/>
    <dgm:cxn modelId="{021C2E0B-9C11-497E-BC4E-F07428FFA882}" type="presParOf" srcId="{7CC6D94A-705A-4207-B2D5-7EE71561705F}" destId="{4480F004-2DE2-4CFF-8BFE-AC8419B7AA4F}" srcOrd="2" destOrd="0" presId="urn:microsoft.com/office/officeart/2008/layout/LinedList"/>
    <dgm:cxn modelId="{743F2AE5-DC2C-4363-8315-0ADD56A2F2F7}" type="presParOf" srcId="{7CC6D94A-705A-4207-B2D5-7EE71561705F}" destId="{15E6FA5C-4D57-49B0-92C7-E7FF0AA61977}" srcOrd="3" destOrd="0" presId="urn:microsoft.com/office/officeart/2008/layout/LinedList"/>
    <dgm:cxn modelId="{0B69C336-F1F4-41E1-B1E2-0DB4BD39BC71}" type="presParOf" srcId="{15E6FA5C-4D57-49B0-92C7-E7FF0AA61977}" destId="{77F2C002-46F2-4F02-BCEB-E00494D74836}" srcOrd="0" destOrd="0" presId="urn:microsoft.com/office/officeart/2008/layout/LinedList"/>
    <dgm:cxn modelId="{8812A436-1DCA-4BD6-AA43-0CB387190BA2}" type="presParOf" srcId="{15E6FA5C-4D57-49B0-92C7-E7FF0AA61977}" destId="{62EAC5CC-16E8-4518-B298-31D9B7D7910D}" srcOrd="1" destOrd="0" presId="urn:microsoft.com/office/officeart/2008/layout/LinedList"/>
    <dgm:cxn modelId="{5B17E97C-BB95-4696-84BF-482DD9D38428}" type="presParOf" srcId="{7CC6D94A-705A-4207-B2D5-7EE71561705F}" destId="{679DDE2F-3421-40E7-8A8A-B32B37569992}" srcOrd="4" destOrd="0" presId="urn:microsoft.com/office/officeart/2008/layout/LinedList"/>
    <dgm:cxn modelId="{7B18BBE0-30A9-4B01-B2FB-7EA8403AEA58}" type="presParOf" srcId="{7CC6D94A-705A-4207-B2D5-7EE71561705F}" destId="{2DC4CA56-F275-43BF-9ECA-C762517F2C92}" srcOrd="5" destOrd="0" presId="urn:microsoft.com/office/officeart/2008/layout/LinedList"/>
    <dgm:cxn modelId="{75526882-B26D-4CD1-B79B-50569FB62539}" type="presParOf" srcId="{2DC4CA56-F275-43BF-9ECA-C762517F2C92}" destId="{74268B03-CD1F-4DF8-AF65-D1CD52B06839}" srcOrd="0" destOrd="0" presId="urn:microsoft.com/office/officeart/2008/layout/LinedList"/>
    <dgm:cxn modelId="{A16E88BE-B3AF-40B6-A675-1F5E9C84068D}" type="presParOf" srcId="{2DC4CA56-F275-43BF-9ECA-C762517F2C92}" destId="{F1F8440E-F22E-4BCD-B74F-B7B43A42D9CB}" srcOrd="1" destOrd="0" presId="urn:microsoft.com/office/officeart/2008/layout/LinedList"/>
    <dgm:cxn modelId="{91378C91-EF05-4BFA-ADD7-B0B9520EC943}" type="presParOf" srcId="{7CC6D94A-705A-4207-B2D5-7EE71561705F}" destId="{A619033D-EC53-4F72-A6F8-6A3884FC3FBD}" srcOrd="6" destOrd="0" presId="urn:microsoft.com/office/officeart/2008/layout/LinedList"/>
    <dgm:cxn modelId="{C8C4AFA1-924D-42EF-8FA0-84D332DE8CFA}" type="presParOf" srcId="{7CC6D94A-705A-4207-B2D5-7EE71561705F}" destId="{6D8DA5F6-D623-4D8D-A847-D6FBE37532CA}" srcOrd="7" destOrd="0" presId="urn:microsoft.com/office/officeart/2008/layout/LinedList"/>
    <dgm:cxn modelId="{1DDC7236-BD30-46D5-B4D0-6C9BEC0608D4}" type="presParOf" srcId="{6D8DA5F6-D623-4D8D-A847-D6FBE37532CA}" destId="{15CB5035-89E5-4B0E-A4C6-CCFE377C2E7C}" srcOrd="0" destOrd="0" presId="urn:microsoft.com/office/officeart/2008/layout/LinedList"/>
    <dgm:cxn modelId="{EA175942-E73A-4B88-8595-99DA0AB7E860}" type="presParOf" srcId="{6D8DA5F6-D623-4D8D-A847-D6FBE37532CA}" destId="{BDD1F297-367B-45E0-B133-94EFAC0052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379515-A7DB-49DB-8F59-C44B47A8554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3112F85-A6FA-4CFB-9679-32584CFF4D82}">
      <dgm:prSet/>
      <dgm:spPr/>
      <dgm:t>
        <a:bodyPr/>
        <a:lstStyle/>
        <a:p>
          <a:r>
            <a:rPr lang="en-US"/>
            <a:t>Only for related processes</a:t>
          </a:r>
        </a:p>
      </dgm:t>
    </dgm:pt>
    <dgm:pt modelId="{513EA368-256E-491B-B802-94F549186954}" type="parTrans" cxnId="{77D1BB69-924B-43AA-ABD8-0D342350252C}">
      <dgm:prSet/>
      <dgm:spPr/>
      <dgm:t>
        <a:bodyPr/>
        <a:lstStyle/>
        <a:p>
          <a:endParaRPr lang="en-US"/>
        </a:p>
      </dgm:t>
    </dgm:pt>
    <dgm:pt modelId="{DA1D9980-6BF2-4C48-94D1-808A7D91D26F}" type="sibTrans" cxnId="{77D1BB69-924B-43AA-ABD8-0D342350252C}">
      <dgm:prSet/>
      <dgm:spPr/>
      <dgm:t>
        <a:bodyPr/>
        <a:lstStyle/>
        <a:p>
          <a:endParaRPr lang="en-US"/>
        </a:p>
      </dgm:t>
    </dgm:pt>
    <dgm:pt modelId="{F29B453D-C522-4995-A68F-7932D586C484}">
      <dgm:prSet/>
      <dgm:spPr/>
      <dgm:t>
        <a:bodyPr/>
        <a:lstStyle/>
        <a:p>
          <a:r>
            <a:rPr lang="en-US"/>
            <a:t>Pipes are usually one-way (unidirectional); data flows in only one direction.</a:t>
          </a:r>
        </a:p>
      </dgm:t>
    </dgm:pt>
    <dgm:pt modelId="{7198AB92-3322-4AB6-9EF5-27CB17B85478}" type="parTrans" cxnId="{33B6C902-C92B-4DE7-A3F9-B5EA6729BE47}">
      <dgm:prSet/>
      <dgm:spPr/>
      <dgm:t>
        <a:bodyPr/>
        <a:lstStyle/>
        <a:p>
          <a:endParaRPr lang="en-US"/>
        </a:p>
      </dgm:t>
    </dgm:pt>
    <dgm:pt modelId="{911357C0-8F0F-49E2-98C5-06FB1F021C63}" type="sibTrans" cxnId="{33B6C902-C92B-4DE7-A3F9-B5EA6729BE47}">
      <dgm:prSet/>
      <dgm:spPr/>
      <dgm:t>
        <a:bodyPr/>
        <a:lstStyle/>
        <a:p>
          <a:endParaRPr lang="en-US"/>
        </a:p>
      </dgm:t>
    </dgm:pt>
    <dgm:pt modelId="{5ABAE5D8-F228-42CC-B0A8-AA39C3356511}">
      <dgm:prSet/>
      <dgm:spPr/>
      <dgm:t>
        <a:bodyPr/>
        <a:lstStyle/>
        <a:p>
          <a:r>
            <a:rPr lang="en-US"/>
            <a:t>Commonly used to connect the output of one process to the input of another.</a:t>
          </a:r>
        </a:p>
      </dgm:t>
    </dgm:pt>
    <dgm:pt modelId="{8F4BD216-B817-43A6-B10A-D69D6510AA92}" type="parTrans" cxnId="{6C1EDA4C-4414-4A5A-9E34-210E8633F0A6}">
      <dgm:prSet/>
      <dgm:spPr/>
      <dgm:t>
        <a:bodyPr/>
        <a:lstStyle/>
        <a:p>
          <a:endParaRPr lang="en-US"/>
        </a:p>
      </dgm:t>
    </dgm:pt>
    <dgm:pt modelId="{22B1DAD8-348D-48EE-AB32-82AC24AA9319}" type="sibTrans" cxnId="{6C1EDA4C-4414-4A5A-9E34-210E8633F0A6}">
      <dgm:prSet/>
      <dgm:spPr/>
      <dgm:t>
        <a:bodyPr/>
        <a:lstStyle/>
        <a:p>
          <a:endParaRPr lang="en-US"/>
        </a:p>
      </dgm:t>
    </dgm:pt>
    <dgm:pt modelId="{C07A7A13-1031-44B2-B751-B3E8F3D0ADDB}">
      <dgm:prSet/>
      <dgm:spPr/>
      <dgm:t>
        <a:bodyPr/>
        <a:lstStyle/>
        <a:p>
          <a:r>
            <a:rPr lang="en-US" b="1" dirty="0"/>
            <a:t>Named Pipes (FIFOs):</a:t>
          </a:r>
          <a:r>
            <a:rPr lang="en-US" dirty="0"/>
            <a:t> Can be used for communication between unrelated processes and have a name in the file system.</a:t>
          </a:r>
        </a:p>
      </dgm:t>
    </dgm:pt>
    <dgm:pt modelId="{F0446E48-E953-43C3-BB7B-9C32AAE05444}" type="parTrans" cxnId="{572A7C83-C7A0-45AB-B7F7-664D29DCEFFE}">
      <dgm:prSet/>
      <dgm:spPr/>
      <dgm:t>
        <a:bodyPr/>
        <a:lstStyle/>
        <a:p>
          <a:endParaRPr lang="en-US"/>
        </a:p>
      </dgm:t>
    </dgm:pt>
    <dgm:pt modelId="{30D2197F-6A9B-447A-AA0E-09A16776F72F}" type="sibTrans" cxnId="{572A7C83-C7A0-45AB-B7F7-664D29DCEFFE}">
      <dgm:prSet/>
      <dgm:spPr/>
      <dgm:t>
        <a:bodyPr/>
        <a:lstStyle/>
        <a:p>
          <a:endParaRPr lang="en-US"/>
        </a:p>
      </dgm:t>
    </dgm:pt>
    <dgm:pt modelId="{C3B567A7-2B9D-4D21-9D88-3D079C840AA3}" type="pres">
      <dgm:prSet presAssocID="{B4379515-A7DB-49DB-8F59-C44B47A85544}" presName="outerComposite" presStyleCnt="0">
        <dgm:presLayoutVars>
          <dgm:chMax val="5"/>
          <dgm:dir/>
          <dgm:resizeHandles val="exact"/>
        </dgm:presLayoutVars>
      </dgm:prSet>
      <dgm:spPr/>
    </dgm:pt>
    <dgm:pt modelId="{809CB63A-1D0B-4AD0-9024-0D4F462C823A}" type="pres">
      <dgm:prSet presAssocID="{B4379515-A7DB-49DB-8F59-C44B47A85544}" presName="dummyMaxCanvas" presStyleCnt="0">
        <dgm:presLayoutVars/>
      </dgm:prSet>
      <dgm:spPr/>
    </dgm:pt>
    <dgm:pt modelId="{E1A7C158-B230-4F92-A217-56B3E6A7D5FB}" type="pres">
      <dgm:prSet presAssocID="{B4379515-A7DB-49DB-8F59-C44B47A85544}" presName="FourNodes_1" presStyleLbl="node1" presStyleIdx="0" presStyleCnt="4">
        <dgm:presLayoutVars>
          <dgm:bulletEnabled val="1"/>
        </dgm:presLayoutVars>
      </dgm:prSet>
      <dgm:spPr/>
    </dgm:pt>
    <dgm:pt modelId="{0D85D48B-11E5-4F4F-AAE1-68866ED4EC1F}" type="pres">
      <dgm:prSet presAssocID="{B4379515-A7DB-49DB-8F59-C44B47A85544}" presName="FourNodes_2" presStyleLbl="node1" presStyleIdx="1" presStyleCnt="4">
        <dgm:presLayoutVars>
          <dgm:bulletEnabled val="1"/>
        </dgm:presLayoutVars>
      </dgm:prSet>
      <dgm:spPr/>
    </dgm:pt>
    <dgm:pt modelId="{ACCA3A91-16BF-422D-A45A-1AC5E8BE87F4}" type="pres">
      <dgm:prSet presAssocID="{B4379515-A7DB-49DB-8F59-C44B47A85544}" presName="FourNodes_3" presStyleLbl="node1" presStyleIdx="2" presStyleCnt="4">
        <dgm:presLayoutVars>
          <dgm:bulletEnabled val="1"/>
        </dgm:presLayoutVars>
      </dgm:prSet>
      <dgm:spPr/>
    </dgm:pt>
    <dgm:pt modelId="{C96C9B1D-553C-46EC-BD86-9BC95B755460}" type="pres">
      <dgm:prSet presAssocID="{B4379515-A7DB-49DB-8F59-C44B47A85544}" presName="FourNodes_4" presStyleLbl="node1" presStyleIdx="3" presStyleCnt="4">
        <dgm:presLayoutVars>
          <dgm:bulletEnabled val="1"/>
        </dgm:presLayoutVars>
      </dgm:prSet>
      <dgm:spPr/>
    </dgm:pt>
    <dgm:pt modelId="{0319FC7E-6807-4EBA-B9DC-2F7E4ECF30E3}" type="pres">
      <dgm:prSet presAssocID="{B4379515-A7DB-49DB-8F59-C44B47A85544}" presName="FourConn_1-2" presStyleLbl="fgAccFollowNode1" presStyleIdx="0" presStyleCnt="3">
        <dgm:presLayoutVars>
          <dgm:bulletEnabled val="1"/>
        </dgm:presLayoutVars>
      </dgm:prSet>
      <dgm:spPr/>
    </dgm:pt>
    <dgm:pt modelId="{EEB05909-AFAB-4C42-8592-E81F228828BE}" type="pres">
      <dgm:prSet presAssocID="{B4379515-A7DB-49DB-8F59-C44B47A85544}" presName="FourConn_2-3" presStyleLbl="fgAccFollowNode1" presStyleIdx="1" presStyleCnt="3">
        <dgm:presLayoutVars>
          <dgm:bulletEnabled val="1"/>
        </dgm:presLayoutVars>
      </dgm:prSet>
      <dgm:spPr/>
    </dgm:pt>
    <dgm:pt modelId="{33C2A628-2CD0-4550-8844-C031DDB83EA7}" type="pres">
      <dgm:prSet presAssocID="{B4379515-A7DB-49DB-8F59-C44B47A85544}" presName="FourConn_3-4" presStyleLbl="fgAccFollowNode1" presStyleIdx="2" presStyleCnt="3">
        <dgm:presLayoutVars>
          <dgm:bulletEnabled val="1"/>
        </dgm:presLayoutVars>
      </dgm:prSet>
      <dgm:spPr/>
    </dgm:pt>
    <dgm:pt modelId="{7F07F448-A234-474D-B3CB-52345EEA354F}" type="pres">
      <dgm:prSet presAssocID="{B4379515-A7DB-49DB-8F59-C44B47A85544}" presName="FourNodes_1_text" presStyleLbl="node1" presStyleIdx="3" presStyleCnt="4">
        <dgm:presLayoutVars>
          <dgm:bulletEnabled val="1"/>
        </dgm:presLayoutVars>
      </dgm:prSet>
      <dgm:spPr/>
    </dgm:pt>
    <dgm:pt modelId="{F544F190-C09B-4D28-8581-241250CF2099}" type="pres">
      <dgm:prSet presAssocID="{B4379515-A7DB-49DB-8F59-C44B47A85544}" presName="FourNodes_2_text" presStyleLbl="node1" presStyleIdx="3" presStyleCnt="4">
        <dgm:presLayoutVars>
          <dgm:bulletEnabled val="1"/>
        </dgm:presLayoutVars>
      </dgm:prSet>
      <dgm:spPr/>
    </dgm:pt>
    <dgm:pt modelId="{3F4466A6-062D-4F33-B04A-98628655D58F}" type="pres">
      <dgm:prSet presAssocID="{B4379515-A7DB-49DB-8F59-C44B47A85544}" presName="FourNodes_3_text" presStyleLbl="node1" presStyleIdx="3" presStyleCnt="4">
        <dgm:presLayoutVars>
          <dgm:bulletEnabled val="1"/>
        </dgm:presLayoutVars>
      </dgm:prSet>
      <dgm:spPr/>
    </dgm:pt>
    <dgm:pt modelId="{CCD3FC0A-3776-4B13-8E7B-205D676A1FF7}" type="pres">
      <dgm:prSet presAssocID="{B4379515-A7DB-49DB-8F59-C44B47A8554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3B6C902-C92B-4DE7-A3F9-B5EA6729BE47}" srcId="{B4379515-A7DB-49DB-8F59-C44B47A85544}" destId="{F29B453D-C522-4995-A68F-7932D586C484}" srcOrd="1" destOrd="0" parTransId="{7198AB92-3322-4AB6-9EF5-27CB17B85478}" sibTransId="{911357C0-8F0F-49E2-98C5-06FB1F021C63}"/>
    <dgm:cxn modelId="{F237E82C-AFAC-43A5-80E5-D85FD40337B2}" type="presOf" srcId="{B4379515-A7DB-49DB-8F59-C44B47A85544}" destId="{C3B567A7-2B9D-4D21-9D88-3D079C840AA3}" srcOrd="0" destOrd="0" presId="urn:microsoft.com/office/officeart/2005/8/layout/vProcess5"/>
    <dgm:cxn modelId="{DB0D9761-5D80-48F7-A0D3-4A4B3F9916B7}" type="presOf" srcId="{F29B453D-C522-4995-A68F-7932D586C484}" destId="{F544F190-C09B-4D28-8581-241250CF2099}" srcOrd="1" destOrd="0" presId="urn:microsoft.com/office/officeart/2005/8/layout/vProcess5"/>
    <dgm:cxn modelId="{77D1BB69-924B-43AA-ABD8-0D342350252C}" srcId="{B4379515-A7DB-49DB-8F59-C44B47A85544}" destId="{D3112F85-A6FA-4CFB-9679-32584CFF4D82}" srcOrd="0" destOrd="0" parTransId="{513EA368-256E-491B-B802-94F549186954}" sibTransId="{DA1D9980-6BF2-4C48-94D1-808A7D91D26F}"/>
    <dgm:cxn modelId="{6C1EDA4C-4414-4A5A-9E34-210E8633F0A6}" srcId="{B4379515-A7DB-49DB-8F59-C44B47A85544}" destId="{5ABAE5D8-F228-42CC-B0A8-AA39C3356511}" srcOrd="2" destOrd="0" parTransId="{8F4BD216-B817-43A6-B10A-D69D6510AA92}" sibTransId="{22B1DAD8-348D-48EE-AB32-82AC24AA9319}"/>
    <dgm:cxn modelId="{56EA5A73-737E-4E23-8AF0-0C4149D3DF3F}" type="presOf" srcId="{DA1D9980-6BF2-4C48-94D1-808A7D91D26F}" destId="{0319FC7E-6807-4EBA-B9DC-2F7E4ECF30E3}" srcOrd="0" destOrd="0" presId="urn:microsoft.com/office/officeart/2005/8/layout/vProcess5"/>
    <dgm:cxn modelId="{B5BD3B7C-08E1-4EDC-BD05-9720358AABBD}" type="presOf" srcId="{C07A7A13-1031-44B2-B751-B3E8F3D0ADDB}" destId="{CCD3FC0A-3776-4B13-8E7B-205D676A1FF7}" srcOrd="1" destOrd="0" presId="urn:microsoft.com/office/officeart/2005/8/layout/vProcess5"/>
    <dgm:cxn modelId="{572A7C83-C7A0-45AB-B7F7-664D29DCEFFE}" srcId="{B4379515-A7DB-49DB-8F59-C44B47A85544}" destId="{C07A7A13-1031-44B2-B751-B3E8F3D0ADDB}" srcOrd="3" destOrd="0" parTransId="{F0446E48-E953-43C3-BB7B-9C32AAE05444}" sibTransId="{30D2197F-6A9B-447A-AA0E-09A16776F72F}"/>
    <dgm:cxn modelId="{E9318E9B-2EB5-499C-8D19-918BB25285FB}" type="presOf" srcId="{C07A7A13-1031-44B2-B751-B3E8F3D0ADDB}" destId="{C96C9B1D-553C-46EC-BD86-9BC95B755460}" srcOrd="0" destOrd="0" presId="urn:microsoft.com/office/officeart/2005/8/layout/vProcess5"/>
    <dgm:cxn modelId="{DF18D09E-070A-48F2-AD16-1CAB986191B2}" type="presOf" srcId="{5ABAE5D8-F228-42CC-B0A8-AA39C3356511}" destId="{ACCA3A91-16BF-422D-A45A-1AC5E8BE87F4}" srcOrd="0" destOrd="0" presId="urn:microsoft.com/office/officeart/2005/8/layout/vProcess5"/>
    <dgm:cxn modelId="{2ACD35B2-5814-40FD-A19E-F67395E9BFFD}" type="presOf" srcId="{22B1DAD8-348D-48EE-AB32-82AC24AA9319}" destId="{33C2A628-2CD0-4550-8844-C031DDB83EA7}" srcOrd="0" destOrd="0" presId="urn:microsoft.com/office/officeart/2005/8/layout/vProcess5"/>
    <dgm:cxn modelId="{215134B3-095A-4127-9D33-80D9B661AB6C}" type="presOf" srcId="{D3112F85-A6FA-4CFB-9679-32584CFF4D82}" destId="{7F07F448-A234-474D-B3CB-52345EEA354F}" srcOrd="1" destOrd="0" presId="urn:microsoft.com/office/officeart/2005/8/layout/vProcess5"/>
    <dgm:cxn modelId="{E9C5E4BB-8C0C-4A7B-8166-73060009490D}" type="presOf" srcId="{911357C0-8F0F-49E2-98C5-06FB1F021C63}" destId="{EEB05909-AFAB-4C42-8592-E81F228828BE}" srcOrd="0" destOrd="0" presId="urn:microsoft.com/office/officeart/2005/8/layout/vProcess5"/>
    <dgm:cxn modelId="{A703A3D1-C66E-477C-A4CB-048599950777}" type="presOf" srcId="{D3112F85-A6FA-4CFB-9679-32584CFF4D82}" destId="{E1A7C158-B230-4F92-A217-56B3E6A7D5FB}" srcOrd="0" destOrd="0" presId="urn:microsoft.com/office/officeart/2005/8/layout/vProcess5"/>
    <dgm:cxn modelId="{DF8B61F0-4BF1-4F23-B48A-54542877AAE2}" type="presOf" srcId="{5ABAE5D8-F228-42CC-B0A8-AA39C3356511}" destId="{3F4466A6-062D-4F33-B04A-98628655D58F}" srcOrd="1" destOrd="0" presId="urn:microsoft.com/office/officeart/2005/8/layout/vProcess5"/>
    <dgm:cxn modelId="{8A315FFE-7CB9-4271-A4EE-534D069EE26D}" type="presOf" srcId="{F29B453D-C522-4995-A68F-7932D586C484}" destId="{0D85D48B-11E5-4F4F-AAE1-68866ED4EC1F}" srcOrd="0" destOrd="0" presId="urn:microsoft.com/office/officeart/2005/8/layout/vProcess5"/>
    <dgm:cxn modelId="{1C03B85F-01B7-4B5E-A7C9-69732D5A9E95}" type="presParOf" srcId="{C3B567A7-2B9D-4D21-9D88-3D079C840AA3}" destId="{809CB63A-1D0B-4AD0-9024-0D4F462C823A}" srcOrd="0" destOrd="0" presId="urn:microsoft.com/office/officeart/2005/8/layout/vProcess5"/>
    <dgm:cxn modelId="{C890A805-993B-45E4-9B16-A009CE11D371}" type="presParOf" srcId="{C3B567A7-2B9D-4D21-9D88-3D079C840AA3}" destId="{E1A7C158-B230-4F92-A217-56B3E6A7D5FB}" srcOrd="1" destOrd="0" presId="urn:microsoft.com/office/officeart/2005/8/layout/vProcess5"/>
    <dgm:cxn modelId="{A62364EA-F37F-4436-B65B-A144CDDFD71D}" type="presParOf" srcId="{C3B567A7-2B9D-4D21-9D88-3D079C840AA3}" destId="{0D85D48B-11E5-4F4F-AAE1-68866ED4EC1F}" srcOrd="2" destOrd="0" presId="urn:microsoft.com/office/officeart/2005/8/layout/vProcess5"/>
    <dgm:cxn modelId="{29139321-3DFA-402B-9D87-5205F5789987}" type="presParOf" srcId="{C3B567A7-2B9D-4D21-9D88-3D079C840AA3}" destId="{ACCA3A91-16BF-422D-A45A-1AC5E8BE87F4}" srcOrd="3" destOrd="0" presId="urn:microsoft.com/office/officeart/2005/8/layout/vProcess5"/>
    <dgm:cxn modelId="{4B086810-892A-4B76-88CA-0E2AC05D4A6C}" type="presParOf" srcId="{C3B567A7-2B9D-4D21-9D88-3D079C840AA3}" destId="{C96C9B1D-553C-46EC-BD86-9BC95B755460}" srcOrd="4" destOrd="0" presId="urn:microsoft.com/office/officeart/2005/8/layout/vProcess5"/>
    <dgm:cxn modelId="{48332C6B-E6A1-4C2E-856E-6D33060C6DC6}" type="presParOf" srcId="{C3B567A7-2B9D-4D21-9D88-3D079C840AA3}" destId="{0319FC7E-6807-4EBA-B9DC-2F7E4ECF30E3}" srcOrd="5" destOrd="0" presId="urn:microsoft.com/office/officeart/2005/8/layout/vProcess5"/>
    <dgm:cxn modelId="{C083BD56-4015-402B-9910-71FFF06601EF}" type="presParOf" srcId="{C3B567A7-2B9D-4D21-9D88-3D079C840AA3}" destId="{EEB05909-AFAB-4C42-8592-E81F228828BE}" srcOrd="6" destOrd="0" presId="urn:microsoft.com/office/officeart/2005/8/layout/vProcess5"/>
    <dgm:cxn modelId="{00C98EE8-E64B-4DE1-BD43-6706634C2969}" type="presParOf" srcId="{C3B567A7-2B9D-4D21-9D88-3D079C840AA3}" destId="{33C2A628-2CD0-4550-8844-C031DDB83EA7}" srcOrd="7" destOrd="0" presId="urn:microsoft.com/office/officeart/2005/8/layout/vProcess5"/>
    <dgm:cxn modelId="{DF4498DE-A4DE-4ACF-981D-C8E671A85DB5}" type="presParOf" srcId="{C3B567A7-2B9D-4D21-9D88-3D079C840AA3}" destId="{7F07F448-A234-474D-B3CB-52345EEA354F}" srcOrd="8" destOrd="0" presId="urn:microsoft.com/office/officeart/2005/8/layout/vProcess5"/>
    <dgm:cxn modelId="{305302EB-F7B6-4A82-9606-65580A129FE6}" type="presParOf" srcId="{C3B567A7-2B9D-4D21-9D88-3D079C840AA3}" destId="{F544F190-C09B-4D28-8581-241250CF2099}" srcOrd="9" destOrd="0" presId="urn:microsoft.com/office/officeart/2005/8/layout/vProcess5"/>
    <dgm:cxn modelId="{2694B65E-73F3-4A89-A1AD-89C171F42788}" type="presParOf" srcId="{C3B567A7-2B9D-4D21-9D88-3D079C840AA3}" destId="{3F4466A6-062D-4F33-B04A-98628655D58F}" srcOrd="10" destOrd="0" presId="urn:microsoft.com/office/officeart/2005/8/layout/vProcess5"/>
    <dgm:cxn modelId="{A3C1118C-2F47-48EE-AE1C-3317BCA96B30}" type="presParOf" srcId="{C3B567A7-2B9D-4D21-9D88-3D079C840AA3}" destId="{CCD3FC0A-3776-4B13-8E7B-205D676A1FF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F7D7E-4FEC-4DFA-A714-88AB3296BF32}">
      <dsp:nvSpPr>
        <dsp:cNvPr id="0" name=""/>
        <dsp:cNvSpPr/>
      </dsp:nvSpPr>
      <dsp:spPr>
        <a:xfrm>
          <a:off x="0" y="2196"/>
          <a:ext cx="6571067" cy="11130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E3E0C-DCF1-43A2-874B-960FC549000B}">
      <dsp:nvSpPr>
        <dsp:cNvPr id="0" name=""/>
        <dsp:cNvSpPr/>
      </dsp:nvSpPr>
      <dsp:spPr>
        <a:xfrm>
          <a:off x="336701" y="252634"/>
          <a:ext cx="612183" cy="612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2B6EB-95A8-4471-9000-D4B05734DD73}">
      <dsp:nvSpPr>
        <dsp:cNvPr id="0" name=""/>
        <dsp:cNvSpPr/>
      </dsp:nvSpPr>
      <dsp:spPr>
        <a:xfrm>
          <a:off x="1285585" y="2196"/>
          <a:ext cx="5285481" cy="1113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99" tIns="117799" rIns="117799" bIns="1177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User space</a:t>
          </a:r>
          <a:r>
            <a:rPr lang="en-US" sz="1800" kern="1200"/>
            <a:t>: The memory area where user applications run.</a:t>
          </a:r>
        </a:p>
      </dsp:txBody>
      <dsp:txXfrm>
        <a:off x="1285585" y="2196"/>
        <a:ext cx="5285481" cy="1113061"/>
      </dsp:txXfrm>
    </dsp:sp>
    <dsp:sp modelId="{508CBC3F-DFD4-4CD5-B16E-DF9D88684A31}">
      <dsp:nvSpPr>
        <dsp:cNvPr id="0" name=""/>
        <dsp:cNvSpPr/>
      </dsp:nvSpPr>
      <dsp:spPr>
        <a:xfrm>
          <a:off x="0" y="1393522"/>
          <a:ext cx="6571067" cy="1113061"/>
        </a:xfrm>
        <a:prstGeom prst="roundRect">
          <a:avLst>
            <a:gd name="adj" fmla="val 10000"/>
          </a:avLst>
        </a:prstGeom>
        <a:solidFill>
          <a:schemeClr val="accent5">
            <a:hueOff val="-491705"/>
            <a:satOff val="17"/>
            <a:lumOff val="-22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B2167-8D7E-4774-A550-1CD979D3FA95}">
      <dsp:nvSpPr>
        <dsp:cNvPr id="0" name=""/>
        <dsp:cNvSpPr/>
      </dsp:nvSpPr>
      <dsp:spPr>
        <a:xfrm>
          <a:off x="336701" y="1643961"/>
          <a:ext cx="612183" cy="612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4A94E-98A1-46B2-AD63-4F6FE9749272}">
      <dsp:nvSpPr>
        <dsp:cNvPr id="0" name=""/>
        <dsp:cNvSpPr/>
      </dsp:nvSpPr>
      <dsp:spPr>
        <a:xfrm>
          <a:off x="1285585" y="1393522"/>
          <a:ext cx="5285481" cy="1113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99" tIns="117799" rIns="117799" bIns="1177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Kernel space</a:t>
          </a:r>
          <a:r>
            <a:rPr lang="en-US" sz="1800" kern="1200"/>
            <a:t>: The memory area where the operating system kernel executes.</a:t>
          </a:r>
        </a:p>
      </dsp:txBody>
      <dsp:txXfrm>
        <a:off x="1285585" y="1393522"/>
        <a:ext cx="5285481" cy="1113061"/>
      </dsp:txXfrm>
    </dsp:sp>
    <dsp:sp modelId="{FF6EB6DE-717D-4169-AD65-D520689981F5}">
      <dsp:nvSpPr>
        <dsp:cNvPr id="0" name=""/>
        <dsp:cNvSpPr/>
      </dsp:nvSpPr>
      <dsp:spPr>
        <a:xfrm>
          <a:off x="0" y="2784849"/>
          <a:ext cx="6571067" cy="1113061"/>
        </a:xfrm>
        <a:prstGeom prst="roundRect">
          <a:avLst>
            <a:gd name="adj" fmla="val 10000"/>
          </a:avLst>
        </a:prstGeom>
        <a:solidFill>
          <a:schemeClr val="accent5">
            <a:hueOff val="-983411"/>
            <a:satOff val="34"/>
            <a:lumOff val="-45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EC3C8-CC6F-4DCB-A632-3CC5D3E17D1F}">
      <dsp:nvSpPr>
        <dsp:cNvPr id="0" name=""/>
        <dsp:cNvSpPr/>
      </dsp:nvSpPr>
      <dsp:spPr>
        <a:xfrm>
          <a:off x="336701" y="3035287"/>
          <a:ext cx="612183" cy="612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61CF2-28CC-4714-99ED-22EA1A1CBD21}">
      <dsp:nvSpPr>
        <dsp:cNvPr id="0" name=""/>
        <dsp:cNvSpPr/>
      </dsp:nvSpPr>
      <dsp:spPr>
        <a:xfrm>
          <a:off x="1285585" y="2784849"/>
          <a:ext cx="5285481" cy="1113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99" tIns="117799" rIns="117799" bIns="1177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System calls: </a:t>
          </a:r>
          <a:r>
            <a:rPr lang="en-US" sz="1800" kern="1200"/>
            <a:t>Interfaces that allow user applications to request services from the kernel.</a:t>
          </a:r>
        </a:p>
      </dsp:txBody>
      <dsp:txXfrm>
        <a:off x="1285585" y="2784849"/>
        <a:ext cx="5285481" cy="1113061"/>
      </dsp:txXfrm>
    </dsp:sp>
    <dsp:sp modelId="{4AAEE090-4A67-4B5B-8162-07964DE94DBC}">
      <dsp:nvSpPr>
        <dsp:cNvPr id="0" name=""/>
        <dsp:cNvSpPr/>
      </dsp:nvSpPr>
      <dsp:spPr>
        <a:xfrm>
          <a:off x="0" y="4176175"/>
          <a:ext cx="6571067" cy="1113061"/>
        </a:xfrm>
        <a:prstGeom prst="roundRect">
          <a:avLst>
            <a:gd name="adj" fmla="val 10000"/>
          </a:avLst>
        </a:prstGeom>
        <a:solidFill>
          <a:schemeClr val="accent5">
            <a:hueOff val="-1475116"/>
            <a:satOff val="51"/>
            <a:lumOff val="-68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FA2BC-58FD-4D43-BB09-D065473CED92}">
      <dsp:nvSpPr>
        <dsp:cNvPr id="0" name=""/>
        <dsp:cNvSpPr/>
      </dsp:nvSpPr>
      <dsp:spPr>
        <a:xfrm>
          <a:off x="336701" y="4426614"/>
          <a:ext cx="612183" cy="612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3A424-87EA-4F82-9F37-AA3EC0CFCE48}">
      <dsp:nvSpPr>
        <dsp:cNvPr id="0" name=""/>
        <dsp:cNvSpPr/>
      </dsp:nvSpPr>
      <dsp:spPr>
        <a:xfrm>
          <a:off x="1285585" y="4176175"/>
          <a:ext cx="5285481" cy="1113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99" tIns="117799" rIns="117799" bIns="1177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System calls act as the </a:t>
          </a:r>
          <a:r>
            <a:rPr lang="en-US" sz="1800" b="1" i="1" kern="1200"/>
            <a:t>bridge between user space and kernel space</a:t>
          </a:r>
          <a:r>
            <a:rPr lang="en-US" sz="1800" kern="1200"/>
            <a:t>, ensuring safe and controlled access to system resources.</a:t>
          </a:r>
        </a:p>
      </dsp:txBody>
      <dsp:txXfrm>
        <a:off x="1285585" y="4176175"/>
        <a:ext cx="5285481" cy="11130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32E76-B8FE-44B9-A76F-8899BF36FC99}">
      <dsp:nvSpPr>
        <dsp:cNvPr id="0" name=""/>
        <dsp:cNvSpPr/>
      </dsp:nvSpPr>
      <dsp:spPr>
        <a:xfrm>
          <a:off x="0" y="0"/>
          <a:ext cx="3974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48EDC-AD84-4D19-95FA-5E409569E1A9}">
      <dsp:nvSpPr>
        <dsp:cNvPr id="0" name=""/>
        <dsp:cNvSpPr/>
      </dsp:nvSpPr>
      <dsp:spPr>
        <a:xfrm>
          <a:off x="0" y="0"/>
          <a:ext cx="3974528" cy="129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 err="1"/>
            <a:t>printf</a:t>
          </a:r>
          <a:r>
            <a:rPr lang="en-US" sz="5900" kern="1200" dirty="0"/>
            <a:t>( )</a:t>
          </a:r>
        </a:p>
      </dsp:txBody>
      <dsp:txXfrm>
        <a:off x="0" y="0"/>
        <a:ext cx="3974528" cy="1295399"/>
      </dsp:txXfrm>
    </dsp:sp>
    <dsp:sp modelId="{4480F004-2DE2-4CFF-8BFE-AC8419B7AA4F}">
      <dsp:nvSpPr>
        <dsp:cNvPr id="0" name=""/>
        <dsp:cNvSpPr/>
      </dsp:nvSpPr>
      <dsp:spPr>
        <a:xfrm>
          <a:off x="0" y="1295399"/>
          <a:ext cx="3974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2C002-46F2-4F02-BCEB-E00494D74836}">
      <dsp:nvSpPr>
        <dsp:cNvPr id="0" name=""/>
        <dsp:cNvSpPr/>
      </dsp:nvSpPr>
      <dsp:spPr>
        <a:xfrm>
          <a:off x="0" y="1295399"/>
          <a:ext cx="3974528" cy="129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 err="1"/>
            <a:t>scanf</a:t>
          </a:r>
          <a:r>
            <a:rPr lang="en-US" sz="5900" kern="1200" dirty="0"/>
            <a:t>( )</a:t>
          </a:r>
        </a:p>
      </dsp:txBody>
      <dsp:txXfrm>
        <a:off x="0" y="1295399"/>
        <a:ext cx="3974528" cy="1295399"/>
      </dsp:txXfrm>
    </dsp:sp>
    <dsp:sp modelId="{679DDE2F-3421-40E7-8A8A-B32B37569992}">
      <dsp:nvSpPr>
        <dsp:cNvPr id="0" name=""/>
        <dsp:cNvSpPr/>
      </dsp:nvSpPr>
      <dsp:spPr>
        <a:xfrm>
          <a:off x="0" y="2590799"/>
          <a:ext cx="3974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68B03-CD1F-4DF8-AF65-D1CD52B06839}">
      <dsp:nvSpPr>
        <dsp:cNvPr id="0" name=""/>
        <dsp:cNvSpPr/>
      </dsp:nvSpPr>
      <dsp:spPr>
        <a:xfrm>
          <a:off x="0" y="2590799"/>
          <a:ext cx="3974528" cy="129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malloc( )</a:t>
          </a:r>
        </a:p>
      </dsp:txBody>
      <dsp:txXfrm>
        <a:off x="0" y="2590799"/>
        <a:ext cx="3974528" cy="1295399"/>
      </dsp:txXfrm>
    </dsp:sp>
    <dsp:sp modelId="{A619033D-EC53-4F72-A6F8-6A3884FC3FBD}">
      <dsp:nvSpPr>
        <dsp:cNvPr id="0" name=""/>
        <dsp:cNvSpPr/>
      </dsp:nvSpPr>
      <dsp:spPr>
        <a:xfrm>
          <a:off x="0" y="3886199"/>
          <a:ext cx="3974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B5035-89E5-4B0E-A4C6-CCFE377C2E7C}">
      <dsp:nvSpPr>
        <dsp:cNvPr id="0" name=""/>
        <dsp:cNvSpPr/>
      </dsp:nvSpPr>
      <dsp:spPr>
        <a:xfrm>
          <a:off x="0" y="3886199"/>
          <a:ext cx="3974528" cy="129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 err="1"/>
            <a:t>calloc</a:t>
          </a:r>
          <a:r>
            <a:rPr lang="en-US" sz="5900" kern="1200" dirty="0"/>
            <a:t>( )</a:t>
          </a:r>
        </a:p>
      </dsp:txBody>
      <dsp:txXfrm>
        <a:off x="0" y="3886199"/>
        <a:ext cx="3974528" cy="1295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7C158-B230-4F92-A217-56B3E6A7D5FB}">
      <dsp:nvSpPr>
        <dsp:cNvPr id="0" name=""/>
        <dsp:cNvSpPr/>
      </dsp:nvSpPr>
      <dsp:spPr>
        <a:xfrm>
          <a:off x="0" y="0"/>
          <a:ext cx="7733932" cy="7505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Only for related processes</a:t>
          </a:r>
        </a:p>
      </dsp:txBody>
      <dsp:txXfrm>
        <a:off x="21983" y="21983"/>
        <a:ext cx="6860591" cy="706598"/>
      </dsp:txXfrm>
    </dsp:sp>
    <dsp:sp modelId="{0D85D48B-11E5-4F4F-AAE1-68866ED4EC1F}">
      <dsp:nvSpPr>
        <dsp:cNvPr id="0" name=""/>
        <dsp:cNvSpPr/>
      </dsp:nvSpPr>
      <dsp:spPr>
        <a:xfrm>
          <a:off x="647716" y="887031"/>
          <a:ext cx="7733932" cy="7505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Pipes are usually one-way (unidirectional); data flows in only one direction.</a:t>
          </a:r>
        </a:p>
      </dsp:txBody>
      <dsp:txXfrm>
        <a:off x="669699" y="909014"/>
        <a:ext cx="6554382" cy="706598"/>
      </dsp:txXfrm>
    </dsp:sp>
    <dsp:sp modelId="{ACCA3A91-16BF-422D-A45A-1AC5E8BE87F4}">
      <dsp:nvSpPr>
        <dsp:cNvPr id="0" name=""/>
        <dsp:cNvSpPr/>
      </dsp:nvSpPr>
      <dsp:spPr>
        <a:xfrm>
          <a:off x="1285766" y="1774062"/>
          <a:ext cx="7733932" cy="7505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Commonly used to connect the output of one process to the input of another.</a:t>
          </a:r>
        </a:p>
      </dsp:txBody>
      <dsp:txXfrm>
        <a:off x="1307749" y="1796045"/>
        <a:ext cx="6564049" cy="706598"/>
      </dsp:txXfrm>
    </dsp:sp>
    <dsp:sp modelId="{C96C9B1D-553C-46EC-BD86-9BC95B755460}">
      <dsp:nvSpPr>
        <dsp:cNvPr id="0" name=""/>
        <dsp:cNvSpPr/>
      </dsp:nvSpPr>
      <dsp:spPr>
        <a:xfrm>
          <a:off x="1933482" y="2661093"/>
          <a:ext cx="7733932" cy="7505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Named Pipes (FIFOs):</a:t>
          </a:r>
          <a:r>
            <a:rPr lang="en-US" sz="1600" kern="1200" dirty="0"/>
            <a:t> Can be used for communication between unrelated processes and have a name in the file system.</a:t>
          </a:r>
        </a:p>
      </dsp:txBody>
      <dsp:txXfrm>
        <a:off x="1955465" y="2683076"/>
        <a:ext cx="6554382" cy="706598"/>
      </dsp:txXfrm>
    </dsp:sp>
    <dsp:sp modelId="{0319FC7E-6807-4EBA-B9DC-2F7E4ECF30E3}">
      <dsp:nvSpPr>
        <dsp:cNvPr id="0" name=""/>
        <dsp:cNvSpPr/>
      </dsp:nvSpPr>
      <dsp:spPr>
        <a:xfrm>
          <a:off x="7246064" y="574864"/>
          <a:ext cx="487867" cy="487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355834" y="574864"/>
        <a:ext cx="268327" cy="367120"/>
      </dsp:txXfrm>
    </dsp:sp>
    <dsp:sp modelId="{EEB05909-AFAB-4C42-8592-E81F228828BE}">
      <dsp:nvSpPr>
        <dsp:cNvPr id="0" name=""/>
        <dsp:cNvSpPr/>
      </dsp:nvSpPr>
      <dsp:spPr>
        <a:xfrm>
          <a:off x="7893781" y="1461895"/>
          <a:ext cx="487867" cy="487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003551" y="1461895"/>
        <a:ext cx="268327" cy="367120"/>
      </dsp:txXfrm>
    </dsp:sp>
    <dsp:sp modelId="{33C2A628-2CD0-4550-8844-C031DDB83EA7}">
      <dsp:nvSpPr>
        <dsp:cNvPr id="0" name=""/>
        <dsp:cNvSpPr/>
      </dsp:nvSpPr>
      <dsp:spPr>
        <a:xfrm>
          <a:off x="8531831" y="2348926"/>
          <a:ext cx="487867" cy="487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41601" y="2348926"/>
        <a:ext cx="268327" cy="36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3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3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7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0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6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2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1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6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E621C794-EFF4-2CF1-E134-7A7F8D6EE6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86" b="9386"/>
          <a:stretch/>
        </p:blipFill>
        <p:spPr>
          <a:xfrm>
            <a:off x="1" y="-1055"/>
            <a:ext cx="12191998" cy="685905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B17514E-A6FB-E691-BEE8-378E57EA2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2000" cy="4043806"/>
          </a:xfrm>
          <a:prstGeom prst="rect">
            <a:avLst/>
          </a:prstGeom>
          <a:gradFill>
            <a:gsLst>
              <a:gs pos="55000">
                <a:srgbClr val="000000">
                  <a:alpha val="2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952F34F-0117-52A3-0EDA-14BB27B65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 w 12192000"/>
              <a:gd name="connsiteY1" fmla="*/ 0 h 6858000"/>
              <a:gd name="connsiteX2" fmla="*/ 1 w 12192000"/>
              <a:gd name="connsiteY2" fmla="*/ 4898693 h 6858000"/>
              <a:gd name="connsiteX3" fmla="*/ 13428 w 12192000"/>
              <a:gd name="connsiteY3" fmla="*/ 5031883 h 6858000"/>
              <a:gd name="connsiteX4" fmla="*/ 660931 w 12192000"/>
              <a:gd name="connsiteY4" fmla="*/ 5559613 h 6858000"/>
              <a:gd name="connsiteX5" fmla="*/ 11531069 w 12192000"/>
              <a:gd name="connsiteY5" fmla="*/ 5559613 h 6858000"/>
              <a:gd name="connsiteX6" fmla="*/ 12192000 w 12192000"/>
              <a:gd name="connsiteY6" fmla="*/ 4898682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" y="0"/>
                </a:lnTo>
                <a:lnTo>
                  <a:pt x="1" y="4898693"/>
                </a:lnTo>
                <a:lnTo>
                  <a:pt x="13428" y="5031883"/>
                </a:lnTo>
                <a:cubicBezTo>
                  <a:pt x="75057" y="5333058"/>
                  <a:pt x="341537" y="5559613"/>
                  <a:pt x="660931" y="5559613"/>
                </a:cubicBezTo>
                <a:lnTo>
                  <a:pt x="11531069" y="5559613"/>
                </a:lnTo>
                <a:cubicBezTo>
                  <a:pt x="11896091" y="5559613"/>
                  <a:pt x="12192000" y="5263704"/>
                  <a:pt x="12192000" y="4898682"/>
                </a:cubicBez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45960-CCA6-FFDC-25C9-1AB90D3D9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603" y="726909"/>
            <a:ext cx="6816312" cy="3316897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Inter-Process Communication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8CF9F-6729-ADB2-75AD-EF61BC861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5911683"/>
            <a:ext cx="11217949" cy="556941"/>
          </a:xfrm>
        </p:spPr>
        <p:txBody>
          <a:bodyPr anchor="ctr">
            <a:normAutofit/>
          </a:bodyPr>
          <a:lstStyle/>
          <a:p>
            <a:r>
              <a:rPr lang="en-US"/>
              <a:t>-Ayushi Pandey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59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9921ADB-B43D-32C5-18EE-18AF3C436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16B3-5C77-7765-3F85-AC6159B7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10/15/2024</a:t>
            </a:fld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CE56D5D3-3105-1C66-5BAB-FA7B033D5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0"/>
            <a:ext cx="8115301" cy="6858000"/>
          </a:xfrm>
          <a:custGeom>
            <a:avLst/>
            <a:gdLst>
              <a:gd name="connsiteX0" fmla="*/ 677913 w 8115301"/>
              <a:gd name="connsiteY0" fmla="*/ 0 h 6858000"/>
              <a:gd name="connsiteX1" fmla="*/ 8115301 w 8115301"/>
              <a:gd name="connsiteY1" fmla="*/ 0 h 6858000"/>
              <a:gd name="connsiteX2" fmla="*/ 8115301 w 8115301"/>
              <a:gd name="connsiteY2" fmla="*/ 6858000 h 6858000"/>
              <a:gd name="connsiteX3" fmla="*/ 677913 w 8115301"/>
              <a:gd name="connsiteY3" fmla="*/ 6858000 h 6858000"/>
              <a:gd name="connsiteX4" fmla="*/ 0 w 8115301"/>
              <a:gd name="connsiteY4" fmla="*/ 6180087 h 6858000"/>
              <a:gd name="connsiteX5" fmla="*/ 0 w 8115301"/>
              <a:gd name="connsiteY5" fmla="*/ 677913 h 6858000"/>
              <a:gd name="connsiteX6" fmla="*/ 677913 w 811530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5301" h="6858000">
                <a:moveTo>
                  <a:pt x="677913" y="0"/>
                </a:moveTo>
                <a:lnTo>
                  <a:pt x="8115301" y="0"/>
                </a:lnTo>
                <a:lnTo>
                  <a:pt x="811530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F490E-63B8-2D75-45C2-21E19B69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E5704DDF-8494-B1E4-D3A3-E02D5CFC0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644106"/>
              </p:ext>
            </p:extLst>
          </p:nvPr>
        </p:nvGraphicFramePr>
        <p:xfrm>
          <a:off x="4931453" y="838200"/>
          <a:ext cx="6571067" cy="5291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E00719B7-F5CC-83F0-D880-12E5D09F6B74}"/>
              </a:ext>
            </a:extLst>
          </p:cNvPr>
          <p:cNvSpPr/>
          <p:nvPr/>
        </p:nvSpPr>
        <p:spPr>
          <a:xfrm>
            <a:off x="203119" y="1819656"/>
            <a:ext cx="1223487" cy="124358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Process 2</a:t>
            </a:r>
            <a:endParaRPr lang="en-IN" sz="1400" dirty="0"/>
          </a:p>
          <a:p>
            <a:pPr algn="ctr"/>
            <a:endParaRPr lang="en-IN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94E3F5-8830-97E4-71B4-59C4DA45ADEE}"/>
              </a:ext>
            </a:extLst>
          </p:cNvPr>
          <p:cNvSpPr/>
          <p:nvPr/>
        </p:nvSpPr>
        <p:spPr>
          <a:xfrm>
            <a:off x="2668846" y="3931920"/>
            <a:ext cx="1223487" cy="124358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Process 3</a:t>
            </a:r>
            <a:endParaRPr lang="en-IN" sz="1400" dirty="0"/>
          </a:p>
          <a:p>
            <a:pPr algn="ctr"/>
            <a:endParaRPr lang="en-IN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D2B90D-D455-87CB-4562-869D69239C5A}"/>
              </a:ext>
            </a:extLst>
          </p:cNvPr>
          <p:cNvSpPr/>
          <p:nvPr/>
        </p:nvSpPr>
        <p:spPr>
          <a:xfrm>
            <a:off x="2471593" y="222312"/>
            <a:ext cx="1223487" cy="124358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 1</a:t>
            </a:r>
            <a:endParaRPr lang="en-IN" sz="1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33F2C4-14DD-686D-3666-C2C21A118E5E}"/>
              </a:ext>
            </a:extLst>
          </p:cNvPr>
          <p:cNvSpPr/>
          <p:nvPr/>
        </p:nvSpPr>
        <p:spPr>
          <a:xfrm>
            <a:off x="115200" y="5345981"/>
            <a:ext cx="1223487" cy="124358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Process 4</a:t>
            </a:r>
            <a:endParaRPr lang="en-IN" sz="1400" dirty="0"/>
          </a:p>
          <a:p>
            <a:pPr algn="ctr"/>
            <a:endParaRPr lang="en-IN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1F928C-86C7-011C-269B-5386BB575568}"/>
              </a:ext>
            </a:extLst>
          </p:cNvPr>
          <p:cNvSpPr/>
          <p:nvPr/>
        </p:nvSpPr>
        <p:spPr>
          <a:xfrm>
            <a:off x="2414894" y="2683764"/>
            <a:ext cx="1084197" cy="4846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7CABCF-6523-FD79-3B55-783AAA4D9BD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26944" y="3163824"/>
            <a:ext cx="2105098" cy="218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0EA9FF-1CFA-684A-FFDD-1D3FF389D71D}"/>
              </a:ext>
            </a:extLst>
          </p:cNvPr>
          <p:cNvCxnSpPr>
            <a:cxnSpLocks/>
            <a:stCxn id="19" idx="0"/>
            <a:endCxn id="12" idx="4"/>
          </p:cNvCxnSpPr>
          <p:nvPr/>
        </p:nvCxnSpPr>
        <p:spPr>
          <a:xfrm flipV="1">
            <a:off x="2956993" y="1465896"/>
            <a:ext cx="126344" cy="12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5078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795F-20AF-962A-A037-2403124E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7" y="765850"/>
            <a:ext cx="3974528" cy="1774778"/>
          </a:xfrm>
        </p:spPr>
        <p:txBody>
          <a:bodyPr/>
          <a:lstStyle/>
          <a:p>
            <a:r>
              <a:rPr lang="en-US" dirty="0"/>
              <a:t>Wrapper Function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FEDC3-9CD6-A04D-7007-91104738C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626" y="807078"/>
            <a:ext cx="5952374" cy="34670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Bounds</a:t>
            </a:r>
            <a:r>
              <a:rPr lang="en-US" sz="2000" dirty="0"/>
              <a:t> the system call.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Copies</a:t>
            </a:r>
            <a:r>
              <a:rPr lang="en-US" sz="2000" dirty="0"/>
              <a:t> all parameters of system call into registers.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Converts</a:t>
            </a:r>
            <a:r>
              <a:rPr lang="en-US" sz="2000" dirty="0"/>
              <a:t> name of the system call into its respective number.</a:t>
            </a:r>
            <a:endParaRPr lang="en-IN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A65C0-364F-1248-EDAE-8EBA332F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A08F-2B1D-4498-A043-7C299B1C2561}" type="datetime1">
              <a:rPr lang="en-US" smtClean="0"/>
              <a:t>10/15/2024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22EAC-FB50-A236-5FAC-0728FEC2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Picture Placeholder 2">
            <a:extLst>
              <a:ext uri="{FF2B5EF4-FFF2-40B4-BE49-F238E27FC236}">
                <a16:creationId xmlns:a16="http://schemas.microsoft.com/office/drawing/2014/main" id="{C5CE6737-86F1-B123-8A3A-6FF5B8AD3C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7530401"/>
              </p:ext>
            </p:extLst>
          </p:nvPr>
        </p:nvGraphicFramePr>
        <p:xfrm>
          <a:off x="7053072" y="838200"/>
          <a:ext cx="3974528" cy="518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9378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D22B-9101-6D55-5385-98F666F13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fork( )</a:t>
            </a:r>
            <a:br>
              <a:rPr lang="en-US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E11C0-B4CC-795B-DBE9-A2A7489F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1E070-1EAD-E480-803E-BFDE1DD9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EE2EE9A-9BF1-AD77-692A-B8F16BB2DD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8388" y="1401985"/>
            <a:ext cx="680026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reates a new process by duplicating the calling process.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Parent process: The original process that calls fork( 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Child process: The new process created by fork( 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DDFF52-B1C7-0FBB-05BA-3FEBDB1D0F60}"/>
              </a:ext>
            </a:extLst>
          </p:cNvPr>
          <p:cNvSpPr/>
          <p:nvPr/>
        </p:nvSpPr>
        <p:spPr>
          <a:xfrm>
            <a:off x="8440615" y="1234440"/>
            <a:ext cx="2449889" cy="1252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process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FD8CC-C233-BFED-DBEA-D3959E474E58}"/>
              </a:ext>
            </a:extLst>
          </p:cNvPr>
          <p:cNvSpPr/>
          <p:nvPr/>
        </p:nvSpPr>
        <p:spPr>
          <a:xfrm>
            <a:off x="8440615" y="3416588"/>
            <a:ext cx="2449889" cy="1252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process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7746AA-118A-AF75-FEEF-BBE69C73DD8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9665560" y="2487168"/>
            <a:ext cx="0" cy="92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BC2E3A-8266-CEDE-F5DF-130273D5F7A6}"/>
              </a:ext>
            </a:extLst>
          </p:cNvPr>
          <p:cNvSpPr txBox="1"/>
          <p:nvPr/>
        </p:nvSpPr>
        <p:spPr>
          <a:xfrm>
            <a:off x="9665559" y="2791502"/>
            <a:ext cx="109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fork( )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C5DB59-1F91-DFA0-F4B0-0AF37D57217D}"/>
              </a:ext>
            </a:extLst>
          </p:cNvPr>
          <p:cNvSpPr txBox="1"/>
          <p:nvPr/>
        </p:nvSpPr>
        <p:spPr>
          <a:xfrm>
            <a:off x="454151" y="4526280"/>
            <a:ext cx="2873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Child’s </a:t>
            </a:r>
            <a:r>
              <a:rPr lang="en-US" dirty="0" err="1"/>
              <a:t>pid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8285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FF76-2700-8FD1-7E36-4E605DD3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IPC?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6E74-B8E2-AA1F-9CE6-93782027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</a:t>
            </a:r>
          </a:p>
          <a:p>
            <a:r>
              <a:rPr lang="en-US" dirty="0"/>
              <a:t>FIFO</a:t>
            </a:r>
          </a:p>
          <a:p>
            <a:r>
              <a:rPr lang="en-US" dirty="0"/>
              <a:t>Message Queue</a:t>
            </a:r>
          </a:p>
          <a:p>
            <a:r>
              <a:rPr lang="en-US" dirty="0"/>
              <a:t>Signals</a:t>
            </a:r>
          </a:p>
          <a:p>
            <a:r>
              <a:rPr lang="en-US" dirty="0"/>
              <a:t>Shared memory</a:t>
            </a:r>
          </a:p>
          <a:p>
            <a:r>
              <a:rPr lang="en-US" dirty="0"/>
              <a:t>Sockets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272CA-451D-6E26-F023-12CF8A71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10/15/2024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B3A45-9F33-07F9-1911-262634F8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4DE1CB1-7949-AC48-9BAD-CB1BB4B6187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317395" y="1441435"/>
            <a:ext cx="449234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Methods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allow processes to communicate and synchronize their 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Essential 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resource sharing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cooperation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multitasking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7819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65AF-57BD-19C8-DB6D-164C8CDA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7" y="264120"/>
            <a:ext cx="9971451" cy="134300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Pipe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D1CF3-849A-BD71-0AD5-9230011D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10/15/2024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0C11F-B06A-797F-1D0A-488A7A74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C5CB992-8A96-1FF5-EDE4-CC41796F5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990664"/>
              </p:ext>
            </p:extLst>
          </p:nvPr>
        </p:nvGraphicFramePr>
        <p:xfrm>
          <a:off x="1273853" y="2554014"/>
          <a:ext cx="9667415" cy="3411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93586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1A47D-F298-3F88-8DB6-1BE103F77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521" y="321810"/>
            <a:ext cx="4571287" cy="815008"/>
          </a:xfrm>
        </p:spPr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</a:rPr>
              <a:t>Message Queue</a:t>
            </a:r>
            <a:endParaRPr lang="en-IN" sz="3200" b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D34D9-E02E-B71A-8609-AC2EF1023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5520" y="1188913"/>
            <a:ext cx="4571287" cy="3506708"/>
          </a:xfrm>
        </p:spPr>
        <p:txBody>
          <a:bodyPr>
            <a:normAutofit/>
          </a:bodyPr>
          <a:lstStyle/>
          <a:p>
            <a:r>
              <a:rPr lang="en-US" sz="2400" dirty="0"/>
              <a:t>Messages are kept in a queue until processed.</a:t>
            </a:r>
          </a:p>
          <a:p>
            <a:r>
              <a:rPr lang="en-US" sz="2400" dirty="0"/>
              <a:t>Typically follows FIFO (First In, First Out).</a:t>
            </a:r>
            <a:endParaRPr lang="en-IN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389A9-9E82-6242-0478-4BE83D59D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1744" y="249744"/>
            <a:ext cx="4571287" cy="815008"/>
          </a:xfrm>
        </p:spPr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</a:rPr>
              <a:t>Shared memory</a:t>
            </a:r>
            <a:endParaRPr lang="en-IN" sz="3200" b="1" dirty="0">
              <a:solidFill>
                <a:schemeClr val="accent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5337C-3768-441E-741C-015ADD1F1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9761" y="1097473"/>
            <a:ext cx="4571287" cy="3506709"/>
          </a:xfrm>
        </p:spPr>
        <p:txBody>
          <a:bodyPr>
            <a:normAutofit/>
          </a:bodyPr>
          <a:lstStyle/>
          <a:p>
            <a:r>
              <a:rPr lang="en-US" sz="2400" dirty="0"/>
              <a:t>Multiple processes are allowed to access a common memory space.</a:t>
            </a:r>
          </a:p>
          <a:p>
            <a:r>
              <a:rPr lang="en-US" sz="2400" dirty="0"/>
              <a:t>Often used in real-time applications and large data processing.</a:t>
            </a:r>
            <a:endParaRPr lang="en-IN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68377-F9BA-5A6B-753C-615F8452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10/15/2024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07CD9-8FAC-D9F8-665B-2866EA54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What Is a Message Queue">
            <a:extLst>
              <a:ext uri="{FF2B5EF4-FFF2-40B4-BE49-F238E27FC236}">
                <a16:creationId xmlns:a16="http://schemas.microsoft.com/office/drawing/2014/main" id="{32B8A155-9429-4708-8578-74429C6E5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337" y="3824227"/>
            <a:ext cx="2896232" cy="289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hared memory image">
            <a:extLst>
              <a:ext uri="{FF2B5EF4-FFF2-40B4-BE49-F238E27FC236}">
                <a16:creationId xmlns:a16="http://schemas.microsoft.com/office/drawing/2014/main" id="{248EFD5E-66FE-3557-8C48-E51F54AE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238" y="3996309"/>
            <a:ext cx="39243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0509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1CEB4-3CA7-57AD-E2DD-C7B7332D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10/15/2024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A620-1024-7A79-9F22-0EFD4F8F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E7F78-BE84-52EC-6314-CA553B88A539}"/>
              </a:ext>
            </a:extLst>
          </p:cNvPr>
          <p:cNvSpPr txBox="1"/>
          <p:nvPr/>
        </p:nvSpPr>
        <p:spPr>
          <a:xfrm>
            <a:off x="3438144" y="3377708"/>
            <a:ext cx="437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Thankyou!</a:t>
            </a:r>
            <a:endParaRPr lang="en-IN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35783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318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DylanVTI</vt:lpstr>
      <vt:lpstr>Inter-Process Communication</vt:lpstr>
      <vt:lpstr>PowerPoint Presentation</vt:lpstr>
      <vt:lpstr>Wrapper Function</vt:lpstr>
      <vt:lpstr>fork( ) </vt:lpstr>
      <vt:lpstr>What is IPC?</vt:lpstr>
      <vt:lpstr>Pipe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Pandey, Ayushi</dc:creator>
  <cp:lastModifiedBy>Pandey, Ayushi</cp:lastModifiedBy>
  <cp:revision>8</cp:revision>
  <dcterms:created xsi:type="dcterms:W3CDTF">2024-10-15T04:39:02Z</dcterms:created>
  <dcterms:modified xsi:type="dcterms:W3CDTF">2024-10-15T07:32:15Z</dcterms:modified>
</cp:coreProperties>
</file>