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5" r:id="rId2"/>
    <p:sldId id="267" r:id="rId3"/>
    <p:sldId id="265" r:id="rId4"/>
    <p:sldId id="268" r:id="rId5"/>
    <p:sldId id="271" r:id="rId6"/>
    <p:sldId id="276" r:id="rId7"/>
    <p:sldId id="272" r:id="rId8"/>
    <p:sldId id="273" r:id="rId9"/>
    <p:sldId id="274" r:id="rId10"/>
  </p:sldIdLst>
  <p:sldSz cx="14538325" cy="8321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931ED-1053-41B7-BD53-40C0F822CCF4}" v="6" dt="2022-04-27T17:46:39.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mittal" userId="0849a4b5d5132235" providerId="LiveId" clId="{1BA931ED-1053-41B7-BD53-40C0F822CCF4}"/>
    <pc:docChg chg="undo redo custSel addSld delSld modSld sldOrd modMainMaster">
      <pc:chgData name="ayushi mittal" userId="0849a4b5d5132235" providerId="LiveId" clId="{1BA931ED-1053-41B7-BD53-40C0F822CCF4}" dt="2022-04-27T17:48:34.504" v="4351" actId="47"/>
      <pc:docMkLst>
        <pc:docMk/>
      </pc:docMkLst>
      <pc:sldChg chg="addSp delSp modSp del mod">
        <pc:chgData name="ayushi mittal" userId="0849a4b5d5132235" providerId="LiveId" clId="{1BA931ED-1053-41B7-BD53-40C0F822CCF4}" dt="2022-04-22T17:47:10.337" v="3674" actId="47"/>
        <pc:sldMkLst>
          <pc:docMk/>
          <pc:sldMk cId="3198181712" sldId="259"/>
        </pc:sldMkLst>
        <pc:spChg chg="mod">
          <ac:chgData name="ayushi mittal" userId="0849a4b5d5132235" providerId="LiveId" clId="{1BA931ED-1053-41B7-BD53-40C0F822CCF4}" dt="2022-04-22T16:23:49.568" v="3154"/>
          <ac:spMkLst>
            <pc:docMk/>
            <pc:sldMk cId="3198181712" sldId="259"/>
            <ac:spMk id="2" creationId="{3C96A68D-CF34-417D-AAA4-E3975DBC015A}"/>
          </ac:spMkLst>
        </pc:spChg>
        <pc:spChg chg="mod">
          <ac:chgData name="ayushi mittal" userId="0849a4b5d5132235" providerId="LiveId" clId="{1BA931ED-1053-41B7-BD53-40C0F822CCF4}" dt="2022-04-22T16:23:49.568" v="3154"/>
          <ac:spMkLst>
            <pc:docMk/>
            <pc:sldMk cId="3198181712" sldId="259"/>
            <ac:spMk id="4" creationId="{8596B184-01D7-4C90-AE57-ECB8D9F18694}"/>
          </ac:spMkLst>
        </pc:spChg>
        <pc:spChg chg="add del mod">
          <ac:chgData name="ayushi mittal" userId="0849a4b5d5132235" providerId="LiveId" clId="{1BA931ED-1053-41B7-BD53-40C0F822CCF4}" dt="2022-04-22T17:46:45.369" v="3669" actId="931"/>
          <ac:spMkLst>
            <pc:docMk/>
            <pc:sldMk cId="3198181712" sldId="259"/>
            <ac:spMk id="5" creationId="{4127AE06-4754-47DA-A24F-BB1F8E9798BC}"/>
          </ac:spMkLst>
        </pc:spChg>
        <pc:spChg chg="mod">
          <ac:chgData name="ayushi mittal" userId="0849a4b5d5132235" providerId="LiveId" clId="{1BA931ED-1053-41B7-BD53-40C0F822CCF4}" dt="2022-04-22T16:23:49.568" v="3154"/>
          <ac:spMkLst>
            <pc:docMk/>
            <pc:sldMk cId="3198181712" sldId="259"/>
            <ac:spMk id="9" creationId="{BD5F4521-8A54-4301-8532-DDDA83E1FA4E}"/>
          </ac:spMkLst>
        </pc:spChg>
        <pc:spChg chg="add mod">
          <ac:chgData name="ayushi mittal" userId="0849a4b5d5132235" providerId="LiveId" clId="{1BA931ED-1053-41B7-BD53-40C0F822CCF4}" dt="2022-04-22T17:47:04.046" v="3673" actId="478"/>
          <ac:spMkLst>
            <pc:docMk/>
            <pc:sldMk cId="3198181712" sldId="259"/>
            <ac:spMk id="11" creationId="{782DA44B-66CD-4AEE-9717-69FBE69778B1}"/>
          </ac:spMkLst>
        </pc:spChg>
        <pc:picChg chg="del mod">
          <ac:chgData name="ayushi mittal" userId="0849a4b5d5132235" providerId="LiveId" clId="{1BA931ED-1053-41B7-BD53-40C0F822CCF4}" dt="2022-04-22T17:46:28.026" v="3668" actId="478"/>
          <ac:picMkLst>
            <pc:docMk/>
            <pc:sldMk cId="3198181712" sldId="259"/>
            <ac:picMk id="6" creationId="{66C82D5A-2516-49AF-B99C-075A87F3D75E}"/>
          </ac:picMkLst>
        </pc:picChg>
        <pc:picChg chg="add del mod">
          <ac:chgData name="ayushi mittal" userId="0849a4b5d5132235" providerId="LiveId" clId="{1BA931ED-1053-41B7-BD53-40C0F822CCF4}" dt="2022-04-22T17:47:04.046" v="3673" actId="478"/>
          <ac:picMkLst>
            <pc:docMk/>
            <pc:sldMk cId="3198181712" sldId="259"/>
            <ac:picMk id="8" creationId="{07A311F1-892E-40DB-86AA-D20FEFD97799}"/>
          </ac:picMkLst>
        </pc:picChg>
      </pc:sldChg>
      <pc:sldChg chg="addSp delSp modSp del mod">
        <pc:chgData name="ayushi mittal" userId="0849a4b5d5132235" providerId="LiveId" clId="{1BA931ED-1053-41B7-BD53-40C0F822CCF4}" dt="2022-04-21T07:22:58.290" v="1611" actId="47"/>
        <pc:sldMkLst>
          <pc:docMk/>
          <pc:sldMk cId="2514728187" sldId="261"/>
        </pc:sldMkLst>
        <pc:spChg chg="mod">
          <ac:chgData name="ayushi mittal" userId="0849a4b5d5132235" providerId="LiveId" clId="{1BA931ED-1053-41B7-BD53-40C0F822CCF4}" dt="2022-04-20T20:03:25.156" v="1588" actId="21"/>
          <ac:spMkLst>
            <pc:docMk/>
            <pc:sldMk cId="2514728187" sldId="261"/>
            <ac:spMk id="2" creationId="{B0FDF97C-DB95-4208-881B-622B13F58CD5}"/>
          </ac:spMkLst>
        </pc:spChg>
        <pc:spChg chg="add del mod">
          <ac:chgData name="ayushi mittal" userId="0849a4b5d5132235" providerId="LiveId" clId="{1BA931ED-1053-41B7-BD53-40C0F822CCF4}" dt="2022-04-20T19:59:36.384" v="1567" actId="33987"/>
          <ac:spMkLst>
            <pc:docMk/>
            <pc:sldMk cId="2514728187" sldId="261"/>
            <ac:spMk id="3" creationId="{C7F9108B-6E45-4A13-AEC1-D1FC03489C2D}"/>
          </ac:spMkLst>
        </pc:spChg>
      </pc:sldChg>
      <pc:sldChg chg="new del">
        <pc:chgData name="ayushi mittal" userId="0849a4b5d5132235" providerId="LiveId" clId="{1BA931ED-1053-41B7-BD53-40C0F822CCF4}" dt="2022-04-20T19:48:06.529" v="833" actId="47"/>
        <pc:sldMkLst>
          <pc:docMk/>
          <pc:sldMk cId="4049166907" sldId="262"/>
        </pc:sldMkLst>
      </pc:sldChg>
      <pc:sldChg chg="modSp new del mod">
        <pc:chgData name="ayushi mittal" userId="0849a4b5d5132235" providerId="LiveId" clId="{1BA931ED-1053-41B7-BD53-40C0F822CCF4}" dt="2022-04-20T20:02:32.884" v="1579" actId="47"/>
        <pc:sldMkLst>
          <pc:docMk/>
          <pc:sldMk cId="102942632" sldId="263"/>
        </pc:sldMkLst>
        <pc:spChg chg="mod">
          <ac:chgData name="ayushi mittal" userId="0849a4b5d5132235" providerId="LiveId" clId="{1BA931ED-1053-41B7-BD53-40C0F822CCF4}" dt="2022-04-20T19:41:04.594" v="658" actId="1076"/>
          <ac:spMkLst>
            <pc:docMk/>
            <pc:sldMk cId="102942632" sldId="263"/>
            <ac:spMk id="2" creationId="{E40B6BC3-F912-466D-B8ED-C2AA4058C9E5}"/>
          </ac:spMkLst>
        </pc:spChg>
      </pc:sldChg>
      <pc:sldChg chg="addSp delSp modSp new del mod">
        <pc:chgData name="ayushi mittal" userId="0849a4b5d5132235" providerId="LiveId" clId="{1BA931ED-1053-41B7-BD53-40C0F822CCF4}" dt="2022-04-20T19:57:37.184" v="1510" actId="47"/>
        <pc:sldMkLst>
          <pc:docMk/>
          <pc:sldMk cId="412778158" sldId="264"/>
        </pc:sldMkLst>
        <pc:spChg chg="mod">
          <ac:chgData name="ayushi mittal" userId="0849a4b5d5132235" providerId="LiveId" clId="{1BA931ED-1053-41B7-BD53-40C0F822CCF4}" dt="2022-04-20T19:56:30.549" v="1505" actId="20577"/>
          <ac:spMkLst>
            <pc:docMk/>
            <pc:sldMk cId="412778158" sldId="264"/>
            <ac:spMk id="2" creationId="{2C0F3F40-1056-455E-9FD3-929818CDDDB2}"/>
          </ac:spMkLst>
        </pc:spChg>
        <pc:spChg chg="add del mod">
          <ac:chgData name="ayushi mittal" userId="0849a4b5d5132235" providerId="LiveId" clId="{1BA931ED-1053-41B7-BD53-40C0F822CCF4}" dt="2022-04-20T19:48:00.744" v="832" actId="478"/>
          <ac:spMkLst>
            <pc:docMk/>
            <pc:sldMk cId="412778158" sldId="264"/>
            <ac:spMk id="3" creationId="{F270B523-A243-45AF-85EA-B7B756B8A43F}"/>
          </ac:spMkLst>
        </pc:spChg>
      </pc:sldChg>
      <pc:sldChg chg="addSp delSp modSp new mod">
        <pc:chgData name="ayushi mittal" userId="0849a4b5d5132235" providerId="LiveId" clId="{1BA931ED-1053-41B7-BD53-40C0F822CCF4}" dt="2022-04-22T16:23:49.568" v="3154"/>
        <pc:sldMkLst>
          <pc:docMk/>
          <pc:sldMk cId="2303002070" sldId="265"/>
        </pc:sldMkLst>
        <pc:spChg chg="add del mod">
          <ac:chgData name="ayushi mittal" userId="0849a4b5d5132235" providerId="LiveId" clId="{1BA931ED-1053-41B7-BD53-40C0F822CCF4}" dt="2022-04-21T07:23:46.957" v="1619"/>
          <ac:spMkLst>
            <pc:docMk/>
            <pc:sldMk cId="2303002070" sldId="265"/>
            <ac:spMk id="2" creationId="{DFF1AE37-C8EE-4655-815E-913ED43CB12A}"/>
          </ac:spMkLst>
        </pc:spChg>
        <pc:spChg chg="add mod">
          <ac:chgData name="ayushi mittal" userId="0849a4b5d5132235" providerId="LiveId" clId="{1BA931ED-1053-41B7-BD53-40C0F822CCF4}" dt="2022-04-22T16:23:49.568" v="3154"/>
          <ac:spMkLst>
            <pc:docMk/>
            <pc:sldMk cId="2303002070" sldId="265"/>
            <ac:spMk id="3" creationId="{A08FDF5F-87D9-4520-A131-3778EBA7239A}"/>
          </ac:spMkLst>
        </pc:spChg>
        <pc:spChg chg="add del mod">
          <ac:chgData name="ayushi mittal" userId="0849a4b5d5132235" providerId="LiveId" clId="{1BA931ED-1053-41B7-BD53-40C0F822CCF4}" dt="2022-04-21T07:30:56.028" v="1793"/>
          <ac:spMkLst>
            <pc:docMk/>
            <pc:sldMk cId="2303002070" sldId="265"/>
            <ac:spMk id="4" creationId="{86FEE715-D578-4A78-B11D-ABA13003E1BC}"/>
          </ac:spMkLst>
        </pc:spChg>
        <pc:spChg chg="add del mod">
          <ac:chgData name="ayushi mittal" userId="0849a4b5d5132235" providerId="LiveId" clId="{1BA931ED-1053-41B7-BD53-40C0F822CCF4}" dt="2022-04-20T19:58:52.639" v="1565"/>
          <ac:spMkLst>
            <pc:docMk/>
            <pc:sldMk cId="2303002070" sldId="265"/>
            <ac:spMk id="4" creationId="{AA4DD287-179A-4E0A-91A0-331118BF730B}"/>
          </ac:spMkLst>
        </pc:spChg>
        <pc:spChg chg="add del mod">
          <ac:chgData name="ayushi mittal" userId="0849a4b5d5132235" providerId="LiveId" clId="{1BA931ED-1053-41B7-BD53-40C0F822CCF4}" dt="2022-04-20T20:00:19.388" v="1570" actId="33987"/>
          <ac:spMkLst>
            <pc:docMk/>
            <pc:sldMk cId="2303002070" sldId="265"/>
            <ac:spMk id="5" creationId="{17A52F25-3A09-40C7-9CDA-21DF526B3F3F}"/>
          </ac:spMkLst>
        </pc:spChg>
      </pc:sldChg>
      <pc:sldChg chg="new del">
        <pc:chgData name="ayushi mittal" userId="0849a4b5d5132235" providerId="LiveId" clId="{1BA931ED-1053-41B7-BD53-40C0F822CCF4}" dt="2022-04-21T07:29:35.148" v="1788" actId="47"/>
        <pc:sldMkLst>
          <pc:docMk/>
          <pc:sldMk cId="2660565826" sldId="266"/>
        </pc:sldMkLst>
      </pc:sldChg>
      <pc:sldChg chg="addSp delSp modSp new mod ord">
        <pc:chgData name="ayushi mittal" userId="0849a4b5d5132235" providerId="LiveId" clId="{1BA931ED-1053-41B7-BD53-40C0F822CCF4}" dt="2022-04-22T16:23:49.568" v="3154"/>
        <pc:sldMkLst>
          <pc:docMk/>
          <pc:sldMk cId="3356422004" sldId="267"/>
        </pc:sldMkLst>
        <pc:spChg chg="add mod">
          <ac:chgData name="ayushi mittal" userId="0849a4b5d5132235" providerId="LiveId" clId="{1BA931ED-1053-41B7-BD53-40C0F822CCF4}" dt="2022-04-22T16:23:49.568" v="3154"/>
          <ac:spMkLst>
            <pc:docMk/>
            <pc:sldMk cId="3356422004" sldId="267"/>
            <ac:spMk id="3" creationId="{DBEF5A88-84BB-4207-B4D0-0DCACE098F4E}"/>
          </ac:spMkLst>
        </pc:spChg>
        <pc:spChg chg="add del mod">
          <ac:chgData name="ayushi mittal" userId="0849a4b5d5132235" providerId="LiveId" clId="{1BA931ED-1053-41B7-BD53-40C0F822CCF4}" dt="2022-04-20T20:04:50.020" v="1599"/>
          <ac:spMkLst>
            <pc:docMk/>
            <pc:sldMk cId="3356422004" sldId="267"/>
            <ac:spMk id="4" creationId="{01FE2455-7000-4251-A69F-2168F599A476}"/>
          </ac:spMkLst>
        </pc:spChg>
      </pc:sldChg>
      <pc:sldChg chg="new del">
        <pc:chgData name="ayushi mittal" userId="0849a4b5d5132235" providerId="LiveId" clId="{1BA931ED-1053-41B7-BD53-40C0F822CCF4}" dt="2022-04-21T07:29:38.962" v="1789" actId="47"/>
        <pc:sldMkLst>
          <pc:docMk/>
          <pc:sldMk cId="479675889" sldId="268"/>
        </pc:sldMkLst>
      </pc:sldChg>
      <pc:sldChg chg="addSp delSp modSp new mod">
        <pc:chgData name="ayushi mittal" userId="0849a4b5d5132235" providerId="LiveId" clId="{1BA931ED-1053-41B7-BD53-40C0F822CCF4}" dt="2022-04-22T16:23:49.568" v="3154"/>
        <pc:sldMkLst>
          <pc:docMk/>
          <pc:sldMk cId="3391955008" sldId="268"/>
        </pc:sldMkLst>
        <pc:spChg chg="add mod">
          <ac:chgData name="ayushi mittal" userId="0849a4b5d5132235" providerId="LiveId" clId="{1BA931ED-1053-41B7-BD53-40C0F822CCF4}" dt="2022-04-22T16:23:49.568" v="3154"/>
          <ac:spMkLst>
            <pc:docMk/>
            <pc:sldMk cId="3391955008" sldId="268"/>
            <ac:spMk id="2" creationId="{57256D09-D873-439A-B15E-E9A8E0BB970A}"/>
          </ac:spMkLst>
        </pc:spChg>
        <pc:spChg chg="add del mod">
          <ac:chgData name="ayushi mittal" userId="0849a4b5d5132235" providerId="LiveId" clId="{1BA931ED-1053-41B7-BD53-40C0F822CCF4}" dt="2022-04-21T07:39:52.944" v="2052"/>
          <ac:spMkLst>
            <pc:docMk/>
            <pc:sldMk cId="3391955008" sldId="268"/>
            <ac:spMk id="3" creationId="{739FC3A8-6381-4B60-99AA-DB31580722A7}"/>
          </ac:spMkLst>
        </pc:spChg>
        <pc:spChg chg="add del mod">
          <ac:chgData name="ayushi mittal" userId="0849a4b5d5132235" providerId="LiveId" clId="{1BA931ED-1053-41B7-BD53-40C0F822CCF4}" dt="2022-04-21T07:45:20.658" v="2233"/>
          <ac:spMkLst>
            <pc:docMk/>
            <pc:sldMk cId="3391955008" sldId="268"/>
            <ac:spMk id="4" creationId="{03ACDD55-2423-41C0-997E-5D85845B0B47}"/>
          </ac:spMkLst>
        </pc:spChg>
      </pc:sldChg>
      <pc:sldChg chg="addSp modSp new del">
        <pc:chgData name="ayushi mittal" userId="0849a4b5d5132235" providerId="LiveId" clId="{1BA931ED-1053-41B7-BD53-40C0F822CCF4}" dt="2022-04-21T08:52:40.898" v="2546" actId="47"/>
        <pc:sldMkLst>
          <pc:docMk/>
          <pc:sldMk cId="2801351740" sldId="269"/>
        </pc:sldMkLst>
        <pc:picChg chg="add mod">
          <ac:chgData name="ayushi mittal" userId="0849a4b5d5132235" providerId="LiveId" clId="{1BA931ED-1053-41B7-BD53-40C0F822CCF4}" dt="2022-04-21T08:52:38.550" v="2545" actId="931"/>
          <ac:picMkLst>
            <pc:docMk/>
            <pc:sldMk cId="2801351740" sldId="269"/>
            <ac:picMk id="3" creationId="{8FBEBD15-8B86-4349-8389-AE68E2F27FA9}"/>
          </ac:picMkLst>
        </pc:picChg>
      </pc:sldChg>
      <pc:sldChg chg="addSp modSp new del">
        <pc:chgData name="ayushi mittal" userId="0849a4b5d5132235" providerId="LiveId" clId="{1BA931ED-1053-41B7-BD53-40C0F822CCF4}" dt="2022-04-21T09:15:03.211" v="2550" actId="47"/>
        <pc:sldMkLst>
          <pc:docMk/>
          <pc:sldMk cId="3309925021" sldId="269"/>
        </pc:sldMkLst>
        <pc:picChg chg="add mod">
          <ac:chgData name="ayushi mittal" userId="0849a4b5d5132235" providerId="LiveId" clId="{1BA931ED-1053-41B7-BD53-40C0F822CCF4}" dt="2022-04-21T08:54:39.036" v="2549" actId="931"/>
          <ac:picMkLst>
            <pc:docMk/>
            <pc:sldMk cId="3309925021" sldId="269"/>
            <ac:picMk id="3" creationId="{63137CBD-20E6-491B-A3C3-A75AA1F29FDD}"/>
          </ac:picMkLst>
        </pc:picChg>
      </pc:sldChg>
      <pc:sldChg chg="addSp modSp new del mod">
        <pc:chgData name="ayushi mittal" userId="0849a4b5d5132235" providerId="LiveId" clId="{1BA931ED-1053-41B7-BD53-40C0F822CCF4}" dt="2022-04-21T07:35:18.064" v="1912" actId="47"/>
        <pc:sldMkLst>
          <pc:docMk/>
          <pc:sldMk cId="3967693666" sldId="269"/>
        </pc:sldMkLst>
        <pc:spChg chg="add mod">
          <ac:chgData name="ayushi mittal" userId="0849a4b5d5132235" providerId="LiveId" clId="{1BA931ED-1053-41B7-BD53-40C0F822CCF4}" dt="2022-04-21T07:35:15.960" v="1911" actId="20577"/>
          <ac:spMkLst>
            <pc:docMk/>
            <pc:sldMk cId="3967693666" sldId="269"/>
            <ac:spMk id="2" creationId="{6F472AB7-CA6A-49B1-AE37-C28F7637EF7B}"/>
          </ac:spMkLst>
        </pc:spChg>
      </pc:sldChg>
      <pc:sldChg chg="addSp delSp modSp new del mod">
        <pc:chgData name="ayushi mittal" userId="0849a4b5d5132235" providerId="LiveId" clId="{1BA931ED-1053-41B7-BD53-40C0F822CCF4}" dt="2022-04-21T09:24:23.999" v="2604" actId="47"/>
        <pc:sldMkLst>
          <pc:docMk/>
          <pc:sldMk cId="845008078" sldId="270"/>
        </pc:sldMkLst>
        <pc:spChg chg="add del mod">
          <ac:chgData name="ayushi mittal" userId="0849a4b5d5132235" providerId="LiveId" clId="{1BA931ED-1053-41B7-BD53-40C0F822CCF4}" dt="2022-04-21T09:23:42.127" v="2588"/>
          <ac:spMkLst>
            <pc:docMk/>
            <pc:sldMk cId="845008078" sldId="270"/>
            <ac:spMk id="4" creationId="{9F471031-126F-464D-B76A-94D8C6C57C57}"/>
          </ac:spMkLst>
        </pc:spChg>
        <pc:picChg chg="add mod">
          <ac:chgData name="ayushi mittal" userId="0849a4b5d5132235" providerId="LiveId" clId="{1BA931ED-1053-41B7-BD53-40C0F822CCF4}" dt="2022-04-21T09:16:51.070" v="2582" actId="1076"/>
          <ac:picMkLst>
            <pc:docMk/>
            <pc:sldMk cId="845008078" sldId="270"/>
            <ac:picMk id="3" creationId="{DFA10171-546D-4778-9103-BE2A18683026}"/>
          </ac:picMkLst>
        </pc:picChg>
      </pc:sldChg>
      <pc:sldChg chg="addSp modSp new mod">
        <pc:chgData name="ayushi mittal" userId="0849a4b5d5132235" providerId="LiveId" clId="{1BA931ED-1053-41B7-BD53-40C0F822CCF4}" dt="2022-04-22T18:58:53.517" v="3836" actId="1076"/>
        <pc:sldMkLst>
          <pc:docMk/>
          <pc:sldMk cId="1207863722" sldId="271"/>
        </pc:sldMkLst>
        <pc:spChg chg="add mod">
          <ac:chgData name="ayushi mittal" userId="0849a4b5d5132235" providerId="LiveId" clId="{1BA931ED-1053-41B7-BD53-40C0F822CCF4}" dt="2022-04-22T18:58:53.517" v="3836" actId="1076"/>
          <ac:spMkLst>
            <pc:docMk/>
            <pc:sldMk cId="1207863722" sldId="271"/>
            <ac:spMk id="4" creationId="{58EB78EA-83F8-460D-810D-862BE82003B3}"/>
          </ac:spMkLst>
        </pc:spChg>
        <pc:picChg chg="add mod">
          <ac:chgData name="ayushi mittal" userId="0849a4b5d5132235" providerId="LiveId" clId="{1BA931ED-1053-41B7-BD53-40C0F822CCF4}" dt="2022-04-22T16:23:49.568" v="3154"/>
          <ac:picMkLst>
            <pc:docMk/>
            <pc:sldMk cId="1207863722" sldId="271"/>
            <ac:picMk id="3" creationId="{3512FC41-505F-45BA-8268-0731CE103834}"/>
          </ac:picMkLst>
        </pc:picChg>
      </pc:sldChg>
      <pc:sldChg chg="addSp modSp new del mod">
        <pc:chgData name="ayushi mittal" userId="0849a4b5d5132235" providerId="LiveId" clId="{1BA931ED-1053-41B7-BD53-40C0F822CCF4}" dt="2022-04-22T15:58:27.129" v="2609" actId="47"/>
        <pc:sldMkLst>
          <pc:docMk/>
          <pc:sldMk cId="234939411" sldId="272"/>
        </pc:sldMkLst>
        <pc:picChg chg="add mod">
          <ac:chgData name="ayushi mittal" userId="0849a4b5d5132235" providerId="LiveId" clId="{1BA931ED-1053-41B7-BD53-40C0F822CCF4}" dt="2022-04-21T09:27:45.217" v="2607" actId="14100"/>
          <ac:picMkLst>
            <pc:docMk/>
            <pc:sldMk cId="234939411" sldId="272"/>
            <ac:picMk id="3" creationId="{443163E9-9815-44CC-971B-042FB93CA670}"/>
          </ac:picMkLst>
        </pc:picChg>
      </pc:sldChg>
      <pc:sldChg chg="addSp delSp modSp new del mod">
        <pc:chgData name="ayushi mittal" userId="0849a4b5d5132235" providerId="LiveId" clId="{1BA931ED-1053-41B7-BD53-40C0F822CCF4}" dt="2022-04-22T16:09:38.553" v="2920" actId="47"/>
        <pc:sldMkLst>
          <pc:docMk/>
          <pc:sldMk cId="245452147" sldId="272"/>
        </pc:sldMkLst>
        <pc:graphicFrameChg chg="add del mod modGraphic">
          <ac:chgData name="ayushi mittal" userId="0849a4b5d5132235" providerId="LiveId" clId="{1BA931ED-1053-41B7-BD53-40C0F822CCF4}" dt="2022-04-22T16:06:25.693" v="2813" actId="478"/>
          <ac:graphicFrameMkLst>
            <pc:docMk/>
            <pc:sldMk cId="245452147" sldId="272"/>
            <ac:graphicFrameMk id="2" creationId="{F960A26E-2959-4773-BED1-1C50BBD2B8ED}"/>
          </ac:graphicFrameMkLst>
        </pc:graphicFrameChg>
        <pc:graphicFrameChg chg="add del mod modGraphic">
          <ac:chgData name="ayushi mittal" userId="0849a4b5d5132235" providerId="LiveId" clId="{1BA931ED-1053-41B7-BD53-40C0F822CCF4}" dt="2022-04-22T16:06:32.837" v="2816" actId="478"/>
          <ac:graphicFrameMkLst>
            <pc:docMk/>
            <pc:sldMk cId="245452147" sldId="272"/>
            <ac:graphicFrameMk id="3" creationId="{060E9980-6A78-4761-ACC8-631C3423C252}"/>
          </ac:graphicFrameMkLst>
        </pc:graphicFrameChg>
        <pc:graphicFrameChg chg="add del mod modGraphic">
          <ac:chgData name="ayushi mittal" userId="0849a4b5d5132235" providerId="LiveId" clId="{1BA931ED-1053-41B7-BD53-40C0F822CCF4}" dt="2022-04-22T16:06:04.178" v="2810" actId="478"/>
          <ac:graphicFrameMkLst>
            <pc:docMk/>
            <pc:sldMk cId="245452147" sldId="272"/>
            <ac:graphicFrameMk id="4" creationId="{69771384-AD57-45CF-B317-9F365E1E8200}"/>
          </ac:graphicFrameMkLst>
        </pc:graphicFrameChg>
        <pc:graphicFrameChg chg="add del">
          <ac:chgData name="ayushi mittal" userId="0849a4b5d5132235" providerId="LiveId" clId="{1BA931ED-1053-41B7-BD53-40C0F822CCF4}" dt="2022-04-22T16:06:30.762" v="2815" actId="478"/>
          <ac:graphicFrameMkLst>
            <pc:docMk/>
            <pc:sldMk cId="245452147" sldId="272"/>
            <ac:graphicFrameMk id="5" creationId="{C6E48D7B-1305-4F84-8C44-0C8449948949}"/>
          </ac:graphicFrameMkLst>
        </pc:graphicFrameChg>
        <pc:graphicFrameChg chg="add modGraphic">
          <ac:chgData name="ayushi mittal" userId="0849a4b5d5132235" providerId="LiveId" clId="{1BA931ED-1053-41B7-BD53-40C0F822CCF4}" dt="2022-04-22T16:09:23.342" v="2918" actId="14100"/>
          <ac:graphicFrameMkLst>
            <pc:docMk/>
            <pc:sldMk cId="245452147" sldId="272"/>
            <ac:graphicFrameMk id="6" creationId="{2020EC9A-368F-49D7-8BD5-73F82DAD7126}"/>
          </ac:graphicFrameMkLst>
        </pc:graphicFrameChg>
        <pc:graphicFrameChg chg="add mod modGraphic">
          <ac:chgData name="ayushi mittal" userId="0849a4b5d5132235" providerId="LiveId" clId="{1BA931ED-1053-41B7-BD53-40C0F822CCF4}" dt="2022-04-22T16:09:29.904" v="2919" actId="20577"/>
          <ac:graphicFrameMkLst>
            <pc:docMk/>
            <pc:sldMk cId="245452147" sldId="272"/>
            <ac:graphicFrameMk id="7" creationId="{817F4587-7E82-499A-A9C4-09C2375A677E}"/>
          </ac:graphicFrameMkLst>
        </pc:graphicFrameChg>
      </pc:sldChg>
      <pc:sldChg chg="addSp modSp new del mod">
        <pc:chgData name="ayushi mittal" userId="0849a4b5d5132235" providerId="LiveId" clId="{1BA931ED-1053-41B7-BD53-40C0F822CCF4}" dt="2022-04-22T16:37:28.721" v="3234" actId="47"/>
        <pc:sldMkLst>
          <pc:docMk/>
          <pc:sldMk cId="1134119794" sldId="272"/>
        </pc:sldMkLst>
        <pc:spChg chg="add mod">
          <ac:chgData name="ayushi mittal" userId="0849a4b5d5132235" providerId="LiveId" clId="{1BA931ED-1053-41B7-BD53-40C0F822CCF4}" dt="2022-04-22T16:23:49.568" v="3154"/>
          <ac:spMkLst>
            <pc:docMk/>
            <pc:sldMk cId="1134119794" sldId="272"/>
            <ac:spMk id="4" creationId="{00FF1B14-2DFA-4892-A914-F8778C698B16}"/>
          </ac:spMkLst>
        </pc:spChg>
        <pc:graphicFrameChg chg="add mod modGraphic">
          <ac:chgData name="ayushi mittal" userId="0849a4b5d5132235" providerId="LiveId" clId="{1BA931ED-1053-41B7-BD53-40C0F822CCF4}" dt="2022-04-22T16:23:49.568" v="3154"/>
          <ac:graphicFrameMkLst>
            <pc:docMk/>
            <pc:sldMk cId="1134119794" sldId="272"/>
            <ac:graphicFrameMk id="2" creationId="{786C00C0-CAB2-4BC3-B9C9-4C96EBD7C60E}"/>
          </ac:graphicFrameMkLst>
        </pc:graphicFrameChg>
      </pc:sldChg>
      <pc:sldChg chg="addSp modSp new del">
        <pc:chgData name="ayushi mittal" userId="0849a4b5d5132235" providerId="LiveId" clId="{1BA931ED-1053-41B7-BD53-40C0F822CCF4}" dt="2022-04-22T16:03:35.549" v="2676" actId="47"/>
        <pc:sldMkLst>
          <pc:docMk/>
          <pc:sldMk cId="1222366746" sldId="272"/>
        </pc:sldMkLst>
        <pc:graphicFrameChg chg="add mod">
          <ac:chgData name="ayushi mittal" userId="0849a4b5d5132235" providerId="LiveId" clId="{1BA931ED-1053-41B7-BD53-40C0F822CCF4}" dt="2022-04-22T16:03:24.201" v="2675"/>
          <ac:graphicFrameMkLst>
            <pc:docMk/>
            <pc:sldMk cId="1222366746" sldId="272"/>
            <ac:graphicFrameMk id="2" creationId="{7CB310DD-19DC-4603-B772-A3086578495B}"/>
          </ac:graphicFrameMkLst>
        </pc:graphicFrameChg>
      </pc:sldChg>
      <pc:sldChg chg="new del">
        <pc:chgData name="ayushi mittal" userId="0849a4b5d5132235" providerId="LiveId" clId="{1BA931ED-1053-41B7-BD53-40C0F822CCF4}" dt="2022-04-22T16:46:38.776" v="3267" actId="680"/>
        <pc:sldMkLst>
          <pc:docMk/>
          <pc:sldMk cId="2209772163" sldId="272"/>
        </pc:sldMkLst>
      </pc:sldChg>
      <pc:sldChg chg="addSp modSp new del mod">
        <pc:chgData name="ayushi mittal" userId="0849a4b5d5132235" providerId="LiveId" clId="{1BA931ED-1053-41B7-BD53-40C0F822CCF4}" dt="2022-04-22T16:47:57.976" v="3272" actId="47"/>
        <pc:sldMkLst>
          <pc:docMk/>
          <pc:sldMk cId="2373629877" sldId="272"/>
        </pc:sldMkLst>
        <pc:graphicFrameChg chg="add modGraphic">
          <ac:chgData name="ayushi mittal" userId="0849a4b5d5132235" providerId="LiveId" clId="{1BA931ED-1053-41B7-BD53-40C0F822CCF4}" dt="2022-04-22T16:47:39.186" v="3271" actId="12385"/>
          <ac:graphicFrameMkLst>
            <pc:docMk/>
            <pc:sldMk cId="2373629877" sldId="272"/>
            <ac:graphicFrameMk id="2" creationId="{6E1F21DA-0F8D-4F48-B58A-863FD3BE5CDC}"/>
          </ac:graphicFrameMkLst>
        </pc:graphicFrameChg>
      </pc:sldChg>
      <pc:sldChg chg="addSp modSp new mod">
        <pc:chgData name="ayushi mittal" userId="0849a4b5d5132235" providerId="LiveId" clId="{1BA931ED-1053-41B7-BD53-40C0F822CCF4}" dt="2022-04-22T19:04:01.212" v="3925" actId="14100"/>
        <pc:sldMkLst>
          <pc:docMk/>
          <pc:sldMk cId="2431934781" sldId="272"/>
        </pc:sldMkLst>
        <pc:spChg chg="add mod">
          <ac:chgData name="ayushi mittal" userId="0849a4b5d5132235" providerId="LiveId" clId="{1BA931ED-1053-41B7-BD53-40C0F822CCF4}" dt="2022-04-22T19:03:54.518" v="3924" actId="1076"/>
          <ac:spMkLst>
            <pc:docMk/>
            <pc:sldMk cId="2431934781" sldId="272"/>
            <ac:spMk id="4" creationId="{79551440-9EB2-4DC7-B581-7FD852B5F35E}"/>
          </ac:spMkLst>
        </pc:spChg>
        <pc:graphicFrameChg chg="add mod modGraphic">
          <ac:chgData name="ayushi mittal" userId="0849a4b5d5132235" providerId="LiveId" clId="{1BA931ED-1053-41B7-BD53-40C0F822CCF4}" dt="2022-04-22T19:02:55.135" v="3860" actId="1076"/>
          <ac:graphicFrameMkLst>
            <pc:docMk/>
            <pc:sldMk cId="2431934781" sldId="272"/>
            <ac:graphicFrameMk id="2" creationId="{3C979F5B-8471-48B0-918A-68A82EB56B6E}"/>
          </ac:graphicFrameMkLst>
        </pc:graphicFrameChg>
        <pc:graphicFrameChg chg="add mod modGraphic">
          <ac:chgData name="ayushi mittal" userId="0849a4b5d5132235" providerId="LiveId" clId="{1BA931ED-1053-41B7-BD53-40C0F822CCF4}" dt="2022-04-22T19:04:01.212" v="3925" actId="14100"/>
          <ac:graphicFrameMkLst>
            <pc:docMk/>
            <pc:sldMk cId="2431934781" sldId="272"/>
            <ac:graphicFrameMk id="3" creationId="{7C92EFFD-9646-442B-B960-825D73050886}"/>
          </ac:graphicFrameMkLst>
        </pc:graphicFrameChg>
      </pc:sldChg>
      <pc:sldChg chg="addSp modSp new del mod ord setBg">
        <pc:chgData name="ayushi mittal" userId="0849a4b5d5132235" providerId="LiveId" clId="{1BA931ED-1053-41B7-BD53-40C0F822CCF4}" dt="2022-04-22T16:03:00.433" v="2673" actId="47"/>
        <pc:sldMkLst>
          <pc:docMk/>
          <pc:sldMk cId="74630311" sldId="273"/>
        </pc:sldMkLst>
        <pc:graphicFrameChg chg="add mod modGraphic">
          <ac:chgData name="ayushi mittal" userId="0849a4b5d5132235" providerId="LiveId" clId="{1BA931ED-1053-41B7-BD53-40C0F822CCF4}" dt="2022-04-22T16:02:32.778" v="2669" actId="6549"/>
          <ac:graphicFrameMkLst>
            <pc:docMk/>
            <pc:sldMk cId="74630311" sldId="273"/>
            <ac:graphicFrameMk id="2" creationId="{FC5E4741-AD0C-463A-AE8A-7943519567CC}"/>
          </ac:graphicFrameMkLst>
        </pc:graphicFrameChg>
        <pc:graphicFrameChg chg="add mod">
          <ac:chgData name="ayushi mittal" userId="0849a4b5d5132235" providerId="LiveId" clId="{1BA931ED-1053-41B7-BD53-40C0F822CCF4}" dt="2022-04-22T16:02:41.693" v="2670" actId="1076"/>
          <ac:graphicFrameMkLst>
            <pc:docMk/>
            <pc:sldMk cId="74630311" sldId="273"/>
            <ac:graphicFrameMk id="3" creationId="{303366BB-5C1B-4972-8EF0-F2C86A50CB85}"/>
          </ac:graphicFrameMkLst>
        </pc:graphicFrameChg>
      </pc:sldChg>
      <pc:sldChg chg="addSp delSp modSp new del mod">
        <pc:chgData name="ayushi mittal" userId="0849a4b5d5132235" providerId="LiveId" clId="{1BA931ED-1053-41B7-BD53-40C0F822CCF4}" dt="2022-04-22T16:45:41.484" v="3265" actId="47"/>
        <pc:sldMkLst>
          <pc:docMk/>
          <pc:sldMk cId="817194578" sldId="273"/>
        </pc:sldMkLst>
        <pc:spChg chg="add del mod">
          <ac:chgData name="ayushi mittal" userId="0849a4b5d5132235" providerId="LiveId" clId="{1BA931ED-1053-41B7-BD53-40C0F822CCF4}" dt="2022-04-22T16:35:26.432" v="3221" actId="478"/>
          <ac:spMkLst>
            <pc:docMk/>
            <pc:sldMk cId="817194578" sldId="273"/>
            <ac:spMk id="3" creationId="{E87E106B-8F3F-4E84-9704-97B4CE3C8208}"/>
          </ac:spMkLst>
        </pc:spChg>
        <pc:spChg chg="add del mod">
          <ac:chgData name="ayushi mittal" userId="0849a4b5d5132235" providerId="LiveId" clId="{1BA931ED-1053-41B7-BD53-40C0F822CCF4}" dt="2022-04-22T16:25:22.998" v="3160" actId="478"/>
          <ac:spMkLst>
            <pc:docMk/>
            <pc:sldMk cId="817194578" sldId="273"/>
            <ac:spMk id="5" creationId="{3081E59C-1B3A-4EEC-AFCA-356A0F6E552B}"/>
          </ac:spMkLst>
        </pc:spChg>
        <pc:spChg chg="add mod">
          <ac:chgData name="ayushi mittal" userId="0849a4b5d5132235" providerId="LiveId" clId="{1BA931ED-1053-41B7-BD53-40C0F822CCF4}" dt="2022-04-22T16:36:58.326" v="3233" actId="20577"/>
          <ac:spMkLst>
            <pc:docMk/>
            <pc:sldMk cId="817194578" sldId="273"/>
            <ac:spMk id="9" creationId="{BBF088C4-6D57-4AD6-9EB5-FB789E46C329}"/>
          </ac:spMkLst>
        </pc:spChg>
        <pc:graphicFrameChg chg="add mod modGraphic">
          <ac:chgData name="ayushi mittal" userId="0849a4b5d5132235" providerId="LiveId" clId="{1BA931ED-1053-41B7-BD53-40C0F822CCF4}" dt="2022-04-22T16:43:17.500" v="3254"/>
          <ac:graphicFrameMkLst>
            <pc:docMk/>
            <pc:sldMk cId="817194578" sldId="273"/>
            <ac:graphicFrameMk id="6" creationId="{8FD6B826-9E2B-42DF-BA8D-A3811466CB61}"/>
          </ac:graphicFrameMkLst>
        </pc:graphicFrameChg>
        <pc:graphicFrameChg chg="add del mod modGraphic">
          <ac:chgData name="ayushi mittal" userId="0849a4b5d5132235" providerId="LiveId" clId="{1BA931ED-1053-41B7-BD53-40C0F822CCF4}" dt="2022-04-22T16:36:47.957" v="3232" actId="478"/>
          <ac:graphicFrameMkLst>
            <pc:docMk/>
            <pc:sldMk cId="817194578" sldId="273"/>
            <ac:graphicFrameMk id="7" creationId="{6CFE3A8F-FE3D-452B-B3B1-69FB0C30E49B}"/>
          </ac:graphicFrameMkLst>
        </pc:graphicFrameChg>
        <pc:graphicFrameChg chg="add">
          <ac:chgData name="ayushi mittal" userId="0849a4b5d5132235" providerId="LiveId" clId="{1BA931ED-1053-41B7-BD53-40C0F822CCF4}" dt="2022-04-22T16:45:37.603" v="3264" actId="3680"/>
          <ac:graphicFrameMkLst>
            <pc:docMk/>
            <pc:sldMk cId="817194578" sldId="273"/>
            <ac:graphicFrameMk id="10" creationId="{E870EC5E-F5B7-4E57-9FDC-7089413609CA}"/>
          </ac:graphicFrameMkLst>
        </pc:graphicFrameChg>
      </pc:sldChg>
      <pc:sldChg chg="addSp modSp new mod">
        <pc:chgData name="ayushi mittal" userId="0849a4b5d5132235" providerId="LiveId" clId="{1BA931ED-1053-41B7-BD53-40C0F822CCF4}" dt="2022-04-22T19:04:59.340" v="3989" actId="20577"/>
        <pc:sldMkLst>
          <pc:docMk/>
          <pc:sldMk cId="2142002849" sldId="273"/>
        </pc:sldMkLst>
        <pc:spChg chg="add mod">
          <ac:chgData name="ayushi mittal" userId="0849a4b5d5132235" providerId="LiveId" clId="{1BA931ED-1053-41B7-BD53-40C0F822CCF4}" dt="2022-04-22T19:04:18.210" v="3926" actId="1076"/>
          <ac:spMkLst>
            <pc:docMk/>
            <pc:sldMk cId="2142002849" sldId="273"/>
            <ac:spMk id="4" creationId="{DD7A7826-E606-4C91-987A-9D43710D97CA}"/>
          </ac:spMkLst>
        </pc:spChg>
        <pc:graphicFrameChg chg="add mod modGraphic">
          <ac:chgData name="ayushi mittal" userId="0849a4b5d5132235" providerId="LiveId" clId="{1BA931ED-1053-41B7-BD53-40C0F822CCF4}" dt="2022-04-22T19:04:30.661" v="3928" actId="572"/>
          <ac:graphicFrameMkLst>
            <pc:docMk/>
            <pc:sldMk cId="2142002849" sldId="273"/>
            <ac:graphicFrameMk id="2" creationId="{7E01769D-BAEC-4AAD-A3B9-78D6B74E0A42}"/>
          </ac:graphicFrameMkLst>
        </pc:graphicFrameChg>
        <pc:graphicFrameChg chg="add mod modGraphic">
          <ac:chgData name="ayushi mittal" userId="0849a4b5d5132235" providerId="LiveId" clId="{1BA931ED-1053-41B7-BD53-40C0F822CCF4}" dt="2022-04-22T19:04:59.340" v="3989" actId="20577"/>
          <ac:graphicFrameMkLst>
            <pc:docMk/>
            <pc:sldMk cId="2142002849" sldId="273"/>
            <ac:graphicFrameMk id="3" creationId="{BC75DBBB-D844-4061-953A-36E4595E9D1F}"/>
          </ac:graphicFrameMkLst>
        </pc:graphicFrameChg>
      </pc:sldChg>
      <pc:sldChg chg="addSp new del mod">
        <pc:chgData name="ayushi mittal" userId="0849a4b5d5132235" providerId="LiveId" clId="{1BA931ED-1053-41B7-BD53-40C0F822CCF4}" dt="2022-04-22T16:14:51.163" v="3133" actId="47"/>
        <pc:sldMkLst>
          <pc:docMk/>
          <pc:sldMk cId="3278975698" sldId="273"/>
        </pc:sldMkLst>
        <pc:spChg chg="add">
          <ac:chgData name="ayushi mittal" userId="0849a4b5d5132235" providerId="LiveId" clId="{1BA931ED-1053-41B7-BD53-40C0F822CCF4}" dt="2022-04-22T16:13:44.109" v="3127" actId="22"/>
          <ac:spMkLst>
            <pc:docMk/>
            <pc:sldMk cId="3278975698" sldId="273"/>
            <ac:spMk id="3" creationId="{936649E4-D31D-496A-BF71-C0B125DA15B9}"/>
          </ac:spMkLst>
        </pc:spChg>
      </pc:sldChg>
      <pc:sldChg chg="addSp delSp modSp new mod setBg">
        <pc:chgData name="ayushi mittal" userId="0849a4b5d5132235" providerId="LiveId" clId="{1BA931ED-1053-41B7-BD53-40C0F822CCF4}" dt="2022-04-27T17:48:19.525" v="4349" actId="1076"/>
        <pc:sldMkLst>
          <pc:docMk/>
          <pc:sldMk cId="2519676416" sldId="274"/>
        </pc:sldMkLst>
        <pc:spChg chg="add mod">
          <ac:chgData name="ayushi mittal" userId="0849a4b5d5132235" providerId="LiveId" clId="{1BA931ED-1053-41B7-BD53-40C0F822CCF4}" dt="2022-04-27T17:47:56.093" v="4344" actId="1076"/>
          <ac:spMkLst>
            <pc:docMk/>
            <pc:sldMk cId="2519676416" sldId="274"/>
            <ac:spMk id="2" creationId="{DD2F82AC-9751-419B-8539-62601D59BF66}"/>
          </ac:spMkLst>
        </pc:spChg>
        <pc:spChg chg="add del">
          <ac:chgData name="ayushi mittal" userId="0849a4b5d5132235" providerId="LiveId" clId="{1BA931ED-1053-41B7-BD53-40C0F822CCF4}" dt="2022-04-27T17:46:28.995" v="4325" actId="26606"/>
          <ac:spMkLst>
            <pc:docMk/>
            <pc:sldMk cId="2519676416" sldId="274"/>
            <ac:spMk id="10" creationId="{3A8EC506-B1DA-46A1-B44D-774E68468E13}"/>
          </ac:spMkLst>
        </pc:spChg>
        <pc:spChg chg="add del">
          <ac:chgData name="ayushi mittal" userId="0849a4b5d5132235" providerId="LiveId" clId="{1BA931ED-1053-41B7-BD53-40C0F822CCF4}" dt="2022-04-27T17:46:28.995" v="4325" actId="26606"/>
          <ac:spMkLst>
            <pc:docMk/>
            <pc:sldMk cId="2519676416" sldId="274"/>
            <ac:spMk id="12" creationId="{BFF30785-305E-45D7-984F-5AA93D3CA561}"/>
          </ac:spMkLst>
        </pc:spChg>
        <pc:spChg chg="add del">
          <ac:chgData name="ayushi mittal" userId="0849a4b5d5132235" providerId="LiveId" clId="{1BA931ED-1053-41B7-BD53-40C0F822CCF4}" dt="2022-04-27T17:46:28.995" v="4325" actId="26606"/>
          <ac:spMkLst>
            <pc:docMk/>
            <pc:sldMk cId="2519676416" sldId="274"/>
            <ac:spMk id="16" creationId="{CA73784B-AC76-4BAD-93AF-C72D0EDFD715}"/>
          </ac:spMkLst>
        </pc:spChg>
        <pc:spChg chg="add del">
          <ac:chgData name="ayushi mittal" userId="0849a4b5d5132235" providerId="LiveId" clId="{1BA931ED-1053-41B7-BD53-40C0F822CCF4}" dt="2022-04-27T17:46:30.121" v="4327" actId="26606"/>
          <ac:spMkLst>
            <pc:docMk/>
            <pc:sldMk cId="2519676416" sldId="274"/>
            <ac:spMk id="20" creationId="{8CD2B798-7994-4548-A2BE-4AEF9C1A5FAE}"/>
          </ac:spMkLst>
        </pc:spChg>
        <pc:spChg chg="add del">
          <ac:chgData name="ayushi mittal" userId="0849a4b5d5132235" providerId="LiveId" clId="{1BA931ED-1053-41B7-BD53-40C0F822CCF4}" dt="2022-04-27T17:46:30.121" v="4327" actId="26606"/>
          <ac:spMkLst>
            <pc:docMk/>
            <pc:sldMk cId="2519676416" sldId="274"/>
            <ac:spMk id="21" creationId="{E6162320-3B67-42BB-AF9D-939326E6489E}"/>
          </ac:spMkLst>
        </pc:spChg>
        <pc:spChg chg="add del">
          <ac:chgData name="ayushi mittal" userId="0849a4b5d5132235" providerId="LiveId" clId="{1BA931ED-1053-41B7-BD53-40C0F822CCF4}" dt="2022-04-27T17:46:30.121" v="4327" actId="26606"/>
          <ac:spMkLst>
            <pc:docMk/>
            <pc:sldMk cId="2519676416" sldId="274"/>
            <ac:spMk id="23" creationId="{774A886E-E8EF-48CC-8764-20EAE4538CB7}"/>
          </ac:spMkLst>
        </pc:spChg>
        <pc:spChg chg="add del">
          <ac:chgData name="ayushi mittal" userId="0849a4b5d5132235" providerId="LiveId" clId="{1BA931ED-1053-41B7-BD53-40C0F822CCF4}" dt="2022-04-27T17:46:32.909" v="4329" actId="26606"/>
          <ac:spMkLst>
            <pc:docMk/>
            <pc:sldMk cId="2519676416" sldId="274"/>
            <ac:spMk id="26" creationId="{3A8EC506-B1DA-46A1-B44D-774E68468E13}"/>
          </ac:spMkLst>
        </pc:spChg>
        <pc:spChg chg="add del">
          <ac:chgData name="ayushi mittal" userId="0849a4b5d5132235" providerId="LiveId" clId="{1BA931ED-1053-41B7-BD53-40C0F822CCF4}" dt="2022-04-27T17:46:32.909" v="4329" actId="26606"/>
          <ac:spMkLst>
            <pc:docMk/>
            <pc:sldMk cId="2519676416" sldId="274"/>
            <ac:spMk id="27" creationId="{BFF30785-305E-45D7-984F-5AA93D3CA561}"/>
          </ac:spMkLst>
        </pc:spChg>
        <pc:spChg chg="add del">
          <ac:chgData name="ayushi mittal" userId="0849a4b5d5132235" providerId="LiveId" clId="{1BA931ED-1053-41B7-BD53-40C0F822CCF4}" dt="2022-04-27T17:46:32.909" v="4329" actId="26606"/>
          <ac:spMkLst>
            <pc:docMk/>
            <pc:sldMk cId="2519676416" sldId="274"/>
            <ac:spMk id="29" creationId="{C6D18C07-B1F9-42F0-8956-B88FC37A674C}"/>
          </ac:spMkLst>
        </pc:spChg>
        <pc:picChg chg="add del mod">
          <ac:chgData name="ayushi mittal" userId="0849a4b5d5132235" providerId="LiveId" clId="{1BA931ED-1053-41B7-BD53-40C0F822CCF4}" dt="2022-04-27T17:46:08.713" v="4320" actId="478"/>
          <ac:picMkLst>
            <pc:docMk/>
            <pc:sldMk cId="2519676416" sldId="274"/>
            <ac:picMk id="4" creationId="{AE6398CC-2BAF-43AA-AABF-209B28D3CA23}"/>
          </ac:picMkLst>
        </pc:picChg>
        <pc:picChg chg="add del mod">
          <ac:chgData name="ayushi mittal" userId="0849a4b5d5132235" providerId="LiveId" clId="{1BA931ED-1053-41B7-BD53-40C0F822CCF4}" dt="2022-04-27T17:48:19.525" v="4349" actId="1076"/>
          <ac:picMkLst>
            <pc:docMk/>
            <pc:sldMk cId="2519676416" sldId="274"/>
            <ac:picMk id="5" creationId="{B62580F9-D50F-4711-A06F-CE7693647F1C}"/>
          </ac:picMkLst>
        </pc:picChg>
        <pc:cxnChg chg="add del">
          <ac:chgData name="ayushi mittal" userId="0849a4b5d5132235" providerId="LiveId" clId="{1BA931ED-1053-41B7-BD53-40C0F822CCF4}" dt="2022-04-27T17:46:28.995" v="4325" actId="26606"/>
          <ac:cxnSpMkLst>
            <pc:docMk/>
            <pc:sldMk cId="2519676416" sldId="274"/>
            <ac:cxnSpMk id="14" creationId="{15E01FA5-D766-43CA-A83D-E7CF3F04E96F}"/>
          </ac:cxnSpMkLst>
        </pc:cxnChg>
        <pc:cxnChg chg="add del">
          <ac:chgData name="ayushi mittal" userId="0849a4b5d5132235" providerId="LiveId" clId="{1BA931ED-1053-41B7-BD53-40C0F822CCF4}" dt="2022-04-27T17:46:28.995" v="4325" actId="26606"/>
          <ac:cxnSpMkLst>
            <pc:docMk/>
            <pc:sldMk cId="2519676416" sldId="274"/>
            <ac:cxnSpMk id="18" creationId="{811DCF04-0C7C-44FC-8246-FC8D736B1A71}"/>
          </ac:cxnSpMkLst>
        </pc:cxnChg>
        <pc:cxnChg chg="add del">
          <ac:chgData name="ayushi mittal" userId="0849a4b5d5132235" providerId="LiveId" clId="{1BA931ED-1053-41B7-BD53-40C0F822CCF4}" dt="2022-04-27T17:46:30.121" v="4327" actId="26606"/>
          <ac:cxnSpMkLst>
            <pc:docMk/>
            <pc:sldMk cId="2519676416" sldId="274"/>
            <ac:cxnSpMk id="22" creationId="{6722E143-84C1-4F95-937C-78B92D2811CF}"/>
          </ac:cxnSpMkLst>
        </pc:cxnChg>
        <pc:cxnChg chg="add del">
          <ac:chgData name="ayushi mittal" userId="0849a4b5d5132235" providerId="LiveId" clId="{1BA931ED-1053-41B7-BD53-40C0F822CCF4}" dt="2022-04-27T17:46:30.121" v="4327" actId="26606"/>
          <ac:cxnSpMkLst>
            <pc:docMk/>
            <pc:sldMk cId="2519676416" sldId="274"/>
            <ac:cxnSpMk id="24" creationId="{EB1993F9-CFC5-495F-9F26-19953445357F}"/>
          </ac:cxnSpMkLst>
        </pc:cxnChg>
        <pc:cxnChg chg="add del">
          <ac:chgData name="ayushi mittal" userId="0849a4b5d5132235" providerId="LiveId" clId="{1BA931ED-1053-41B7-BD53-40C0F822CCF4}" dt="2022-04-27T17:46:32.909" v="4329" actId="26606"/>
          <ac:cxnSpMkLst>
            <pc:docMk/>
            <pc:sldMk cId="2519676416" sldId="274"/>
            <ac:cxnSpMk id="28" creationId="{15E01FA5-D766-43CA-A83D-E7CF3F04E96F}"/>
          </ac:cxnSpMkLst>
        </pc:cxnChg>
      </pc:sldChg>
      <pc:sldChg chg="addSp delSp modSp new del mod">
        <pc:chgData name="ayushi mittal" userId="0849a4b5d5132235" providerId="LiveId" clId="{1BA931ED-1053-41B7-BD53-40C0F822CCF4}" dt="2022-04-22T16:45:23.596" v="3263" actId="47"/>
        <pc:sldMkLst>
          <pc:docMk/>
          <pc:sldMk cId="3148907354" sldId="274"/>
        </pc:sldMkLst>
        <pc:graphicFrameChg chg="add del mod modGraphic">
          <ac:chgData name="ayushi mittal" userId="0849a4b5d5132235" providerId="LiveId" clId="{1BA931ED-1053-41B7-BD53-40C0F822CCF4}" dt="2022-04-22T16:40:31.345" v="3249" actId="478"/>
          <ac:graphicFrameMkLst>
            <pc:docMk/>
            <pc:sldMk cId="3148907354" sldId="274"/>
            <ac:graphicFrameMk id="2" creationId="{DCB97C45-9DB6-40A7-9239-BAB2C7BACC44}"/>
          </ac:graphicFrameMkLst>
        </pc:graphicFrameChg>
        <pc:graphicFrameChg chg="add">
          <ac:chgData name="ayushi mittal" userId="0849a4b5d5132235" providerId="LiveId" clId="{1BA931ED-1053-41B7-BD53-40C0F822CCF4}" dt="2022-04-22T16:40:44.970" v="3250" actId="3680"/>
          <ac:graphicFrameMkLst>
            <pc:docMk/>
            <pc:sldMk cId="3148907354" sldId="274"/>
            <ac:graphicFrameMk id="3" creationId="{36C794A8-5D53-4AB2-98AE-D1F9AA25517D}"/>
          </ac:graphicFrameMkLst>
        </pc:graphicFrameChg>
        <pc:graphicFrameChg chg="add">
          <ac:chgData name="ayushi mittal" userId="0849a4b5d5132235" providerId="LiveId" clId="{1BA931ED-1053-41B7-BD53-40C0F822CCF4}" dt="2022-04-22T16:45:09.226" v="3262" actId="3680"/>
          <ac:graphicFrameMkLst>
            <pc:docMk/>
            <pc:sldMk cId="3148907354" sldId="274"/>
            <ac:graphicFrameMk id="4" creationId="{3FE5F870-F5C8-4690-8BBB-86EA41985F4F}"/>
          </ac:graphicFrameMkLst>
        </pc:graphicFrameChg>
      </pc:sldChg>
      <pc:sldChg chg="new del">
        <pc:chgData name="ayushi mittal" userId="0849a4b5d5132235" providerId="LiveId" clId="{1BA931ED-1053-41B7-BD53-40C0F822CCF4}" dt="2022-04-22T16:14:46.972" v="3131" actId="47"/>
        <pc:sldMkLst>
          <pc:docMk/>
          <pc:sldMk cId="3919483403" sldId="274"/>
        </pc:sldMkLst>
      </pc:sldChg>
      <pc:sldChg chg="new del">
        <pc:chgData name="ayushi mittal" userId="0849a4b5d5132235" providerId="LiveId" clId="{1BA931ED-1053-41B7-BD53-40C0F822CCF4}" dt="2022-04-22T16:14:49.176" v="3132" actId="47"/>
        <pc:sldMkLst>
          <pc:docMk/>
          <pc:sldMk cId="1494492097" sldId="275"/>
        </pc:sldMkLst>
      </pc:sldChg>
      <pc:sldChg chg="addSp modSp new mod ord">
        <pc:chgData name="ayushi mittal" userId="0849a4b5d5132235" providerId="LiveId" clId="{1BA931ED-1053-41B7-BD53-40C0F822CCF4}" dt="2022-04-22T17:51:48.485" v="3802" actId="255"/>
        <pc:sldMkLst>
          <pc:docMk/>
          <pc:sldMk cId="3600553236" sldId="275"/>
        </pc:sldMkLst>
        <pc:spChg chg="add mod">
          <ac:chgData name="ayushi mittal" userId="0849a4b5d5132235" providerId="LiveId" clId="{1BA931ED-1053-41B7-BD53-40C0F822CCF4}" dt="2022-04-22T17:51:48.485" v="3802" actId="255"/>
          <ac:spMkLst>
            <pc:docMk/>
            <pc:sldMk cId="3600553236" sldId="275"/>
            <ac:spMk id="4" creationId="{16821DAF-264A-4DE6-98DE-2972F2153483}"/>
          </ac:spMkLst>
        </pc:spChg>
        <pc:picChg chg="add mod">
          <ac:chgData name="ayushi mittal" userId="0849a4b5d5132235" providerId="LiveId" clId="{1BA931ED-1053-41B7-BD53-40C0F822CCF4}" dt="2022-04-22T17:49:22.852" v="3729" actId="1076"/>
          <ac:picMkLst>
            <pc:docMk/>
            <pc:sldMk cId="3600553236" sldId="275"/>
            <ac:picMk id="3" creationId="{377E1C6F-BE91-408B-AA6F-5E854F4327D5}"/>
          </ac:picMkLst>
        </pc:picChg>
      </pc:sldChg>
      <pc:sldChg chg="addSp delSp modSp new mod ord">
        <pc:chgData name="ayushi mittal" userId="0849a4b5d5132235" providerId="LiveId" clId="{1BA931ED-1053-41B7-BD53-40C0F822CCF4}" dt="2022-04-27T17:32:01.429" v="4295" actId="1076"/>
        <pc:sldMkLst>
          <pc:docMk/>
          <pc:sldMk cId="3126429238" sldId="276"/>
        </pc:sldMkLst>
        <pc:spChg chg="add mod">
          <ac:chgData name="ayushi mittal" userId="0849a4b5d5132235" providerId="LiveId" clId="{1BA931ED-1053-41B7-BD53-40C0F822CCF4}" dt="2022-04-27T17:30:35.774" v="4281" actId="1076"/>
          <ac:spMkLst>
            <pc:docMk/>
            <pc:sldMk cId="3126429238" sldId="276"/>
            <ac:spMk id="4" creationId="{301DBB0E-1403-4C2B-973F-11EFB214883D}"/>
          </ac:spMkLst>
        </pc:spChg>
        <pc:graphicFrameChg chg="add mod modGraphic">
          <ac:chgData name="ayushi mittal" userId="0849a4b5d5132235" providerId="LiveId" clId="{1BA931ED-1053-41B7-BD53-40C0F822CCF4}" dt="2022-04-27T17:32:01.429" v="4295" actId="1076"/>
          <ac:graphicFrameMkLst>
            <pc:docMk/>
            <pc:sldMk cId="3126429238" sldId="276"/>
            <ac:graphicFrameMk id="2" creationId="{E9A6FF37-7266-4239-A5F2-39289C667EC8}"/>
          </ac:graphicFrameMkLst>
        </pc:graphicFrameChg>
        <pc:graphicFrameChg chg="add del mod modGraphic">
          <ac:chgData name="ayushi mittal" userId="0849a4b5d5132235" providerId="LiveId" clId="{1BA931ED-1053-41B7-BD53-40C0F822CCF4}" dt="2022-04-27T17:31:51.461" v="4294" actId="478"/>
          <ac:graphicFrameMkLst>
            <pc:docMk/>
            <pc:sldMk cId="3126429238" sldId="276"/>
            <ac:graphicFrameMk id="5" creationId="{D610C213-C882-4FC2-8D0E-7A41C89A68E0}"/>
          </ac:graphicFrameMkLst>
        </pc:graphicFrameChg>
      </pc:sldChg>
      <pc:sldChg chg="addSp delSp modSp new del mod setBg">
        <pc:chgData name="ayushi mittal" userId="0849a4b5d5132235" providerId="LiveId" clId="{1BA931ED-1053-41B7-BD53-40C0F822CCF4}" dt="2022-04-27T17:48:32.635" v="4350" actId="47"/>
        <pc:sldMkLst>
          <pc:docMk/>
          <pc:sldMk cId="428526940" sldId="277"/>
        </pc:sldMkLst>
        <pc:spChg chg="add del">
          <ac:chgData name="ayushi mittal" userId="0849a4b5d5132235" providerId="LiveId" clId="{1BA931ED-1053-41B7-BD53-40C0F822CCF4}" dt="2022-04-27T17:43:37.256" v="4305" actId="26606"/>
          <ac:spMkLst>
            <pc:docMk/>
            <pc:sldMk cId="428526940" sldId="277"/>
            <ac:spMk id="8" creationId="{28BA90A1-6BEC-48B7-BBE0-88632622544A}"/>
          </ac:spMkLst>
        </pc:spChg>
        <pc:spChg chg="add del">
          <ac:chgData name="ayushi mittal" userId="0849a4b5d5132235" providerId="LiveId" clId="{1BA931ED-1053-41B7-BD53-40C0F822CCF4}" dt="2022-04-27T17:43:37.256" v="4305" actId="26606"/>
          <ac:spMkLst>
            <pc:docMk/>
            <pc:sldMk cId="428526940" sldId="277"/>
            <ac:spMk id="10" creationId="{D7950F2D-29CC-4F1C-8AFA-D6AE15BFA243}"/>
          </ac:spMkLst>
        </pc:spChg>
        <pc:spChg chg="add del">
          <ac:chgData name="ayushi mittal" userId="0849a4b5d5132235" providerId="LiveId" clId="{1BA931ED-1053-41B7-BD53-40C0F822CCF4}" dt="2022-04-27T17:43:29.871" v="4302" actId="26606"/>
          <ac:spMkLst>
            <pc:docMk/>
            <pc:sldMk cId="428526940" sldId="277"/>
            <ac:spMk id="15" creationId="{8BEE4C78-E7A8-43E0-9EE4-A34FF4D7F29B}"/>
          </ac:spMkLst>
        </pc:spChg>
        <pc:spChg chg="add del">
          <ac:chgData name="ayushi mittal" userId="0849a4b5d5132235" providerId="LiveId" clId="{1BA931ED-1053-41B7-BD53-40C0F822CCF4}" dt="2022-04-27T17:43:29.871" v="4302" actId="26606"/>
          <ac:spMkLst>
            <pc:docMk/>
            <pc:sldMk cId="428526940" sldId="277"/>
            <ac:spMk id="17" creationId="{FF431D5F-69CA-49D3-9F7E-5B0001226F4F}"/>
          </ac:spMkLst>
        </pc:spChg>
        <pc:spChg chg="add del">
          <ac:chgData name="ayushi mittal" userId="0849a4b5d5132235" providerId="LiveId" clId="{1BA931ED-1053-41B7-BD53-40C0F822CCF4}" dt="2022-04-27T17:43:37.251" v="4304" actId="26606"/>
          <ac:spMkLst>
            <pc:docMk/>
            <pc:sldMk cId="428526940" sldId="277"/>
            <ac:spMk id="19" creationId="{44B3F5F5-166C-4694-B20A-3F8218AF7D03}"/>
          </ac:spMkLst>
        </pc:spChg>
        <pc:spChg chg="add del">
          <ac:chgData name="ayushi mittal" userId="0849a4b5d5132235" providerId="LiveId" clId="{1BA931ED-1053-41B7-BD53-40C0F822CCF4}" dt="2022-04-27T17:43:37.251" v="4304" actId="26606"/>
          <ac:spMkLst>
            <pc:docMk/>
            <pc:sldMk cId="428526940" sldId="277"/>
            <ac:spMk id="20" creationId="{9E67A204-FB90-4B26-B155-3FA8064AD2DF}"/>
          </ac:spMkLst>
        </pc:spChg>
        <pc:spChg chg="add del">
          <ac:chgData name="ayushi mittal" userId="0849a4b5d5132235" providerId="LiveId" clId="{1BA931ED-1053-41B7-BD53-40C0F822CCF4}" dt="2022-04-27T17:44:04.234" v="4312" actId="26606"/>
          <ac:spMkLst>
            <pc:docMk/>
            <pc:sldMk cId="428526940" sldId="277"/>
            <ac:spMk id="22" creationId="{904C0BC6-B04D-4459-B721-9C030C392739}"/>
          </ac:spMkLst>
        </pc:spChg>
        <pc:spChg chg="add del">
          <ac:chgData name="ayushi mittal" userId="0849a4b5d5132235" providerId="LiveId" clId="{1BA931ED-1053-41B7-BD53-40C0F822CCF4}" dt="2022-04-27T17:44:04.234" v="4312" actId="26606"/>
          <ac:spMkLst>
            <pc:docMk/>
            <pc:sldMk cId="428526940" sldId="277"/>
            <ac:spMk id="23" creationId="{CB2F024E-D853-479C-B5A9-08293A2D7212}"/>
          </ac:spMkLst>
        </pc:spChg>
        <pc:spChg chg="add del">
          <ac:chgData name="ayushi mittal" userId="0849a4b5d5132235" providerId="LiveId" clId="{1BA931ED-1053-41B7-BD53-40C0F822CCF4}" dt="2022-04-27T17:43:47.799" v="4307" actId="26606"/>
          <ac:spMkLst>
            <pc:docMk/>
            <pc:sldMk cId="428526940" sldId="277"/>
            <ac:spMk id="28" creationId="{C61657BD-3333-446A-A16A-CBDC77C8E559}"/>
          </ac:spMkLst>
        </pc:spChg>
        <pc:spChg chg="add del">
          <ac:chgData name="ayushi mittal" userId="0849a4b5d5132235" providerId="LiveId" clId="{1BA931ED-1053-41B7-BD53-40C0F822CCF4}" dt="2022-04-27T17:43:47.799" v="4307" actId="26606"/>
          <ac:spMkLst>
            <pc:docMk/>
            <pc:sldMk cId="428526940" sldId="277"/>
            <ac:spMk id="30" creationId="{52CAFF06-4D3A-42A5-8614-B1FA47EA0F6D}"/>
          </ac:spMkLst>
        </pc:spChg>
        <pc:spChg chg="add del">
          <ac:chgData name="ayushi mittal" userId="0849a4b5d5132235" providerId="LiveId" clId="{1BA931ED-1053-41B7-BD53-40C0F822CCF4}" dt="2022-04-27T17:43:53.951" v="4309" actId="26606"/>
          <ac:spMkLst>
            <pc:docMk/>
            <pc:sldMk cId="428526940" sldId="277"/>
            <ac:spMk id="32" creationId="{B6BB1A71-1D39-43C5-A56A-38D33A4053A4}"/>
          </ac:spMkLst>
        </pc:spChg>
        <pc:picChg chg="add mod">
          <ac:chgData name="ayushi mittal" userId="0849a4b5d5132235" providerId="LiveId" clId="{1BA931ED-1053-41B7-BD53-40C0F822CCF4}" dt="2022-04-27T17:44:07.252" v="4313" actId="1076"/>
          <ac:picMkLst>
            <pc:docMk/>
            <pc:sldMk cId="428526940" sldId="277"/>
            <ac:picMk id="3" creationId="{4A141A35-6320-4D9B-9C6F-8CE8825239EC}"/>
          </ac:picMkLst>
        </pc:picChg>
      </pc:sldChg>
      <pc:sldChg chg="addSp delSp modSp new del mod">
        <pc:chgData name="ayushi mittal" userId="0849a4b5d5132235" providerId="LiveId" clId="{1BA931ED-1053-41B7-BD53-40C0F822CCF4}" dt="2022-04-27T17:48:34.504" v="4351" actId="47"/>
        <pc:sldMkLst>
          <pc:docMk/>
          <pc:sldMk cId="3715840516" sldId="278"/>
        </pc:sldMkLst>
        <pc:picChg chg="add del mod">
          <ac:chgData name="ayushi mittal" userId="0849a4b5d5132235" providerId="LiveId" clId="{1BA931ED-1053-41B7-BD53-40C0F822CCF4}" dt="2022-04-27T17:46:38.749" v="4333" actId="21"/>
          <ac:picMkLst>
            <pc:docMk/>
            <pc:sldMk cId="3715840516" sldId="278"/>
            <ac:picMk id="3" creationId="{31091666-2A3C-4215-A9A1-8DE4207C96CC}"/>
          </ac:picMkLst>
        </pc:picChg>
      </pc:sldChg>
      <pc:sldMasterChg chg="modSp modSldLayout">
        <pc:chgData name="ayushi mittal" userId="0849a4b5d5132235" providerId="LiveId" clId="{1BA931ED-1053-41B7-BD53-40C0F822CCF4}" dt="2022-04-22T16:18:32.875" v="3142"/>
        <pc:sldMasterMkLst>
          <pc:docMk/>
          <pc:sldMasterMk cId="1208270089" sldId="2147483648"/>
        </pc:sldMasterMkLst>
        <pc:spChg chg="mod">
          <ac:chgData name="ayushi mittal" userId="0849a4b5d5132235" providerId="LiveId" clId="{1BA931ED-1053-41B7-BD53-40C0F822CCF4}" dt="2022-04-22T16:18:32.875" v="3142"/>
          <ac:spMkLst>
            <pc:docMk/>
            <pc:sldMasterMk cId="1208270089" sldId="2147483648"/>
            <ac:spMk id="2" creationId="{1513CE47-A204-4E97-B4F7-784C95333220}"/>
          </ac:spMkLst>
        </pc:spChg>
        <pc:spChg chg="mod">
          <ac:chgData name="ayushi mittal" userId="0849a4b5d5132235" providerId="LiveId" clId="{1BA931ED-1053-41B7-BD53-40C0F822CCF4}" dt="2022-04-22T16:18:32.875" v="3142"/>
          <ac:spMkLst>
            <pc:docMk/>
            <pc:sldMasterMk cId="1208270089" sldId="2147483648"/>
            <ac:spMk id="3" creationId="{27FEFD0E-0937-416E-9DA1-AC0040DDD730}"/>
          </ac:spMkLst>
        </pc:spChg>
        <pc:spChg chg="mod">
          <ac:chgData name="ayushi mittal" userId="0849a4b5d5132235" providerId="LiveId" clId="{1BA931ED-1053-41B7-BD53-40C0F822CCF4}" dt="2022-04-22T16:18:32.875" v="3142"/>
          <ac:spMkLst>
            <pc:docMk/>
            <pc:sldMasterMk cId="1208270089" sldId="2147483648"/>
            <ac:spMk id="4" creationId="{DDCDED67-A624-4261-9293-A11553BDBDDA}"/>
          </ac:spMkLst>
        </pc:spChg>
        <pc:spChg chg="mod">
          <ac:chgData name="ayushi mittal" userId="0849a4b5d5132235" providerId="LiveId" clId="{1BA931ED-1053-41B7-BD53-40C0F822CCF4}" dt="2022-04-22T16:18:32.875" v="3142"/>
          <ac:spMkLst>
            <pc:docMk/>
            <pc:sldMasterMk cId="1208270089" sldId="2147483648"/>
            <ac:spMk id="5" creationId="{8E461476-B355-4CD1-BB2A-053D753B058A}"/>
          </ac:spMkLst>
        </pc:spChg>
        <pc:spChg chg="mod">
          <ac:chgData name="ayushi mittal" userId="0849a4b5d5132235" providerId="LiveId" clId="{1BA931ED-1053-41B7-BD53-40C0F822CCF4}" dt="2022-04-22T16:18:32.875" v="3142"/>
          <ac:spMkLst>
            <pc:docMk/>
            <pc:sldMasterMk cId="1208270089" sldId="2147483648"/>
            <ac:spMk id="6" creationId="{FB1D0404-4A8E-465E-87C2-1B7CC37F3B79}"/>
          </ac:spMkLst>
        </pc:spChg>
        <pc:sldLayoutChg chg="modSp">
          <pc:chgData name="ayushi mittal" userId="0849a4b5d5132235" providerId="LiveId" clId="{1BA931ED-1053-41B7-BD53-40C0F822CCF4}" dt="2022-04-22T16:18:32.875" v="3142"/>
          <pc:sldLayoutMkLst>
            <pc:docMk/>
            <pc:sldMasterMk cId="1208270089" sldId="2147483648"/>
            <pc:sldLayoutMk cId="2519925567" sldId="2147483649"/>
          </pc:sldLayoutMkLst>
          <pc:spChg chg="mod">
            <ac:chgData name="ayushi mittal" userId="0849a4b5d5132235" providerId="LiveId" clId="{1BA931ED-1053-41B7-BD53-40C0F822CCF4}" dt="2022-04-22T16:18:32.875" v="3142"/>
            <ac:spMkLst>
              <pc:docMk/>
              <pc:sldMasterMk cId="1208270089" sldId="2147483648"/>
              <pc:sldLayoutMk cId="2519925567" sldId="2147483649"/>
              <ac:spMk id="2" creationId="{271BE338-B976-4595-B558-ECADB1378644}"/>
            </ac:spMkLst>
          </pc:spChg>
          <pc:spChg chg="mod">
            <ac:chgData name="ayushi mittal" userId="0849a4b5d5132235" providerId="LiveId" clId="{1BA931ED-1053-41B7-BD53-40C0F822CCF4}" dt="2022-04-22T16:18:32.875" v="3142"/>
            <ac:spMkLst>
              <pc:docMk/>
              <pc:sldMasterMk cId="1208270089" sldId="2147483648"/>
              <pc:sldLayoutMk cId="2519925567" sldId="2147483649"/>
              <ac:spMk id="3" creationId="{037B6B97-DE62-471D-9C08-A0D9D1262AEA}"/>
            </ac:spMkLst>
          </pc:spChg>
        </pc:sldLayoutChg>
        <pc:sldLayoutChg chg="modSp">
          <pc:chgData name="ayushi mittal" userId="0849a4b5d5132235" providerId="LiveId" clId="{1BA931ED-1053-41B7-BD53-40C0F822CCF4}" dt="2022-04-22T16:18:32.875" v="3142"/>
          <pc:sldLayoutMkLst>
            <pc:docMk/>
            <pc:sldMasterMk cId="1208270089" sldId="2147483648"/>
            <pc:sldLayoutMk cId="1335375182" sldId="2147483651"/>
          </pc:sldLayoutMkLst>
          <pc:spChg chg="mod">
            <ac:chgData name="ayushi mittal" userId="0849a4b5d5132235" providerId="LiveId" clId="{1BA931ED-1053-41B7-BD53-40C0F822CCF4}" dt="2022-04-22T16:18:32.875" v="3142"/>
            <ac:spMkLst>
              <pc:docMk/>
              <pc:sldMasterMk cId="1208270089" sldId="2147483648"/>
              <pc:sldLayoutMk cId="1335375182" sldId="2147483651"/>
              <ac:spMk id="2" creationId="{8A324263-68F0-468C-90AA-8EE6C512B1A6}"/>
            </ac:spMkLst>
          </pc:spChg>
          <pc:spChg chg="mod">
            <ac:chgData name="ayushi mittal" userId="0849a4b5d5132235" providerId="LiveId" clId="{1BA931ED-1053-41B7-BD53-40C0F822CCF4}" dt="2022-04-22T16:18:32.875" v="3142"/>
            <ac:spMkLst>
              <pc:docMk/>
              <pc:sldMasterMk cId="1208270089" sldId="2147483648"/>
              <pc:sldLayoutMk cId="1335375182" sldId="2147483651"/>
              <ac:spMk id="3" creationId="{56765C21-8823-431B-967B-034AEEDDDC85}"/>
            </ac:spMkLst>
          </pc:spChg>
        </pc:sldLayoutChg>
        <pc:sldLayoutChg chg="modSp">
          <pc:chgData name="ayushi mittal" userId="0849a4b5d5132235" providerId="LiveId" clId="{1BA931ED-1053-41B7-BD53-40C0F822CCF4}" dt="2022-04-22T16:18:32.875" v="3142"/>
          <pc:sldLayoutMkLst>
            <pc:docMk/>
            <pc:sldMasterMk cId="1208270089" sldId="2147483648"/>
            <pc:sldLayoutMk cId="708896768" sldId="2147483652"/>
          </pc:sldLayoutMkLst>
          <pc:spChg chg="mod">
            <ac:chgData name="ayushi mittal" userId="0849a4b5d5132235" providerId="LiveId" clId="{1BA931ED-1053-41B7-BD53-40C0F822CCF4}" dt="2022-04-22T16:18:32.875" v="3142"/>
            <ac:spMkLst>
              <pc:docMk/>
              <pc:sldMasterMk cId="1208270089" sldId="2147483648"/>
              <pc:sldLayoutMk cId="708896768" sldId="2147483652"/>
              <ac:spMk id="3" creationId="{3C1B73B7-1A0A-4FD3-AAB6-A111B6F890BE}"/>
            </ac:spMkLst>
          </pc:spChg>
          <pc:spChg chg="mod">
            <ac:chgData name="ayushi mittal" userId="0849a4b5d5132235" providerId="LiveId" clId="{1BA931ED-1053-41B7-BD53-40C0F822CCF4}" dt="2022-04-22T16:18:32.875" v="3142"/>
            <ac:spMkLst>
              <pc:docMk/>
              <pc:sldMasterMk cId="1208270089" sldId="2147483648"/>
              <pc:sldLayoutMk cId="708896768" sldId="2147483652"/>
              <ac:spMk id="4" creationId="{3B5FE605-4312-4BC3-86CC-FD38349F128D}"/>
            </ac:spMkLst>
          </pc:spChg>
        </pc:sldLayoutChg>
        <pc:sldLayoutChg chg="modSp">
          <pc:chgData name="ayushi mittal" userId="0849a4b5d5132235" providerId="LiveId" clId="{1BA931ED-1053-41B7-BD53-40C0F822CCF4}" dt="2022-04-22T16:18:32.875" v="3142"/>
          <pc:sldLayoutMkLst>
            <pc:docMk/>
            <pc:sldMasterMk cId="1208270089" sldId="2147483648"/>
            <pc:sldLayoutMk cId="2813565954" sldId="2147483653"/>
          </pc:sldLayoutMkLst>
          <pc:spChg chg="mod">
            <ac:chgData name="ayushi mittal" userId="0849a4b5d5132235" providerId="LiveId" clId="{1BA931ED-1053-41B7-BD53-40C0F822CCF4}" dt="2022-04-22T16:18:32.875" v="3142"/>
            <ac:spMkLst>
              <pc:docMk/>
              <pc:sldMasterMk cId="1208270089" sldId="2147483648"/>
              <pc:sldLayoutMk cId="2813565954" sldId="2147483653"/>
              <ac:spMk id="2" creationId="{C5505C4D-5D34-49D7-9B3B-FAE8F303157F}"/>
            </ac:spMkLst>
          </pc:spChg>
          <pc:spChg chg="mod">
            <ac:chgData name="ayushi mittal" userId="0849a4b5d5132235" providerId="LiveId" clId="{1BA931ED-1053-41B7-BD53-40C0F822CCF4}" dt="2022-04-22T16:18:32.875" v="3142"/>
            <ac:spMkLst>
              <pc:docMk/>
              <pc:sldMasterMk cId="1208270089" sldId="2147483648"/>
              <pc:sldLayoutMk cId="2813565954" sldId="2147483653"/>
              <ac:spMk id="3" creationId="{19469B01-9695-4262-8340-5FC7A29E7FFD}"/>
            </ac:spMkLst>
          </pc:spChg>
          <pc:spChg chg="mod">
            <ac:chgData name="ayushi mittal" userId="0849a4b5d5132235" providerId="LiveId" clId="{1BA931ED-1053-41B7-BD53-40C0F822CCF4}" dt="2022-04-22T16:18:32.875" v="3142"/>
            <ac:spMkLst>
              <pc:docMk/>
              <pc:sldMasterMk cId="1208270089" sldId="2147483648"/>
              <pc:sldLayoutMk cId="2813565954" sldId="2147483653"/>
              <ac:spMk id="4" creationId="{65D1D41E-61B5-429D-A141-E4CF4F46278B}"/>
            </ac:spMkLst>
          </pc:spChg>
          <pc:spChg chg="mod">
            <ac:chgData name="ayushi mittal" userId="0849a4b5d5132235" providerId="LiveId" clId="{1BA931ED-1053-41B7-BD53-40C0F822CCF4}" dt="2022-04-22T16:18:32.875" v="3142"/>
            <ac:spMkLst>
              <pc:docMk/>
              <pc:sldMasterMk cId="1208270089" sldId="2147483648"/>
              <pc:sldLayoutMk cId="2813565954" sldId="2147483653"/>
              <ac:spMk id="5" creationId="{0FBE8C04-987F-4F1A-9545-0DE866367760}"/>
            </ac:spMkLst>
          </pc:spChg>
          <pc:spChg chg="mod">
            <ac:chgData name="ayushi mittal" userId="0849a4b5d5132235" providerId="LiveId" clId="{1BA931ED-1053-41B7-BD53-40C0F822CCF4}" dt="2022-04-22T16:18:32.875" v="3142"/>
            <ac:spMkLst>
              <pc:docMk/>
              <pc:sldMasterMk cId="1208270089" sldId="2147483648"/>
              <pc:sldLayoutMk cId="2813565954" sldId="2147483653"/>
              <ac:spMk id="6" creationId="{9C5C62EE-8F37-425D-84F2-D174EA536142}"/>
            </ac:spMkLst>
          </pc:spChg>
        </pc:sldLayoutChg>
        <pc:sldLayoutChg chg="modSp">
          <pc:chgData name="ayushi mittal" userId="0849a4b5d5132235" providerId="LiveId" clId="{1BA931ED-1053-41B7-BD53-40C0F822CCF4}" dt="2022-04-22T16:18:32.875" v="3142"/>
          <pc:sldLayoutMkLst>
            <pc:docMk/>
            <pc:sldMasterMk cId="1208270089" sldId="2147483648"/>
            <pc:sldLayoutMk cId="3626277125" sldId="2147483656"/>
          </pc:sldLayoutMkLst>
          <pc:spChg chg="mod">
            <ac:chgData name="ayushi mittal" userId="0849a4b5d5132235" providerId="LiveId" clId="{1BA931ED-1053-41B7-BD53-40C0F822CCF4}" dt="2022-04-22T16:18:32.875" v="3142"/>
            <ac:spMkLst>
              <pc:docMk/>
              <pc:sldMasterMk cId="1208270089" sldId="2147483648"/>
              <pc:sldLayoutMk cId="3626277125" sldId="2147483656"/>
              <ac:spMk id="2" creationId="{2DBBCE93-79A7-48A4-A966-55F297C06C38}"/>
            </ac:spMkLst>
          </pc:spChg>
          <pc:spChg chg="mod">
            <ac:chgData name="ayushi mittal" userId="0849a4b5d5132235" providerId="LiveId" clId="{1BA931ED-1053-41B7-BD53-40C0F822CCF4}" dt="2022-04-22T16:18:32.875" v="3142"/>
            <ac:spMkLst>
              <pc:docMk/>
              <pc:sldMasterMk cId="1208270089" sldId="2147483648"/>
              <pc:sldLayoutMk cId="3626277125" sldId="2147483656"/>
              <ac:spMk id="3" creationId="{E102DA3F-5938-4E8E-B4AA-B05672BCCF24}"/>
            </ac:spMkLst>
          </pc:spChg>
          <pc:spChg chg="mod">
            <ac:chgData name="ayushi mittal" userId="0849a4b5d5132235" providerId="LiveId" clId="{1BA931ED-1053-41B7-BD53-40C0F822CCF4}" dt="2022-04-22T16:18:32.875" v="3142"/>
            <ac:spMkLst>
              <pc:docMk/>
              <pc:sldMasterMk cId="1208270089" sldId="2147483648"/>
              <pc:sldLayoutMk cId="3626277125" sldId="2147483656"/>
              <ac:spMk id="4" creationId="{90B4257D-E7F1-47DB-BCDA-5A8EF19A8839}"/>
            </ac:spMkLst>
          </pc:spChg>
        </pc:sldLayoutChg>
        <pc:sldLayoutChg chg="modSp">
          <pc:chgData name="ayushi mittal" userId="0849a4b5d5132235" providerId="LiveId" clId="{1BA931ED-1053-41B7-BD53-40C0F822CCF4}" dt="2022-04-22T16:18:32.875" v="3142"/>
          <pc:sldLayoutMkLst>
            <pc:docMk/>
            <pc:sldMasterMk cId="1208270089" sldId="2147483648"/>
            <pc:sldLayoutMk cId="4257457119" sldId="2147483657"/>
          </pc:sldLayoutMkLst>
          <pc:spChg chg="mod">
            <ac:chgData name="ayushi mittal" userId="0849a4b5d5132235" providerId="LiveId" clId="{1BA931ED-1053-41B7-BD53-40C0F822CCF4}" dt="2022-04-22T16:18:32.875" v="3142"/>
            <ac:spMkLst>
              <pc:docMk/>
              <pc:sldMasterMk cId="1208270089" sldId="2147483648"/>
              <pc:sldLayoutMk cId="4257457119" sldId="2147483657"/>
              <ac:spMk id="2" creationId="{B6784C6E-E186-460E-BB77-A825EC70E42A}"/>
            </ac:spMkLst>
          </pc:spChg>
          <pc:spChg chg="mod">
            <ac:chgData name="ayushi mittal" userId="0849a4b5d5132235" providerId="LiveId" clId="{1BA931ED-1053-41B7-BD53-40C0F822CCF4}" dt="2022-04-22T16:18:32.875" v="3142"/>
            <ac:spMkLst>
              <pc:docMk/>
              <pc:sldMasterMk cId="1208270089" sldId="2147483648"/>
              <pc:sldLayoutMk cId="4257457119" sldId="2147483657"/>
              <ac:spMk id="3" creationId="{EC9B99D7-4AB6-414F-9EF9-9DFE94B8CA03}"/>
            </ac:spMkLst>
          </pc:spChg>
          <pc:spChg chg="mod">
            <ac:chgData name="ayushi mittal" userId="0849a4b5d5132235" providerId="LiveId" clId="{1BA931ED-1053-41B7-BD53-40C0F822CCF4}" dt="2022-04-22T16:18:32.875" v="3142"/>
            <ac:spMkLst>
              <pc:docMk/>
              <pc:sldMasterMk cId="1208270089" sldId="2147483648"/>
              <pc:sldLayoutMk cId="4257457119" sldId="2147483657"/>
              <ac:spMk id="4" creationId="{0B5B91B2-76B1-479B-9EBF-FA10CB08DAD6}"/>
            </ac:spMkLst>
          </pc:spChg>
        </pc:sldLayoutChg>
        <pc:sldLayoutChg chg="modSp">
          <pc:chgData name="ayushi mittal" userId="0849a4b5d5132235" providerId="LiveId" clId="{1BA931ED-1053-41B7-BD53-40C0F822CCF4}" dt="2022-04-22T16:18:32.875" v="3142"/>
          <pc:sldLayoutMkLst>
            <pc:docMk/>
            <pc:sldMasterMk cId="1208270089" sldId="2147483648"/>
            <pc:sldLayoutMk cId="3395639097" sldId="2147483659"/>
          </pc:sldLayoutMkLst>
          <pc:spChg chg="mod">
            <ac:chgData name="ayushi mittal" userId="0849a4b5d5132235" providerId="LiveId" clId="{1BA931ED-1053-41B7-BD53-40C0F822CCF4}" dt="2022-04-22T16:18:32.875" v="3142"/>
            <ac:spMkLst>
              <pc:docMk/>
              <pc:sldMasterMk cId="1208270089" sldId="2147483648"/>
              <pc:sldLayoutMk cId="3395639097" sldId="2147483659"/>
              <ac:spMk id="2" creationId="{B07BFA8F-0D64-44B5-8BE1-F6C4BAEE83C0}"/>
            </ac:spMkLst>
          </pc:spChg>
          <pc:spChg chg="mod">
            <ac:chgData name="ayushi mittal" userId="0849a4b5d5132235" providerId="LiveId" clId="{1BA931ED-1053-41B7-BD53-40C0F822CCF4}" dt="2022-04-22T16:18:32.875" v="3142"/>
            <ac:spMkLst>
              <pc:docMk/>
              <pc:sldMasterMk cId="1208270089" sldId="2147483648"/>
              <pc:sldLayoutMk cId="3395639097" sldId="2147483659"/>
              <ac:spMk id="3" creationId="{DB9D2A9F-694C-44A1-8033-7110F4F0008D}"/>
            </ac:spMkLst>
          </pc:spChg>
        </pc:sldLayoutChg>
      </pc:sldMasterChg>
      <pc:sldMasterChg chg="modSp modSldLayout">
        <pc:chgData name="ayushi mittal" userId="0849a4b5d5132235" providerId="LiveId" clId="{1BA931ED-1053-41B7-BD53-40C0F822CCF4}" dt="2022-04-22T16:18:38.645" v="3143"/>
        <pc:sldMasterMkLst>
          <pc:docMk/>
          <pc:sldMasterMk cId="1581432137" sldId="2147483660"/>
        </pc:sldMasterMkLst>
        <pc:spChg chg="mod">
          <ac:chgData name="ayushi mittal" userId="0849a4b5d5132235" providerId="LiveId" clId="{1BA931ED-1053-41B7-BD53-40C0F822CCF4}" dt="2022-04-22T16:18:38.645" v="3143"/>
          <ac:spMkLst>
            <pc:docMk/>
            <pc:sldMasterMk cId="1581432137" sldId="2147483660"/>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ac:spMk id="3" creationId="{00000000-0000-0000-0000-000000000000}"/>
          </ac:spMkLst>
        </pc:spChg>
        <pc:spChg chg="mod">
          <ac:chgData name="ayushi mittal" userId="0849a4b5d5132235" providerId="LiveId" clId="{1BA931ED-1053-41B7-BD53-40C0F822CCF4}" dt="2022-04-22T16:18:38.645" v="3143"/>
          <ac:spMkLst>
            <pc:docMk/>
            <pc:sldMasterMk cId="1581432137" sldId="2147483660"/>
            <ac:spMk id="4" creationId="{00000000-0000-0000-0000-000000000000}"/>
          </ac:spMkLst>
        </pc:spChg>
        <pc:spChg chg="mod">
          <ac:chgData name="ayushi mittal" userId="0849a4b5d5132235" providerId="LiveId" clId="{1BA931ED-1053-41B7-BD53-40C0F822CCF4}" dt="2022-04-22T16:18:38.645" v="3143"/>
          <ac:spMkLst>
            <pc:docMk/>
            <pc:sldMasterMk cId="1581432137" sldId="2147483660"/>
            <ac:spMk id="5" creationId="{00000000-0000-0000-0000-000000000000}"/>
          </ac:spMkLst>
        </pc:spChg>
        <pc:spChg chg="mod">
          <ac:chgData name="ayushi mittal" userId="0849a4b5d5132235" providerId="LiveId" clId="{1BA931ED-1053-41B7-BD53-40C0F822CCF4}" dt="2022-04-22T16:18:38.645" v="3143"/>
          <ac:spMkLst>
            <pc:docMk/>
            <pc:sldMasterMk cId="1581432137" sldId="2147483660"/>
            <ac:spMk id="6" creationId="{00000000-0000-0000-0000-000000000000}"/>
          </ac:spMkLst>
        </pc:spChg>
        <pc:sldLayoutChg chg="modSp">
          <pc:chgData name="ayushi mittal" userId="0849a4b5d5132235" providerId="LiveId" clId="{1BA931ED-1053-41B7-BD53-40C0F822CCF4}" dt="2022-04-22T16:18:38.645" v="3143"/>
          <pc:sldLayoutMkLst>
            <pc:docMk/>
            <pc:sldMasterMk cId="1581432137" sldId="2147483660"/>
            <pc:sldLayoutMk cId="812598" sldId="2147483661"/>
          </pc:sldLayoutMkLst>
          <pc:spChg chg="mod">
            <ac:chgData name="ayushi mittal" userId="0849a4b5d5132235" providerId="LiveId" clId="{1BA931ED-1053-41B7-BD53-40C0F822CCF4}" dt="2022-04-22T16:18:38.645" v="3143"/>
            <ac:spMkLst>
              <pc:docMk/>
              <pc:sldMasterMk cId="1581432137" sldId="2147483660"/>
              <pc:sldLayoutMk cId="812598" sldId="2147483661"/>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812598" sldId="2147483661"/>
              <ac:spMk id="3" creationId="{00000000-0000-0000-0000-000000000000}"/>
            </ac:spMkLst>
          </pc:spChg>
        </pc:sldLayoutChg>
        <pc:sldLayoutChg chg="modSp">
          <pc:chgData name="ayushi mittal" userId="0849a4b5d5132235" providerId="LiveId" clId="{1BA931ED-1053-41B7-BD53-40C0F822CCF4}" dt="2022-04-22T16:18:38.645" v="3143"/>
          <pc:sldLayoutMkLst>
            <pc:docMk/>
            <pc:sldMasterMk cId="1581432137" sldId="2147483660"/>
            <pc:sldLayoutMk cId="1264381069" sldId="2147483663"/>
          </pc:sldLayoutMkLst>
          <pc:spChg chg="mod">
            <ac:chgData name="ayushi mittal" userId="0849a4b5d5132235" providerId="LiveId" clId="{1BA931ED-1053-41B7-BD53-40C0F822CCF4}" dt="2022-04-22T16:18:38.645" v="3143"/>
            <ac:spMkLst>
              <pc:docMk/>
              <pc:sldMasterMk cId="1581432137" sldId="2147483660"/>
              <pc:sldLayoutMk cId="1264381069" sldId="2147483663"/>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1264381069" sldId="2147483663"/>
              <ac:spMk id="3" creationId="{00000000-0000-0000-0000-000000000000}"/>
            </ac:spMkLst>
          </pc:spChg>
        </pc:sldLayoutChg>
        <pc:sldLayoutChg chg="modSp">
          <pc:chgData name="ayushi mittal" userId="0849a4b5d5132235" providerId="LiveId" clId="{1BA931ED-1053-41B7-BD53-40C0F822CCF4}" dt="2022-04-22T16:18:38.645" v="3143"/>
          <pc:sldLayoutMkLst>
            <pc:docMk/>
            <pc:sldMasterMk cId="1581432137" sldId="2147483660"/>
            <pc:sldLayoutMk cId="4102527745" sldId="2147483664"/>
          </pc:sldLayoutMkLst>
          <pc:spChg chg="mod">
            <ac:chgData name="ayushi mittal" userId="0849a4b5d5132235" providerId="LiveId" clId="{1BA931ED-1053-41B7-BD53-40C0F822CCF4}" dt="2022-04-22T16:18:38.645" v="3143"/>
            <ac:spMkLst>
              <pc:docMk/>
              <pc:sldMasterMk cId="1581432137" sldId="2147483660"/>
              <pc:sldLayoutMk cId="4102527745" sldId="2147483664"/>
              <ac:spMk id="3"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4102527745" sldId="2147483664"/>
              <ac:spMk id="4" creationId="{00000000-0000-0000-0000-000000000000}"/>
            </ac:spMkLst>
          </pc:spChg>
        </pc:sldLayoutChg>
        <pc:sldLayoutChg chg="modSp">
          <pc:chgData name="ayushi mittal" userId="0849a4b5d5132235" providerId="LiveId" clId="{1BA931ED-1053-41B7-BD53-40C0F822CCF4}" dt="2022-04-22T16:18:38.645" v="3143"/>
          <pc:sldLayoutMkLst>
            <pc:docMk/>
            <pc:sldMasterMk cId="1581432137" sldId="2147483660"/>
            <pc:sldLayoutMk cId="3518304562" sldId="2147483665"/>
          </pc:sldLayoutMkLst>
          <pc:spChg chg="mod">
            <ac:chgData name="ayushi mittal" userId="0849a4b5d5132235" providerId="LiveId" clId="{1BA931ED-1053-41B7-BD53-40C0F822CCF4}" dt="2022-04-22T16:18:38.645" v="3143"/>
            <ac:spMkLst>
              <pc:docMk/>
              <pc:sldMasterMk cId="1581432137" sldId="2147483660"/>
              <pc:sldLayoutMk cId="3518304562" sldId="2147483665"/>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3518304562" sldId="2147483665"/>
              <ac:spMk id="3"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3518304562" sldId="2147483665"/>
              <ac:spMk id="4"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3518304562" sldId="2147483665"/>
              <ac:spMk id="5"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3518304562" sldId="2147483665"/>
              <ac:spMk id="6" creationId="{00000000-0000-0000-0000-000000000000}"/>
            </ac:spMkLst>
          </pc:spChg>
        </pc:sldLayoutChg>
        <pc:sldLayoutChg chg="modSp">
          <pc:chgData name="ayushi mittal" userId="0849a4b5d5132235" providerId="LiveId" clId="{1BA931ED-1053-41B7-BD53-40C0F822CCF4}" dt="2022-04-22T16:18:38.645" v="3143"/>
          <pc:sldLayoutMkLst>
            <pc:docMk/>
            <pc:sldMasterMk cId="1581432137" sldId="2147483660"/>
            <pc:sldLayoutMk cId="1918009667" sldId="2147483668"/>
          </pc:sldLayoutMkLst>
          <pc:spChg chg="mod">
            <ac:chgData name="ayushi mittal" userId="0849a4b5d5132235" providerId="LiveId" clId="{1BA931ED-1053-41B7-BD53-40C0F822CCF4}" dt="2022-04-22T16:18:38.645" v="3143"/>
            <ac:spMkLst>
              <pc:docMk/>
              <pc:sldMasterMk cId="1581432137" sldId="2147483660"/>
              <pc:sldLayoutMk cId="1918009667" sldId="2147483668"/>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1918009667" sldId="2147483668"/>
              <ac:spMk id="3"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1918009667" sldId="2147483668"/>
              <ac:spMk id="4" creationId="{00000000-0000-0000-0000-000000000000}"/>
            </ac:spMkLst>
          </pc:spChg>
        </pc:sldLayoutChg>
        <pc:sldLayoutChg chg="modSp">
          <pc:chgData name="ayushi mittal" userId="0849a4b5d5132235" providerId="LiveId" clId="{1BA931ED-1053-41B7-BD53-40C0F822CCF4}" dt="2022-04-22T16:18:38.645" v="3143"/>
          <pc:sldLayoutMkLst>
            <pc:docMk/>
            <pc:sldMasterMk cId="1581432137" sldId="2147483660"/>
            <pc:sldLayoutMk cId="586522274" sldId="2147483669"/>
          </pc:sldLayoutMkLst>
          <pc:spChg chg="mod">
            <ac:chgData name="ayushi mittal" userId="0849a4b5d5132235" providerId="LiveId" clId="{1BA931ED-1053-41B7-BD53-40C0F822CCF4}" dt="2022-04-22T16:18:38.645" v="3143"/>
            <ac:spMkLst>
              <pc:docMk/>
              <pc:sldMasterMk cId="1581432137" sldId="2147483660"/>
              <pc:sldLayoutMk cId="586522274" sldId="2147483669"/>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586522274" sldId="2147483669"/>
              <ac:spMk id="3"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586522274" sldId="2147483669"/>
              <ac:spMk id="4" creationId="{00000000-0000-0000-0000-000000000000}"/>
            </ac:spMkLst>
          </pc:spChg>
        </pc:sldLayoutChg>
        <pc:sldLayoutChg chg="modSp">
          <pc:chgData name="ayushi mittal" userId="0849a4b5d5132235" providerId="LiveId" clId="{1BA931ED-1053-41B7-BD53-40C0F822CCF4}" dt="2022-04-22T16:18:38.645" v="3143"/>
          <pc:sldLayoutMkLst>
            <pc:docMk/>
            <pc:sldMasterMk cId="1581432137" sldId="2147483660"/>
            <pc:sldLayoutMk cId="4079837161" sldId="2147483671"/>
          </pc:sldLayoutMkLst>
          <pc:spChg chg="mod">
            <ac:chgData name="ayushi mittal" userId="0849a4b5d5132235" providerId="LiveId" clId="{1BA931ED-1053-41B7-BD53-40C0F822CCF4}" dt="2022-04-22T16:18:38.645" v="3143"/>
            <ac:spMkLst>
              <pc:docMk/>
              <pc:sldMasterMk cId="1581432137" sldId="2147483660"/>
              <pc:sldLayoutMk cId="4079837161" sldId="2147483671"/>
              <ac:spMk id="2" creationId="{00000000-0000-0000-0000-000000000000}"/>
            </ac:spMkLst>
          </pc:spChg>
          <pc:spChg chg="mod">
            <ac:chgData name="ayushi mittal" userId="0849a4b5d5132235" providerId="LiveId" clId="{1BA931ED-1053-41B7-BD53-40C0F822CCF4}" dt="2022-04-22T16:18:38.645" v="3143"/>
            <ac:spMkLst>
              <pc:docMk/>
              <pc:sldMasterMk cId="1581432137" sldId="2147483660"/>
              <pc:sldLayoutMk cId="4079837161" sldId="2147483671"/>
              <ac:spMk id="3" creationId="{00000000-0000-0000-0000-000000000000}"/>
            </ac:spMkLst>
          </pc:spChg>
        </pc:sldLayoutChg>
      </pc:sldMasterChg>
      <pc:sldMasterChg chg="modSp modSldLayout">
        <pc:chgData name="ayushi mittal" userId="0849a4b5d5132235" providerId="LiveId" clId="{1BA931ED-1053-41B7-BD53-40C0F822CCF4}" dt="2022-04-22T16:23:49.568" v="3154"/>
        <pc:sldMasterMkLst>
          <pc:docMk/>
          <pc:sldMasterMk cId="1605878067" sldId="2147483696"/>
        </pc:sldMasterMkLst>
        <pc:spChg chg="mod">
          <ac:chgData name="ayushi mittal" userId="0849a4b5d5132235" providerId="LiveId" clId="{1BA931ED-1053-41B7-BD53-40C0F822CCF4}" dt="2022-04-22T16:23:49.568" v="3154"/>
          <ac:spMkLst>
            <pc:docMk/>
            <pc:sldMasterMk cId="1605878067" sldId="2147483696"/>
            <ac:spMk id="2" creationId="{00000000-0000-0000-0000-000000000000}"/>
          </ac:spMkLst>
        </pc:spChg>
        <pc:spChg chg="mod">
          <ac:chgData name="ayushi mittal" userId="0849a4b5d5132235" providerId="LiveId" clId="{1BA931ED-1053-41B7-BD53-40C0F822CCF4}" dt="2022-04-22T16:23:49.568" v="3154"/>
          <ac:spMkLst>
            <pc:docMk/>
            <pc:sldMasterMk cId="1605878067" sldId="2147483696"/>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ac:spMk id="4" creationId="{00000000-0000-0000-0000-000000000000}"/>
          </ac:spMkLst>
        </pc:spChg>
        <pc:spChg chg="mod">
          <ac:chgData name="ayushi mittal" userId="0849a4b5d5132235" providerId="LiveId" clId="{1BA931ED-1053-41B7-BD53-40C0F822CCF4}" dt="2022-04-22T16:23:49.568" v="3154"/>
          <ac:spMkLst>
            <pc:docMk/>
            <pc:sldMasterMk cId="1605878067" sldId="2147483696"/>
            <ac:spMk id="5" creationId="{00000000-0000-0000-0000-000000000000}"/>
          </ac:spMkLst>
        </pc:spChg>
        <pc:spChg chg="mod">
          <ac:chgData name="ayushi mittal" userId="0849a4b5d5132235" providerId="LiveId" clId="{1BA931ED-1053-41B7-BD53-40C0F822CCF4}" dt="2022-04-22T16:23:49.568" v="3154"/>
          <ac:spMkLst>
            <pc:docMk/>
            <pc:sldMasterMk cId="1605878067" sldId="2147483696"/>
            <ac:spMk id="6" creationId="{00000000-0000-0000-0000-000000000000}"/>
          </ac:spMkLst>
        </pc:spChg>
        <pc:cxnChg chg="mod">
          <ac:chgData name="ayushi mittal" userId="0849a4b5d5132235" providerId="LiveId" clId="{1BA931ED-1053-41B7-BD53-40C0F822CCF4}" dt="2022-04-22T16:23:49.568" v="3154"/>
          <ac:cxnSpMkLst>
            <pc:docMk/>
            <pc:sldMasterMk cId="1605878067" sldId="2147483696"/>
            <ac:cxnSpMk id="7" creationId="{00000000-0000-0000-0000-000000000000}"/>
          </ac:cxnSpMkLst>
        </pc:cxnChg>
        <pc:sldLayoutChg chg="modSp">
          <pc:chgData name="ayushi mittal" userId="0849a4b5d5132235" providerId="LiveId" clId="{1BA931ED-1053-41B7-BD53-40C0F822CCF4}" dt="2022-04-22T16:23:49.568" v="3154"/>
          <pc:sldLayoutMkLst>
            <pc:docMk/>
            <pc:sldMasterMk cId="1605878067" sldId="2147483696"/>
            <pc:sldLayoutMk cId="1486041517" sldId="2147483697"/>
          </pc:sldLayoutMkLst>
          <pc:spChg chg="mod">
            <ac:chgData name="ayushi mittal" userId="0849a4b5d5132235" providerId="LiveId" clId="{1BA931ED-1053-41B7-BD53-40C0F822CCF4}" dt="2022-04-22T16:23:49.568" v="3154"/>
            <ac:spMkLst>
              <pc:docMk/>
              <pc:sldMasterMk cId="1605878067" sldId="2147483696"/>
              <pc:sldLayoutMk cId="1486041517" sldId="2147483697"/>
              <ac:spMk id="2"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486041517" sldId="2147483697"/>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486041517" sldId="2147483697"/>
              <ac:spMk id="10"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486041517" sldId="2147483697"/>
              <ac:spMk id="11" creationId="{00000000-0000-0000-0000-000000000000}"/>
            </ac:spMkLst>
          </pc:spChg>
          <pc:cxnChg chg="mod">
            <ac:chgData name="ayushi mittal" userId="0849a4b5d5132235" providerId="LiveId" clId="{1BA931ED-1053-41B7-BD53-40C0F822CCF4}" dt="2022-04-22T16:23:49.568" v="3154"/>
            <ac:cxnSpMkLst>
              <pc:docMk/>
              <pc:sldMasterMk cId="1605878067" sldId="2147483696"/>
              <pc:sldLayoutMk cId="1486041517" sldId="2147483697"/>
              <ac:cxnSpMk id="8" creationId="{00000000-0000-0000-0000-000000000000}"/>
            </ac:cxnSpMkLst>
          </pc:cxnChg>
        </pc:sldLayoutChg>
        <pc:sldLayoutChg chg="modSp">
          <pc:chgData name="ayushi mittal" userId="0849a4b5d5132235" providerId="LiveId" clId="{1BA931ED-1053-41B7-BD53-40C0F822CCF4}" dt="2022-04-22T16:23:49.568" v="3154"/>
          <pc:sldLayoutMkLst>
            <pc:docMk/>
            <pc:sldMasterMk cId="1605878067" sldId="2147483696"/>
            <pc:sldLayoutMk cId="1419123745" sldId="2147483699"/>
          </pc:sldLayoutMkLst>
          <pc:spChg chg="mod">
            <ac:chgData name="ayushi mittal" userId="0849a4b5d5132235" providerId="LiveId" clId="{1BA931ED-1053-41B7-BD53-40C0F822CCF4}" dt="2022-04-22T16:23:49.568" v="3154"/>
            <ac:spMkLst>
              <pc:docMk/>
              <pc:sldMasterMk cId="1605878067" sldId="2147483696"/>
              <pc:sldLayoutMk cId="1419123745" sldId="2147483699"/>
              <ac:spMk id="2"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419123745" sldId="2147483699"/>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419123745" sldId="2147483699"/>
              <ac:spMk id="9"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419123745" sldId="2147483699"/>
              <ac:spMk id="11" creationId="{00000000-0000-0000-0000-000000000000}"/>
            </ac:spMkLst>
          </pc:spChg>
          <pc:cxnChg chg="mod">
            <ac:chgData name="ayushi mittal" userId="0849a4b5d5132235" providerId="LiveId" clId="{1BA931ED-1053-41B7-BD53-40C0F822CCF4}" dt="2022-04-22T16:23:49.568" v="3154"/>
            <ac:cxnSpMkLst>
              <pc:docMk/>
              <pc:sldMasterMk cId="1605878067" sldId="2147483696"/>
              <pc:sldLayoutMk cId="1419123745" sldId="2147483699"/>
              <ac:cxnSpMk id="8" creationId="{00000000-0000-0000-0000-000000000000}"/>
            </ac:cxnSpMkLst>
          </pc:cxnChg>
        </pc:sldLayoutChg>
        <pc:sldLayoutChg chg="modSp">
          <pc:chgData name="ayushi mittal" userId="0849a4b5d5132235" providerId="LiveId" clId="{1BA931ED-1053-41B7-BD53-40C0F822CCF4}" dt="2022-04-22T16:23:49.568" v="3154"/>
          <pc:sldLayoutMkLst>
            <pc:docMk/>
            <pc:sldMasterMk cId="1605878067" sldId="2147483696"/>
            <pc:sldLayoutMk cId="982758922" sldId="2147483700"/>
          </pc:sldLayoutMkLst>
          <pc:spChg chg="mod">
            <ac:chgData name="ayushi mittal" userId="0849a4b5d5132235" providerId="LiveId" clId="{1BA931ED-1053-41B7-BD53-40C0F822CCF4}" dt="2022-04-22T16:23:49.568" v="3154"/>
            <ac:spMkLst>
              <pc:docMk/>
              <pc:sldMasterMk cId="1605878067" sldId="2147483696"/>
              <pc:sldLayoutMk cId="982758922" sldId="2147483700"/>
              <ac:spMk id="2"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982758922" sldId="2147483700"/>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982758922" sldId="2147483700"/>
              <ac:spMk id="4" creationId="{00000000-0000-0000-0000-000000000000}"/>
            </ac:spMkLst>
          </pc:spChg>
        </pc:sldLayoutChg>
        <pc:sldLayoutChg chg="modSp">
          <pc:chgData name="ayushi mittal" userId="0849a4b5d5132235" providerId="LiveId" clId="{1BA931ED-1053-41B7-BD53-40C0F822CCF4}" dt="2022-04-22T16:23:49.568" v="3154"/>
          <pc:sldLayoutMkLst>
            <pc:docMk/>
            <pc:sldMasterMk cId="1605878067" sldId="2147483696"/>
            <pc:sldLayoutMk cId="1941342898" sldId="2147483701"/>
          </pc:sldLayoutMkLst>
          <pc:spChg chg="mod">
            <ac:chgData name="ayushi mittal" userId="0849a4b5d5132235" providerId="LiveId" clId="{1BA931ED-1053-41B7-BD53-40C0F822CCF4}" dt="2022-04-22T16:23:49.568" v="3154"/>
            <ac:spMkLst>
              <pc:docMk/>
              <pc:sldMasterMk cId="1605878067" sldId="2147483696"/>
              <pc:sldLayoutMk cId="1941342898" sldId="2147483701"/>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941342898" sldId="2147483701"/>
              <ac:spMk id="4"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941342898" sldId="2147483701"/>
              <ac:spMk id="5"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1941342898" sldId="2147483701"/>
              <ac:spMk id="6" creationId="{00000000-0000-0000-0000-000000000000}"/>
            </ac:spMkLst>
          </pc:spChg>
        </pc:sldLayoutChg>
        <pc:sldLayoutChg chg="modSp">
          <pc:chgData name="ayushi mittal" userId="0849a4b5d5132235" providerId="LiveId" clId="{1BA931ED-1053-41B7-BD53-40C0F822CCF4}" dt="2022-04-22T16:23:49.568" v="3154"/>
          <pc:sldLayoutMkLst>
            <pc:docMk/>
            <pc:sldMasterMk cId="1605878067" sldId="2147483696"/>
            <pc:sldLayoutMk cId="2709124827" sldId="2147483704"/>
          </pc:sldLayoutMkLst>
          <pc:spChg chg="mod">
            <ac:chgData name="ayushi mittal" userId="0849a4b5d5132235" providerId="LiveId" clId="{1BA931ED-1053-41B7-BD53-40C0F822CCF4}" dt="2022-04-22T16:23:49.568" v="3154"/>
            <ac:spMkLst>
              <pc:docMk/>
              <pc:sldMasterMk cId="1605878067" sldId="2147483696"/>
              <pc:sldLayoutMk cId="2709124827" sldId="2147483704"/>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2709124827" sldId="2147483704"/>
              <ac:spMk id="4"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2709124827" sldId="2147483704"/>
              <ac:spMk id="8" creationId="{00000000-0000-0000-0000-000000000000}"/>
            </ac:spMkLst>
          </pc:spChg>
        </pc:sldLayoutChg>
        <pc:sldLayoutChg chg="modSp">
          <pc:chgData name="ayushi mittal" userId="0849a4b5d5132235" providerId="LiveId" clId="{1BA931ED-1053-41B7-BD53-40C0F822CCF4}" dt="2022-04-22T16:23:49.568" v="3154"/>
          <pc:sldLayoutMkLst>
            <pc:docMk/>
            <pc:sldMasterMk cId="1605878067" sldId="2147483696"/>
            <pc:sldLayoutMk cId="2921232929" sldId="2147483705"/>
          </pc:sldLayoutMkLst>
          <pc:spChg chg="mod">
            <ac:chgData name="ayushi mittal" userId="0849a4b5d5132235" providerId="LiveId" clId="{1BA931ED-1053-41B7-BD53-40C0F822CCF4}" dt="2022-04-22T16:23:49.568" v="3154"/>
            <ac:spMkLst>
              <pc:docMk/>
              <pc:sldMasterMk cId="1605878067" sldId="2147483696"/>
              <pc:sldLayoutMk cId="2921232929" sldId="2147483705"/>
              <ac:spMk id="2"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2921232929" sldId="2147483705"/>
              <ac:spMk id="3"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2921232929" sldId="2147483705"/>
              <ac:spMk id="4" creationId="{00000000-0000-0000-0000-000000000000}"/>
            </ac:spMkLst>
          </pc:spChg>
          <pc:cxnChg chg="mod">
            <ac:chgData name="ayushi mittal" userId="0849a4b5d5132235" providerId="LiveId" clId="{1BA931ED-1053-41B7-BD53-40C0F822CCF4}" dt="2022-04-22T16:23:49.568" v="3154"/>
            <ac:cxnSpMkLst>
              <pc:docMk/>
              <pc:sldMasterMk cId="1605878067" sldId="2147483696"/>
              <pc:sldLayoutMk cId="2921232929" sldId="2147483705"/>
              <ac:cxnSpMk id="8" creationId="{00000000-0000-0000-0000-000000000000}"/>
            </ac:cxnSpMkLst>
          </pc:cxnChg>
        </pc:sldLayoutChg>
        <pc:sldLayoutChg chg="modSp">
          <pc:chgData name="ayushi mittal" userId="0849a4b5d5132235" providerId="LiveId" clId="{1BA931ED-1053-41B7-BD53-40C0F822CCF4}" dt="2022-04-22T16:23:49.568" v="3154"/>
          <pc:sldLayoutMkLst>
            <pc:docMk/>
            <pc:sldMasterMk cId="1605878067" sldId="2147483696"/>
            <pc:sldLayoutMk cId="3401159103" sldId="2147483707"/>
          </pc:sldLayoutMkLst>
          <pc:spChg chg="mod">
            <ac:chgData name="ayushi mittal" userId="0849a4b5d5132235" providerId="LiveId" clId="{1BA931ED-1053-41B7-BD53-40C0F822CCF4}" dt="2022-04-22T16:23:49.568" v="3154"/>
            <ac:spMkLst>
              <pc:docMk/>
              <pc:sldMasterMk cId="1605878067" sldId="2147483696"/>
              <pc:sldLayoutMk cId="3401159103" sldId="2147483707"/>
              <ac:spMk id="2" creationId="{00000000-0000-0000-0000-000000000000}"/>
            </ac:spMkLst>
          </pc:spChg>
          <pc:spChg chg="mod">
            <ac:chgData name="ayushi mittal" userId="0849a4b5d5132235" providerId="LiveId" clId="{1BA931ED-1053-41B7-BD53-40C0F822CCF4}" dt="2022-04-22T16:23:49.568" v="3154"/>
            <ac:spMkLst>
              <pc:docMk/>
              <pc:sldMasterMk cId="1605878067" sldId="2147483696"/>
              <pc:sldLayoutMk cId="3401159103" sldId="2147483707"/>
              <ac:spMk id="3" creationId="{00000000-0000-0000-0000-000000000000}"/>
            </ac:spMkLst>
          </pc:spChg>
          <pc:cxnChg chg="mod">
            <ac:chgData name="ayushi mittal" userId="0849a4b5d5132235" providerId="LiveId" clId="{1BA931ED-1053-41B7-BD53-40C0F822CCF4}" dt="2022-04-22T16:23:49.568" v="3154"/>
            <ac:cxnSpMkLst>
              <pc:docMk/>
              <pc:sldMasterMk cId="1605878067" sldId="2147483696"/>
              <pc:sldLayoutMk cId="3401159103" sldId="2147483707"/>
              <ac:cxnSpMk id="7" creationId="{00000000-0000-0000-0000-000000000000}"/>
            </ac:cxnSpMkLst>
          </pc:cxnChg>
        </pc:sldLayoutChg>
      </pc:sldMasterChg>
      <pc:sldMasterChg chg="modSp modSldLayout">
        <pc:chgData name="ayushi mittal" userId="0849a4b5d5132235" providerId="LiveId" clId="{1BA931ED-1053-41B7-BD53-40C0F822CCF4}" dt="2022-04-22T16:23:26.514" v="3152"/>
        <pc:sldMasterMkLst>
          <pc:docMk/>
          <pc:sldMasterMk cId="2905163685" sldId="2147483708"/>
        </pc:sldMasterMkLst>
        <pc:spChg chg="mod">
          <ac:chgData name="ayushi mittal" userId="0849a4b5d5132235" providerId="LiveId" clId="{1BA931ED-1053-41B7-BD53-40C0F822CCF4}" dt="2022-04-22T16:23:26.514" v="3152"/>
          <ac:spMkLst>
            <pc:docMk/>
            <pc:sldMasterMk cId="2905163685" sldId="2147483708"/>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ac:spMk id="4" creationId="{00000000-0000-0000-0000-000000000000}"/>
          </ac:spMkLst>
        </pc:spChg>
        <pc:spChg chg="mod">
          <ac:chgData name="ayushi mittal" userId="0849a4b5d5132235" providerId="LiveId" clId="{1BA931ED-1053-41B7-BD53-40C0F822CCF4}" dt="2022-04-22T16:23:26.514" v="3152"/>
          <ac:spMkLst>
            <pc:docMk/>
            <pc:sldMasterMk cId="2905163685" sldId="2147483708"/>
            <ac:spMk id="5" creationId="{00000000-0000-0000-0000-000000000000}"/>
          </ac:spMkLst>
        </pc:spChg>
        <pc:spChg chg="mod">
          <ac:chgData name="ayushi mittal" userId="0849a4b5d5132235" providerId="LiveId" clId="{1BA931ED-1053-41B7-BD53-40C0F822CCF4}" dt="2022-04-22T16:23:26.514" v="3152"/>
          <ac:spMkLst>
            <pc:docMk/>
            <pc:sldMasterMk cId="2905163685" sldId="2147483708"/>
            <ac:spMk id="6" creationId="{00000000-0000-0000-0000-000000000000}"/>
          </ac:spMkLst>
        </pc:spChg>
        <pc:grpChg chg="mod">
          <ac:chgData name="ayushi mittal" userId="0849a4b5d5132235" providerId="LiveId" clId="{1BA931ED-1053-41B7-BD53-40C0F822CCF4}" dt="2022-04-22T16:23:26.514" v="3152"/>
          <ac:grpSpMkLst>
            <pc:docMk/>
            <pc:sldMasterMk cId="2905163685" sldId="2147483708"/>
            <ac:grpSpMk id="7" creationId="{00000000-0000-0000-0000-000000000000}"/>
          </ac:grpSpMkLst>
        </pc:grpChg>
        <pc:cxnChg chg="mod">
          <ac:chgData name="ayushi mittal" userId="0849a4b5d5132235" providerId="LiveId" clId="{1BA931ED-1053-41B7-BD53-40C0F822CCF4}" dt="2022-04-22T16:23:26.514" v="3152"/>
          <ac:cxnSpMkLst>
            <pc:docMk/>
            <pc:sldMasterMk cId="2905163685" sldId="2147483708"/>
            <ac:cxnSpMk id="8" creationId="{00000000-0000-0000-0000-000000000000}"/>
          </ac:cxnSpMkLst>
        </pc:cxnChg>
        <pc:cxnChg chg="mod">
          <ac:chgData name="ayushi mittal" userId="0849a4b5d5132235" providerId="LiveId" clId="{1BA931ED-1053-41B7-BD53-40C0F822CCF4}" dt="2022-04-22T16:23:26.514" v="3152"/>
          <ac:cxnSpMkLst>
            <pc:docMk/>
            <pc:sldMasterMk cId="2905163685" sldId="2147483708"/>
            <ac:cxnSpMk id="9" creationId="{00000000-0000-0000-0000-000000000000}"/>
          </ac:cxnSpMkLst>
        </pc:cxnChg>
        <pc:cxnChg chg="mod">
          <ac:chgData name="ayushi mittal" userId="0849a4b5d5132235" providerId="LiveId" clId="{1BA931ED-1053-41B7-BD53-40C0F822CCF4}" dt="2022-04-22T16:23:26.514" v="3152"/>
          <ac:cxnSpMkLst>
            <pc:docMk/>
            <pc:sldMasterMk cId="2905163685" sldId="2147483708"/>
            <ac:cxnSpMk id="10" creationId="{00000000-0000-0000-0000-000000000000}"/>
          </ac:cxnSpMkLst>
        </pc:cxnChg>
        <pc:cxnChg chg="mod">
          <ac:chgData name="ayushi mittal" userId="0849a4b5d5132235" providerId="LiveId" clId="{1BA931ED-1053-41B7-BD53-40C0F822CCF4}" dt="2022-04-22T16:23:26.514" v="3152"/>
          <ac:cxnSpMkLst>
            <pc:docMk/>
            <pc:sldMasterMk cId="2905163685" sldId="2147483708"/>
            <ac:cxnSpMk id="11" creationId="{00000000-0000-0000-0000-000000000000}"/>
          </ac:cxnSpMkLst>
        </pc:cxnChg>
        <pc:cxnChg chg="mod">
          <ac:chgData name="ayushi mittal" userId="0849a4b5d5132235" providerId="LiveId" clId="{1BA931ED-1053-41B7-BD53-40C0F822CCF4}" dt="2022-04-22T16:23:26.514" v="3152"/>
          <ac:cxnSpMkLst>
            <pc:docMk/>
            <pc:sldMasterMk cId="2905163685" sldId="2147483708"/>
            <ac:cxnSpMk id="12" creationId="{00000000-0000-0000-0000-000000000000}"/>
          </ac:cxnSpMkLst>
        </pc:cxnChg>
        <pc:sldLayoutChg chg="modSp">
          <pc:chgData name="ayushi mittal" userId="0849a4b5d5132235" providerId="LiveId" clId="{1BA931ED-1053-41B7-BD53-40C0F822CCF4}" dt="2022-04-22T16:23:26.514" v="3152"/>
          <pc:sldLayoutMkLst>
            <pc:docMk/>
            <pc:sldMasterMk cId="2905163685" sldId="2147483708"/>
            <pc:sldLayoutMk cId="2912672105" sldId="2147483709"/>
          </pc:sldLayoutMkLst>
          <pc:spChg chg="mod">
            <ac:chgData name="ayushi mittal" userId="0849a4b5d5132235" providerId="LiveId" clId="{1BA931ED-1053-41B7-BD53-40C0F822CCF4}" dt="2022-04-22T16:23:26.514" v="3152"/>
            <ac:spMkLst>
              <pc:docMk/>
              <pc:sldMasterMk cId="2905163685" sldId="2147483708"/>
              <pc:sldLayoutMk cId="2912672105" sldId="2147483709"/>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912672105" sldId="2147483709"/>
              <ac:spMk id="3" creationId="{00000000-0000-0000-0000-000000000000}"/>
            </ac:spMkLst>
          </pc:spChg>
          <pc:cxnChg chg="mod">
            <ac:chgData name="ayushi mittal" userId="0849a4b5d5132235" providerId="LiveId" clId="{1BA931ED-1053-41B7-BD53-40C0F822CCF4}" dt="2022-04-22T16:23:26.514" v="3152"/>
            <ac:cxnSpMkLst>
              <pc:docMk/>
              <pc:sldMasterMk cId="2905163685" sldId="2147483708"/>
              <pc:sldLayoutMk cId="2912672105" sldId="2147483709"/>
              <ac:cxnSpMk id="16" creationId="{00000000-0000-0000-0000-000000000000}"/>
            </ac:cxnSpMkLst>
          </pc:cxnChg>
          <pc:cxnChg chg="mod">
            <ac:chgData name="ayushi mittal" userId="0849a4b5d5132235" providerId="LiveId" clId="{1BA931ED-1053-41B7-BD53-40C0F822CCF4}" dt="2022-04-22T16:23:26.514" v="3152"/>
            <ac:cxnSpMkLst>
              <pc:docMk/>
              <pc:sldMasterMk cId="2905163685" sldId="2147483708"/>
              <pc:sldLayoutMk cId="2912672105" sldId="2147483709"/>
              <ac:cxnSpMk id="17" creationId="{00000000-0000-0000-0000-000000000000}"/>
            </ac:cxnSpMkLst>
          </pc:cxnChg>
          <pc:cxnChg chg="mod">
            <ac:chgData name="ayushi mittal" userId="0849a4b5d5132235" providerId="LiveId" clId="{1BA931ED-1053-41B7-BD53-40C0F822CCF4}" dt="2022-04-22T16:23:26.514" v="3152"/>
            <ac:cxnSpMkLst>
              <pc:docMk/>
              <pc:sldMasterMk cId="2905163685" sldId="2147483708"/>
              <pc:sldLayoutMk cId="2912672105" sldId="2147483709"/>
              <ac:cxnSpMk id="19" creationId="{00000000-0000-0000-0000-000000000000}"/>
            </ac:cxnSpMkLst>
          </pc:cxnChg>
          <pc:cxnChg chg="mod">
            <ac:chgData name="ayushi mittal" userId="0849a4b5d5132235" providerId="LiveId" clId="{1BA931ED-1053-41B7-BD53-40C0F822CCF4}" dt="2022-04-22T16:23:26.514" v="3152"/>
            <ac:cxnSpMkLst>
              <pc:docMk/>
              <pc:sldMasterMk cId="2905163685" sldId="2147483708"/>
              <pc:sldLayoutMk cId="2912672105" sldId="2147483709"/>
              <ac:cxnSpMk id="21" creationId="{00000000-0000-0000-0000-000000000000}"/>
            </ac:cxnSpMkLst>
          </pc:cxnChg>
          <pc:cxnChg chg="mod">
            <ac:chgData name="ayushi mittal" userId="0849a4b5d5132235" providerId="LiveId" clId="{1BA931ED-1053-41B7-BD53-40C0F822CCF4}" dt="2022-04-22T16:23:26.514" v="3152"/>
            <ac:cxnSpMkLst>
              <pc:docMk/>
              <pc:sldMasterMk cId="2905163685" sldId="2147483708"/>
              <pc:sldLayoutMk cId="2912672105" sldId="2147483709"/>
              <ac:cxnSpMk id="23" creationId="{00000000-0000-0000-0000-000000000000}"/>
            </ac:cxnSpMkLst>
          </pc:cxnChg>
        </pc:sldLayoutChg>
        <pc:sldLayoutChg chg="modSp">
          <pc:chgData name="ayushi mittal" userId="0849a4b5d5132235" providerId="LiveId" clId="{1BA931ED-1053-41B7-BD53-40C0F822CCF4}" dt="2022-04-22T16:23:26.514" v="3152"/>
          <pc:sldLayoutMkLst>
            <pc:docMk/>
            <pc:sldMasterMk cId="2905163685" sldId="2147483708"/>
            <pc:sldLayoutMk cId="473960746" sldId="2147483711"/>
          </pc:sldLayoutMkLst>
          <pc:spChg chg="mod">
            <ac:chgData name="ayushi mittal" userId="0849a4b5d5132235" providerId="LiveId" clId="{1BA931ED-1053-41B7-BD53-40C0F822CCF4}" dt="2022-04-22T16:23:26.514" v="3152"/>
            <ac:spMkLst>
              <pc:docMk/>
              <pc:sldMasterMk cId="2905163685" sldId="2147483708"/>
              <pc:sldLayoutMk cId="473960746" sldId="2147483711"/>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473960746" sldId="2147483711"/>
              <ac:spMk id="3"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3670448626" sldId="2147483712"/>
          </pc:sldLayoutMkLst>
          <pc:spChg chg="mod">
            <ac:chgData name="ayushi mittal" userId="0849a4b5d5132235" providerId="LiveId" clId="{1BA931ED-1053-41B7-BD53-40C0F822CCF4}" dt="2022-04-22T16:23:26.514" v="3152"/>
            <ac:spMkLst>
              <pc:docMk/>
              <pc:sldMasterMk cId="2905163685" sldId="2147483708"/>
              <pc:sldLayoutMk cId="3670448626" sldId="2147483712"/>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3670448626" sldId="2147483712"/>
              <ac:spMk id="4"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1594667856" sldId="2147483713"/>
          </pc:sldLayoutMkLst>
          <pc:spChg chg="mod">
            <ac:chgData name="ayushi mittal" userId="0849a4b5d5132235" providerId="LiveId" clId="{1BA931ED-1053-41B7-BD53-40C0F822CCF4}" dt="2022-04-22T16:23:26.514" v="3152"/>
            <ac:spMkLst>
              <pc:docMk/>
              <pc:sldMasterMk cId="2905163685" sldId="2147483708"/>
              <pc:sldLayoutMk cId="1594667856" sldId="2147483713"/>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1594667856" sldId="2147483713"/>
              <ac:spMk id="4"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1594667856" sldId="2147483713"/>
              <ac:spMk id="5"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1594667856" sldId="2147483713"/>
              <ac:spMk id="6"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215251389" sldId="2147483716"/>
          </pc:sldLayoutMkLst>
          <pc:spChg chg="mod">
            <ac:chgData name="ayushi mittal" userId="0849a4b5d5132235" providerId="LiveId" clId="{1BA931ED-1053-41B7-BD53-40C0F822CCF4}" dt="2022-04-22T16:23:26.514" v="3152"/>
            <ac:spMkLst>
              <pc:docMk/>
              <pc:sldMasterMk cId="2905163685" sldId="2147483708"/>
              <pc:sldLayoutMk cId="215251389" sldId="2147483716"/>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15251389" sldId="2147483716"/>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15251389" sldId="2147483716"/>
              <ac:spMk id="4"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3071728645" sldId="2147483717"/>
          </pc:sldLayoutMkLst>
          <pc:spChg chg="mod">
            <ac:chgData name="ayushi mittal" userId="0849a4b5d5132235" providerId="LiveId" clId="{1BA931ED-1053-41B7-BD53-40C0F822CCF4}" dt="2022-04-22T16:23:26.514" v="3152"/>
            <ac:spMkLst>
              <pc:docMk/>
              <pc:sldMasterMk cId="2905163685" sldId="2147483708"/>
              <pc:sldLayoutMk cId="3071728645" sldId="2147483717"/>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3071728645" sldId="2147483717"/>
              <ac:spMk id="4"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3071728645" sldId="2147483717"/>
              <ac:spMk id="14"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575307054" sldId="2147483718"/>
          </pc:sldLayoutMkLst>
          <pc:spChg chg="mod">
            <ac:chgData name="ayushi mittal" userId="0849a4b5d5132235" providerId="LiveId" clId="{1BA931ED-1053-41B7-BD53-40C0F822CCF4}" dt="2022-04-22T16:23:26.514" v="3152"/>
            <ac:spMkLst>
              <pc:docMk/>
              <pc:sldMasterMk cId="2905163685" sldId="2147483708"/>
              <pc:sldLayoutMk cId="575307054" sldId="2147483718"/>
              <ac:spMk id="16"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575307054" sldId="2147483718"/>
              <ac:spMk id="17"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3380890121" sldId="2147483719"/>
          </pc:sldLayoutMkLst>
          <pc:spChg chg="mod">
            <ac:chgData name="ayushi mittal" userId="0849a4b5d5132235" providerId="LiveId" clId="{1BA931ED-1053-41B7-BD53-40C0F822CCF4}" dt="2022-04-22T16:23:26.514" v="3152"/>
            <ac:spMkLst>
              <pc:docMk/>
              <pc:sldMasterMk cId="2905163685" sldId="2147483708"/>
              <pc:sldLayoutMk cId="3380890121" sldId="2147483719"/>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3380890121" sldId="2147483719"/>
              <ac:spMk id="3"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2103949989" sldId="2147483720"/>
          </pc:sldLayoutMkLst>
          <pc:spChg chg="mod">
            <ac:chgData name="ayushi mittal" userId="0849a4b5d5132235" providerId="LiveId" clId="{1BA931ED-1053-41B7-BD53-40C0F822CCF4}" dt="2022-04-22T16:23:26.514" v="3152"/>
            <ac:spMkLst>
              <pc:docMk/>
              <pc:sldMasterMk cId="2905163685" sldId="2147483708"/>
              <pc:sldLayoutMk cId="2103949989" sldId="2147483720"/>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103949989" sldId="2147483720"/>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103949989" sldId="2147483720"/>
              <ac:spMk id="10"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103949989" sldId="2147483720"/>
              <ac:spMk id="14"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103949989" sldId="2147483720"/>
              <ac:spMk id="15"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471303036" sldId="2147483721"/>
          </pc:sldLayoutMkLst>
          <pc:spChg chg="mod">
            <ac:chgData name="ayushi mittal" userId="0849a4b5d5132235" providerId="LiveId" clId="{1BA931ED-1053-41B7-BD53-40C0F822CCF4}" dt="2022-04-22T16:23:26.514" v="3152"/>
            <ac:spMkLst>
              <pc:docMk/>
              <pc:sldMasterMk cId="2905163685" sldId="2147483708"/>
              <pc:sldLayoutMk cId="471303036" sldId="2147483721"/>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471303036" sldId="2147483721"/>
              <ac:spMk id="3"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425867258" sldId="2147483722"/>
          </pc:sldLayoutMkLst>
          <pc:spChg chg="mod">
            <ac:chgData name="ayushi mittal" userId="0849a4b5d5132235" providerId="LiveId" clId="{1BA931ED-1053-41B7-BD53-40C0F822CCF4}" dt="2022-04-22T16:23:26.514" v="3152"/>
            <ac:spMkLst>
              <pc:docMk/>
              <pc:sldMasterMk cId="2905163685" sldId="2147483708"/>
              <pc:sldLayoutMk cId="425867258" sldId="2147483722"/>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425867258" sldId="2147483722"/>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425867258" sldId="2147483722"/>
              <ac:spMk id="10"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425867258" sldId="2147483722"/>
              <ac:spMk id="11"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425867258" sldId="2147483722"/>
              <ac:spMk id="12"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2272750707" sldId="2147483723"/>
          </pc:sldLayoutMkLst>
          <pc:spChg chg="mod">
            <ac:chgData name="ayushi mittal" userId="0849a4b5d5132235" providerId="LiveId" clId="{1BA931ED-1053-41B7-BD53-40C0F822CCF4}" dt="2022-04-22T16:23:26.514" v="3152"/>
            <ac:spMkLst>
              <pc:docMk/>
              <pc:sldMasterMk cId="2905163685" sldId="2147483708"/>
              <pc:sldLayoutMk cId="2272750707" sldId="2147483723"/>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272750707" sldId="2147483723"/>
              <ac:spMk id="3"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2272750707" sldId="2147483723"/>
              <ac:spMk id="10" creationId="{00000000-0000-0000-0000-000000000000}"/>
            </ac:spMkLst>
          </pc:spChg>
        </pc:sldLayoutChg>
        <pc:sldLayoutChg chg="modSp">
          <pc:chgData name="ayushi mittal" userId="0849a4b5d5132235" providerId="LiveId" clId="{1BA931ED-1053-41B7-BD53-40C0F822CCF4}" dt="2022-04-22T16:23:26.514" v="3152"/>
          <pc:sldLayoutMkLst>
            <pc:docMk/>
            <pc:sldMasterMk cId="2905163685" sldId="2147483708"/>
            <pc:sldLayoutMk cId="1069198933" sldId="2147483725"/>
          </pc:sldLayoutMkLst>
          <pc:spChg chg="mod">
            <ac:chgData name="ayushi mittal" userId="0849a4b5d5132235" providerId="LiveId" clId="{1BA931ED-1053-41B7-BD53-40C0F822CCF4}" dt="2022-04-22T16:23:26.514" v="3152"/>
            <ac:spMkLst>
              <pc:docMk/>
              <pc:sldMasterMk cId="2905163685" sldId="2147483708"/>
              <pc:sldLayoutMk cId="1069198933" sldId="2147483725"/>
              <ac:spMk id="2" creationId="{00000000-0000-0000-0000-000000000000}"/>
            </ac:spMkLst>
          </pc:spChg>
          <pc:spChg chg="mod">
            <ac:chgData name="ayushi mittal" userId="0849a4b5d5132235" providerId="LiveId" clId="{1BA931ED-1053-41B7-BD53-40C0F822CCF4}" dt="2022-04-22T16:23:26.514" v="3152"/>
            <ac:spMkLst>
              <pc:docMk/>
              <pc:sldMasterMk cId="2905163685" sldId="2147483708"/>
              <pc:sldLayoutMk cId="1069198933" sldId="2147483725"/>
              <ac:spMk id="3" creationId="{00000000-0000-0000-0000-000000000000}"/>
            </ac:spMkLst>
          </pc:spChg>
        </pc:sldLayoutChg>
      </pc:sldMasterChg>
      <pc:sldMasterChg chg="modSp modSldLayout">
        <pc:chgData name="ayushi mittal" userId="0849a4b5d5132235" providerId="LiveId" clId="{1BA931ED-1053-41B7-BD53-40C0F822CCF4}" dt="2022-04-22T16:23:25.685" v="3151"/>
        <pc:sldMasterMkLst>
          <pc:docMk/>
          <pc:sldMasterMk cId="3871632960" sldId="2147483726"/>
        </pc:sldMasterMkLst>
        <pc:spChg chg="mod">
          <ac:chgData name="ayushi mittal" userId="0849a4b5d5132235" providerId="LiveId" clId="{1BA931ED-1053-41B7-BD53-40C0F822CCF4}" dt="2022-04-22T16:23:25.685" v="3151"/>
          <ac:spMkLst>
            <pc:docMk/>
            <pc:sldMasterMk cId="3871632960" sldId="2147483726"/>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ac:spMk id="4" creationId="{00000000-0000-0000-0000-000000000000}"/>
          </ac:spMkLst>
        </pc:spChg>
        <pc:spChg chg="mod">
          <ac:chgData name="ayushi mittal" userId="0849a4b5d5132235" providerId="LiveId" clId="{1BA931ED-1053-41B7-BD53-40C0F822CCF4}" dt="2022-04-22T16:23:25.685" v="3151"/>
          <ac:spMkLst>
            <pc:docMk/>
            <pc:sldMasterMk cId="3871632960" sldId="2147483726"/>
            <ac:spMk id="5" creationId="{00000000-0000-0000-0000-000000000000}"/>
          </ac:spMkLst>
        </pc:spChg>
        <pc:spChg chg="mod">
          <ac:chgData name="ayushi mittal" userId="0849a4b5d5132235" providerId="LiveId" clId="{1BA931ED-1053-41B7-BD53-40C0F822CCF4}" dt="2022-04-22T16:23:25.685" v="3151"/>
          <ac:spMkLst>
            <pc:docMk/>
            <pc:sldMasterMk cId="3871632960" sldId="2147483726"/>
            <ac:spMk id="6" creationId="{00000000-0000-0000-0000-000000000000}"/>
          </ac:spMkLst>
        </pc:spChg>
        <pc:grpChg chg="mod">
          <ac:chgData name="ayushi mittal" userId="0849a4b5d5132235" providerId="LiveId" clId="{1BA931ED-1053-41B7-BD53-40C0F822CCF4}" dt="2022-04-22T16:23:25.685" v="3151"/>
          <ac:grpSpMkLst>
            <pc:docMk/>
            <pc:sldMasterMk cId="3871632960" sldId="2147483726"/>
            <ac:grpSpMk id="7" creationId="{00000000-0000-0000-0000-000000000000}"/>
          </ac:grpSpMkLst>
        </pc:grpChg>
        <pc:cxnChg chg="mod">
          <ac:chgData name="ayushi mittal" userId="0849a4b5d5132235" providerId="LiveId" clId="{1BA931ED-1053-41B7-BD53-40C0F822CCF4}" dt="2022-04-22T16:23:25.685" v="3151"/>
          <ac:cxnSpMkLst>
            <pc:docMk/>
            <pc:sldMasterMk cId="3871632960" sldId="2147483726"/>
            <ac:cxnSpMk id="8" creationId="{00000000-0000-0000-0000-000000000000}"/>
          </ac:cxnSpMkLst>
        </pc:cxnChg>
        <pc:cxnChg chg="mod">
          <ac:chgData name="ayushi mittal" userId="0849a4b5d5132235" providerId="LiveId" clId="{1BA931ED-1053-41B7-BD53-40C0F822CCF4}" dt="2022-04-22T16:23:25.685" v="3151"/>
          <ac:cxnSpMkLst>
            <pc:docMk/>
            <pc:sldMasterMk cId="3871632960" sldId="2147483726"/>
            <ac:cxnSpMk id="9" creationId="{00000000-0000-0000-0000-000000000000}"/>
          </ac:cxnSpMkLst>
        </pc:cxnChg>
        <pc:cxnChg chg="mod">
          <ac:chgData name="ayushi mittal" userId="0849a4b5d5132235" providerId="LiveId" clId="{1BA931ED-1053-41B7-BD53-40C0F822CCF4}" dt="2022-04-22T16:23:25.685" v="3151"/>
          <ac:cxnSpMkLst>
            <pc:docMk/>
            <pc:sldMasterMk cId="3871632960" sldId="2147483726"/>
            <ac:cxnSpMk id="10" creationId="{00000000-0000-0000-0000-000000000000}"/>
          </ac:cxnSpMkLst>
        </pc:cxnChg>
        <pc:cxnChg chg="mod">
          <ac:chgData name="ayushi mittal" userId="0849a4b5d5132235" providerId="LiveId" clId="{1BA931ED-1053-41B7-BD53-40C0F822CCF4}" dt="2022-04-22T16:23:25.685" v="3151"/>
          <ac:cxnSpMkLst>
            <pc:docMk/>
            <pc:sldMasterMk cId="3871632960" sldId="2147483726"/>
            <ac:cxnSpMk id="11" creationId="{00000000-0000-0000-0000-000000000000}"/>
          </ac:cxnSpMkLst>
        </pc:cxnChg>
        <pc:cxnChg chg="mod">
          <ac:chgData name="ayushi mittal" userId="0849a4b5d5132235" providerId="LiveId" clId="{1BA931ED-1053-41B7-BD53-40C0F822CCF4}" dt="2022-04-22T16:23:25.685" v="3151"/>
          <ac:cxnSpMkLst>
            <pc:docMk/>
            <pc:sldMasterMk cId="3871632960" sldId="2147483726"/>
            <ac:cxnSpMk id="12" creationId="{00000000-0000-0000-0000-000000000000}"/>
          </ac:cxnSpMkLst>
        </pc:cxnChg>
        <pc:sldLayoutChg chg="modSp">
          <pc:chgData name="ayushi mittal" userId="0849a4b5d5132235" providerId="LiveId" clId="{1BA931ED-1053-41B7-BD53-40C0F822CCF4}" dt="2022-04-22T16:23:25.685" v="3151"/>
          <pc:sldLayoutMkLst>
            <pc:docMk/>
            <pc:sldMasterMk cId="3871632960" sldId="2147483726"/>
            <pc:sldLayoutMk cId="3436482964" sldId="2147483727"/>
          </pc:sldLayoutMkLst>
          <pc:spChg chg="mod">
            <ac:chgData name="ayushi mittal" userId="0849a4b5d5132235" providerId="LiveId" clId="{1BA931ED-1053-41B7-BD53-40C0F822CCF4}" dt="2022-04-22T16:23:25.685" v="3151"/>
            <ac:spMkLst>
              <pc:docMk/>
              <pc:sldMasterMk cId="3871632960" sldId="2147483726"/>
              <pc:sldLayoutMk cId="3436482964" sldId="2147483727"/>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436482964" sldId="2147483727"/>
              <ac:spMk id="3" creationId="{00000000-0000-0000-0000-000000000000}"/>
            </ac:spMkLst>
          </pc:spChg>
          <pc:cxnChg chg="mod">
            <ac:chgData name="ayushi mittal" userId="0849a4b5d5132235" providerId="LiveId" clId="{1BA931ED-1053-41B7-BD53-40C0F822CCF4}" dt="2022-04-22T16:23:25.685" v="3151"/>
            <ac:cxnSpMkLst>
              <pc:docMk/>
              <pc:sldMasterMk cId="3871632960" sldId="2147483726"/>
              <pc:sldLayoutMk cId="3436482964" sldId="2147483727"/>
              <ac:cxnSpMk id="16" creationId="{00000000-0000-0000-0000-000000000000}"/>
            </ac:cxnSpMkLst>
          </pc:cxnChg>
          <pc:cxnChg chg="mod">
            <ac:chgData name="ayushi mittal" userId="0849a4b5d5132235" providerId="LiveId" clId="{1BA931ED-1053-41B7-BD53-40C0F822CCF4}" dt="2022-04-22T16:23:25.685" v="3151"/>
            <ac:cxnSpMkLst>
              <pc:docMk/>
              <pc:sldMasterMk cId="3871632960" sldId="2147483726"/>
              <pc:sldLayoutMk cId="3436482964" sldId="2147483727"/>
              <ac:cxnSpMk id="17" creationId="{00000000-0000-0000-0000-000000000000}"/>
            </ac:cxnSpMkLst>
          </pc:cxnChg>
          <pc:cxnChg chg="mod">
            <ac:chgData name="ayushi mittal" userId="0849a4b5d5132235" providerId="LiveId" clId="{1BA931ED-1053-41B7-BD53-40C0F822CCF4}" dt="2022-04-22T16:23:25.685" v="3151"/>
            <ac:cxnSpMkLst>
              <pc:docMk/>
              <pc:sldMasterMk cId="3871632960" sldId="2147483726"/>
              <pc:sldLayoutMk cId="3436482964" sldId="2147483727"/>
              <ac:cxnSpMk id="19" creationId="{00000000-0000-0000-0000-000000000000}"/>
            </ac:cxnSpMkLst>
          </pc:cxnChg>
          <pc:cxnChg chg="mod">
            <ac:chgData name="ayushi mittal" userId="0849a4b5d5132235" providerId="LiveId" clId="{1BA931ED-1053-41B7-BD53-40C0F822CCF4}" dt="2022-04-22T16:23:25.685" v="3151"/>
            <ac:cxnSpMkLst>
              <pc:docMk/>
              <pc:sldMasterMk cId="3871632960" sldId="2147483726"/>
              <pc:sldLayoutMk cId="3436482964" sldId="2147483727"/>
              <ac:cxnSpMk id="21" creationId="{00000000-0000-0000-0000-000000000000}"/>
            </ac:cxnSpMkLst>
          </pc:cxnChg>
          <pc:cxnChg chg="mod">
            <ac:chgData name="ayushi mittal" userId="0849a4b5d5132235" providerId="LiveId" clId="{1BA931ED-1053-41B7-BD53-40C0F822CCF4}" dt="2022-04-22T16:23:25.685" v="3151"/>
            <ac:cxnSpMkLst>
              <pc:docMk/>
              <pc:sldMasterMk cId="3871632960" sldId="2147483726"/>
              <pc:sldLayoutMk cId="3436482964" sldId="2147483727"/>
              <ac:cxnSpMk id="23" creationId="{00000000-0000-0000-0000-000000000000}"/>
            </ac:cxnSpMkLst>
          </pc:cxnChg>
        </pc:sldLayoutChg>
        <pc:sldLayoutChg chg="modSp">
          <pc:chgData name="ayushi mittal" userId="0849a4b5d5132235" providerId="LiveId" clId="{1BA931ED-1053-41B7-BD53-40C0F822CCF4}" dt="2022-04-22T16:23:25.685" v="3151"/>
          <pc:sldLayoutMkLst>
            <pc:docMk/>
            <pc:sldMasterMk cId="3871632960" sldId="2147483726"/>
            <pc:sldLayoutMk cId="1445501600" sldId="2147483729"/>
          </pc:sldLayoutMkLst>
          <pc:spChg chg="mod">
            <ac:chgData name="ayushi mittal" userId="0849a4b5d5132235" providerId="LiveId" clId="{1BA931ED-1053-41B7-BD53-40C0F822CCF4}" dt="2022-04-22T16:23:25.685" v="3151"/>
            <ac:spMkLst>
              <pc:docMk/>
              <pc:sldMasterMk cId="3871632960" sldId="2147483726"/>
              <pc:sldLayoutMk cId="1445501600" sldId="2147483729"/>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1445501600" sldId="2147483729"/>
              <ac:spMk id="3"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2139572197" sldId="2147483730"/>
          </pc:sldLayoutMkLst>
          <pc:spChg chg="mod">
            <ac:chgData name="ayushi mittal" userId="0849a4b5d5132235" providerId="LiveId" clId="{1BA931ED-1053-41B7-BD53-40C0F822CCF4}" dt="2022-04-22T16:23:25.685" v="3151"/>
            <ac:spMkLst>
              <pc:docMk/>
              <pc:sldMasterMk cId="3871632960" sldId="2147483726"/>
              <pc:sldLayoutMk cId="2139572197" sldId="2147483730"/>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139572197" sldId="2147483730"/>
              <ac:spMk id="4"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3987523420" sldId="2147483731"/>
          </pc:sldLayoutMkLst>
          <pc:spChg chg="mod">
            <ac:chgData name="ayushi mittal" userId="0849a4b5d5132235" providerId="LiveId" clId="{1BA931ED-1053-41B7-BD53-40C0F822CCF4}" dt="2022-04-22T16:23:25.685" v="3151"/>
            <ac:spMkLst>
              <pc:docMk/>
              <pc:sldMasterMk cId="3871632960" sldId="2147483726"/>
              <pc:sldLayoutMk cId="3987523420" sldId="2147483731"/>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987523420" sldId="2147483731"/>
              <ac:spMk id="4"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987523420" sldId="2147483731"/>
              <ac:spMk id="5"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987523420" sldId="2147483731"/>
              <ac:spMk id="6"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3428270963" sldId="2147483734"/>
          </pc:sldLayoutMkLst>
          <pc:spChg chg="mod">
            <ac:chgData name="ayushi mittal" userId="0849a4b5d5132235" providerId="LiveId" clId="{1BA931ED-1053-41B7-BD53-40C0F822CCF4}" dt="2022-04-22T16:23:25.685" v="3151"/>
            <ac:spMkLst>
              <pc:docMk/>
              <pc:sldMasterMk cId="3871632960" sldId="2147483726"/>
              <pc:sldLayoutMk cId="3428270963" sldId="2147483734"/>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428270963" sldId="2147483734"/>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428270963" sldId="2147483734"/>
              <ac:spMk id="4"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3107307034" sldId="2147483735"/>
          </pc:sldLayoutMkLst>
          <pc:spChg chg="mod">
            <ac:chgData name="ayushi mittal" userId="0849a4b5d5132235" providerId="LiveId" clId="{1BA931ED-1053-41B7-BD53-40C0F822CCF4}" dt="2022-04-22T16:23:25.685" v="3151"/>
            <ac:spMkLst>
              <pc:docMk/>
              <pc:sldMasterMk cId="3871632960" sldId="2147483726"/>
              <pc:sldLayoutMk cId="3107307034" sldId="2147483735"/>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107307034" sldId="2147483735"/>
              <ac:spMk id="4"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107307034" sldId="2147483735"/>
              <ac:spMk id="14"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3803870543" sldId="2147483736"/>
          </pc:sldLayoutMkLst>
          <pc:spChg chg="mod">
            <ac:chgData name="ayushi mittal" userId="0849a4b5d5132235" providerId="LiveId" clId="{1BA931ED-1053-41B7-BD53-40C0F822CCF4}" dt="2022-04-22T16:23:25.685" v="3151"/>
            <ac:spMkLst>
              <pc:docMk/>
              <pc:sldMasterMk cId="3871632960" sldId="2147483726"/>
              <pc:sldLayoutMk cId="3803870543" sldId="2147483736"/>
              <ac:spMk id="16"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803870543" sldId="2147483736"/>
              <ac:spMk id="17"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696238204" sldId="2147483737"/>
          </pc:sldLayoutMkLst>
          <pc:spChg chg="mod">
            <ac:chgData name="ayushi mittal" userId="0849a4b5d5132235" providerId="LiveId" clId="{1BA931ED-1053-41B7-BD53-40C0F822CCF4}" dt="2022-04-22T16:23:25.685" v="3151"/>
            <ac:spMkLst>
              <pc:docMk/>
              <pc:sldMasterMk cId="3871632960" sldId="2147483726"/>
              <pc:sldLayoutMk cId="696238204" sldId="2147483737"/>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696238204" sldId="2147483737"/>
              <ac:spMk id="3"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2437459426" sldId="2147483738"/>
          </pc:sldLayoutMkLst>
          <pc:spChg chg="mod">
            <ac:chgData name="ayushi mittal" userId="0849a4b5d5132235" providerId="LiveId" clId="{1BA931ED-1053-41B7-BD53-40C0F822CCF4}" dt="2022-04-22T16:23:25.685" v="3151"/>
            <ac:spMkLst>
              <pc:docMk/>
              <pc:sldMasterMk cId="3871632960" sldId="2147483726"/>
              <pc:sldLayoutMk cId="2437459426" sldId="2147483738"/>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437459426" sldId="2147483738"/>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437459426" sldId="2147483738"/>
              <ac:spMk id="10"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437459426" sldId="2147483738"/>
              <ac:spMk id="14"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437459426" sldId="2147483738"/>
              <ac:spMk id="15"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791340556" sldId="2147483739"/>
          </pc:sldLayoutMkLst>
          <pc:spChg chg="mod">
            <ac:chgData name="ayushi mittal" userId="0849a4b5d5132235" providerId="LiveId" clId="{1BA931ED-1053-41B7-BD53-40C0F822CCF4}" dt="2022-04-22T16:23:25.685" v="3151"/>
            <ac:spMkLst>
              <pc:docMk/>
              <pc:sldMasterMk cId="3871632960" sldId="2147483726"/>
              <pc:sldLayoutMk cId="791340556" sldId="2147483739"/>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791340556" sldId="2147483739"/>
              <ac:spMk id="3"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3276265926" sldId="2147483740"/>
          </pc:sldLayoutMkLst>
          <pc:spChg chg="mod">
            <ac:chgData name="ayushi mittal" userId="0849a4b5d5132235" providerId="LiveId" clId="{1BA931ED-1053-41B7-BD53-40C0F822CCF4}" dt="2022-04-22T16:23:25.685" v="3151"/>
            <ac:spMkLst>
              <pc:docMk/>
              <pc:sldMasterMk cId="3871632960" sldId="2147483726"/>
              <pc:sldLayoutMk cId="3276265926" sldId="2147483740"/>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276265926" sldId="2147483740"/>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276265926" sldId="2147483740"/>
              <ac:spMk id="10"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276265926" sldId="2147483740"/>
              <ac:spMk id="11"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3276265926" sldId="2147483740"/>
              <ac:spMk id="12"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2871822195" sldId="2147483741"/>
          </pc:sldLayoutMkLst>
          <pc:spChg chg="mod">
            <ac:chgData name="ayushi mittal" userId="0849a4b5d5132235" providerId="LiveId" clId="{1BA931ED-1053-41B7-BD53-40C0F822CCF4}" dt="2022-04-22T16:23:25.685" v="3151"/>
            <ac:spMkLst>
              <pc:docMk/>
              <pc:sldMasterMk cId="3871632960" sldId="2147483726"/>
              <pc:sldLayoutMk cId="2871822195" sldId="2147483741"/>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871822195" sldId="2147483741"/>
              <ac:spMk id="3"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2871822195" sldId="2147483741"/>
              <ac:spMk id="10" creationId="{00000000-0000-0000-0000-000000000000}"/>
            </ac:spMkLst>
          </pc:spChg>
        </pc:sldLayoutChg>
        <pc:sldLayoutChg chg="modSp">
          <pc:chgData name="ayushi mittal" userId="0849a4b5d5132235" providerId="LiveId" clId="{1BA931ED-1053-41B7-BD53-40C0F822CCF4}" dt="2022-04-22T16:23:25.685" v="3151"/>
          <pc:sldLayoutMkLst>
            <pc:docMk/>
            <pc:sldMasterMk cId="3871632960" sldId="2147483726"/>
            <pc:sldLayoutMk cId="4277313942" sldId="2147483743"/>
          </pc:sldLayoutMkLst>
          <pc:spChg chg="mod">
            <ac:chgData name="ayushi mittal" userId="0849a4b5d5132235" providerId="LiveId" clId="{1BA931ED-1053-41B7-BD53-40C0F822CCF4}" dt="2022-04-22T16:23:25.685" v="3151"/>
            <ac:spMkLst>
              <pc:docMk/>
              <pc:sldMasterMk cId="3871632960" sldId="2147483726"/>
              <pc:sldLayoutMk cId="4277313942" sldId="2147483743"/>
              <ac:spMk id="2" creationId="{00000000-0000-0000-0000-000000000000}"/>
            </ac:spMkLst>
          </pc:spChg>
          <pc:spChg chg="mod">
            <ac:chgData name="ayushi mittal" userId="0849a4b5d5132235" providerId="LiveId" clId="{1BA931ED-1053-41B7-BD53-40C0F822CCF4}" dt="2022-04-22T16:23:25.685" v="3151"/>
            <ac:spMkLst>
              <pc:docMk/>
              <pc:sldMasterMk cId="3871632960" sldId="2147483726"/>
              <pc:sldLayoutMk cId="4277313942" sldId="2147483743"/>
              <ac:spMk id="3" creationId="{00000000-0000-0000-0000-000000000000}"/>
            </ac:spMkLst>
          </pc:spChg>
        </pc:sldLayoutChg>
      </pc:sldMasterChg>
      <pc:sldMasterChg chg="modSp modSldLayout">
        <pc:chgData name="ayushi mittal" userId="0849a4b5d5132235" providerId="LiveId" clId="{1BA931ED-1053-41B7-BD53-40C0F822CCF4}" dt="2022-04-22T16:23:24.587" v="3150"/>
        <pc:sldMasterMkLst>
          <pc:docMk/>
          <pc:sldMasterMk cId="3042846996" sldId="2147483744"/>
        </pc:sldMasterMkLst>
        <pc:spChg chg="mod">
          <ac:chgData name="ayushi mittal" userId="0849a4b5d5132235" providerId="LiveId" clId="{1BA931ED-1053-41B7-BD53-40C0F822CCF4}" dt="2022-04-22T16:23:24.587" v="3150"/>
          <ac:spMkLst>
            <pc:docMk/>
            <pc:sldMasterMk cId="3042846996" sldId="2147483744"/>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ac:spMk id="3" creationId="{00000000-0000-0000-0000-000000000000}"/>
          </ac:spMkLst>
        </pc:spChg>
        <pc:spChg chg="mod">
          <ac:chgData name="ayushi mittal" userId="0849a4b5d5132235" providerId="LiveId" clId="{1BA931ED-1053-41B7-BD53-40C0F822CCF4}" dt="2022-04-22T16:23:24.587" v="3150"/>
          <ac:spMkLst>
            <pc:docMk/>
            <pc:sldMasterMk cId="3042846996" sldId="2147483744"/>
            <ac:spMk id="4" creationId="{00000000-0000-0000-0000-000000000000}"/>
          </ac:spMkLst>
        </pc:spChg>
        <pc:spChg chg="mod">
          <ac:chgData name="ayushi mittal" userId="0849a4b5d5132235" providerId="LiveId" clId="{1BA931ED-1053-41B7-BD53-40C0F822CCF4}" dt="2022-04-22T16:23:24.587" v="3150"/>
          <ac:spMkLst>
            <pc:docMk/>
            <pc:sldMasterMk cId="3042846996" sldId="2147483744"/>
            <ac:spMk id="5" creationId="{00000000-0000-0000-0000-000000000000}"/>
          </ac:spMkLst>
        </pc:spChg>
        <pc:spChg chg="mod">
          <ac:chgData name="ayushi mittal" userId="0849a4b5d5132235" providerId="LiveId" clId="{1BA931ED-1053-41B7-BD53-40C0F822CCF4}" dt="2022-04-22T16:23:24.587" v="3150"/>
          <ac:spMkLst>
            <pc:docMk/>
            <pc:sldMasterMk cId="3042846996" sldId="2147483744"/>
            <ac:spMk id="6" creationId="{00000000-0000-0000-0000-000000000000}"/>
          </ac:spMkLst>
        </pc:spChg>
        <pc:grpChg chg="mod">
          <ac:chgData name="ayushi mittal" userId="0849a4b5d5132235" providerId="LiveId" clId="{1BA931ED-1053-41B7-BD53-40C0F822CCF4}" dt="2022-04-22T16:23:24.587" v="3150"/>
          <ac:grpSpMkLst>
            <pc:docMk/>
            <pc:sldMasterMk cId="3042846996" sldId="2147483744"/>
            <ac:grpSpMk id="7" creationId="{00000000-0000-0000-0000-000000000000}"/>
          </ac:grpSpMkLst>
        </pc:grpChg>
        <pc:cxnChg chg="mod">
          <ac:chgData name="ayushi mittal" userId="0849a4b5d5132235" providerId="LiveId" clId="{1BA931ED-1053-41B7-BD53-40C0F822CCF4}" dt="2022-04-22T16:23:24.587" v="3150"/>
          <ac:cxnSpMkLst>
            <pc:docMk/>
            <pc:sldMasterMk cId="3042846996" sldId="2147483744"/>
            <ac:cxnSpMk id="8" creationId="{00000000-0000-0000-0000-000000000000}"/>
          </ac:cxnSpMkLst>
        </pc:cxnChg>
        <pc:cxnChg chg="mod">
          <ac:chgData name="ayushi mittal" userId="0849a4b5d5132235" providerId="LiveId" clId="{1BA931ED-1053-41B7-BD53-40C0F822CCF4}" dt="2022-04-22T16:23:24.587" v="3150"/>
          <ac:cxnSpMkLst>
            <pc:docMk/>
            <pc:sldMasterMk cId="3042846996" sldId="2147483744"/>
            <ac:cxnSpMk id="9" creationId="{00000000-0000-0000-0000-000000000000}"/>
          </ac:cxnSpMkLst>
        </pc:cxnChg>
        <pc:cxnChg chg="mod">
          <ac:chgData name="ayushi mittal" userId="0849a4b5d5132235" providerId="LiveId" clId="{1BA931ED-1053-41B7-BD53-40C0F822CCF4}" dt="2022-04-22T16:23:24.587" v="3150"/>
          <ac:cxnSpMkLst>
            <pc:docMk/>
            <pc:sldMasterMk cId="3042846996" sldId="2147483744"/>
            <ac:cxnSpMk id="10" creationId="{00000000-0000-0000-0000-000000000000}"/>
          </ac:cxnSpMkLst>
        </pc:cxnChg>
        <pc:cxnChg chg="mod">
          <ac:chgData name="ayushi mittal" userId="0849a4b5d5132235" providerId="LiveId" clId="{1BA931ED-1053-41B7-BD53-40C0F822CCF4}" dt="2022-04-22T16:23:24.587" v="3150"/>
          <ac:cxnSpMkLst>
            <pc:docMk/>
            <pc:sldMasterMk cId="3042846996" sldId="2147483744"/>
            <ac:cxnSpMk id="11" creationId="{00000000-0000-0000-0000-000000000000}"/>
          </ac:cxnSpMkLst>
        </pc:cxnChg>
        <pc:cxnChg chg="mod">
          <ac:chgData name="ayushi mittal" userId="0849a4b5d5132235" providerId="LiveId" clId="{1BA931ED-1053-41B7-BD53-40C0F822CCF4}" dt="2022-04-22T16:23:24.587" v="3150"/>
          <ac:cxnSpMkLst>
            <pc:docMk/>
            <pc:sldMasterMk cId="3042846996" sldId="2147483744"/>
            <ac:cxnSpMk id="12" creationId="{00000000-0000-0000-0000-000000000000}"/>
          </ac:cxnSpMkLst>
        </pc:cxnChg>
        <pc:sldLayoutChg chg="modSp">
          <pc:chgData name="ayushi mittal" userId="0849a4b5d5132235" providerId="LiveId" clId="{1BA931ED-1053-41B7-BD53-40C0F822CCF4}" dt="2022-04-22T16:23:24.587" v="3150"/>
          <pc:sldLayoutMkLst>
            <pc:docMk/>
            <pc:sldMasterMk cId="3042846996" sldId="2147483744"/>
            <pc:sldLayoutMk cId="2320214351" sldId="2147483745"/>
          </pc:sldLayoutMkLst>
          <pc:spChg chg="mod">
            <ac:chgData name="ayushi mittal" userId="0849a4b5d5132235" providerId="LiveId" clId="{1BA931ED-1053-41B7-BD53-40C0F822CCF4}" dt="2022-04-22T16:23:24.587" v="3150"/>
            <ac:spMkLst>
              <pc:docMk/>
              <pc:sldMasterMk cId="3042846996" sldId="2147483744"/>
              <pc:sldLayoutMk cId="2320214351" sldId="2147483745"/>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320214351" sldId="2147483745"/>
              <ac:spMk id="3" creationId="{00000000-0000-0000-0000-000000000000}"/>
            </ac:spMkLst>
          </pc:spChg>
          <pc:grpChg chg="mod">
            <ac:chgData name="ayushi mittal" userId="0849a4b5d5132235" providerId="LiveId" clId="{1BA931ED-1053-41B7-BD53-40C0F822CCF4}" dt="2022-04-22T16:23:24.587" v="3150"/>
            <ac:grpSpMkLst>
              <pc:docMk/>
              <pc:sldMasterMk cId="3042846996" sldId="2147483744"/>
              <pc:sldLayoutMk cId="2320214351" sldId="2147483745"/>
              <ac:grpSpMk id="16" creationId="{00000000-0000-0000-0000-000000000000}"/>
            </ac:grpSpMkLst>
          </pc:grpChg>
          <pc:cxnChg chg="mod">
            <ac:chgData name="ayushi mittal" userId="0849a4b5d5132235" providerId="LiveId" clId="{1BA931ED-1053-41B7-BD53-40C0F822CCF4}" dt="2022-04-22T16:23:24.587" v="3150"/>
            <ac:cxnSpMkLst>
              <pc:docMk/>
              <pc:sldMasterMk cId="3042846996" sldId="2147483744"/>
              <pc:sldLayoutMk cId="2320214351" sldId="2147483745"/>
              <ac:cxnSpMk id="17" creationId="{00000000-0000-0000-0000-000000000000}"/>
            </ac:cxnSpMkLst>
          </pc:cxnChg>
          <pc:cxnChg chg="mod">
            <ac:chgData name="ayushi mittal" userId="0849a4b5d5132235" providerId="LiveId" clId="{1BA931ED-1053-41B7-BD53-40C0F822CCF4}" dt="2022-04-22T16:23:24.587" v="3150"/>
            <ac:cxnSpMkLst>
              <pc:docMk/>
              <pc:sldMasterMk cId="3042846996" sldId="2147483744"/>
              <pc:sldLayoutMk cId="2320214351" sldId="2147483745"/>
              <ac:cxnSpMk id="19" creationId="{00000000-0000-0000-0000-000000000000}"/>
            </ac:cxnSpMkLst>
          </pc:cxnChg>
          <pc:cxnChg chg="mod">
            <ac:chgData name="ayushi mittal" userId="0849a4b5d5132235" providerId="LiveId" clId="{1BA931ED-1053-41B7-BD53-40C0F822CCF4}" dt="2022-04-22T16:23:24.587" v="3150"/>
            <ac:cxnSpMkLst>
              <pc:docMk/>
              <pc:sldMasterMk cId="3042846996" sldId="2147483744"/>
              <pc:sldLayoutMk cId="2320214351" sldId="2147483745"/>
              <ac:cxnSpMk id="21" creationId="{00000000-0000-0000-0000-000000000000}"/>
            </ac:cxnSpMkLst>
          </pc:cxnChg>
          <pc:cxnChg chg="mod">
            <ac:chgData name="ayushi mittal" userId="0849a4b5d5132235" providerId="LiveId" clId="{1BA931ED-1053-41B7-BD53-40C0F822CCF4}" dt="2022-04-22T16:23:24.587" v="3150"/>
            <ac:cxnSpMkLst>
              <pc:docMk/>
              <pc:sldMasterMk cId="3042846996" sldId="2147483744"/>
              <pc:sldLayoutMk cId="2320214351" sldId="2147483745"/>
              <ac:cxnSpMk id="22" creationId="{00000000-0000-0000-0000-000000000000}"/>
            </ac:cxnSpMkLst>
          </pc:cxnChg>
          <pc:cxnChg chg="mod">
            <ac:chgData name="ayushi mittal" userId="0849a4b5d5132235" providerId="LiveId" clId="{1BA931ED-1053-41B7-BD53-40C0F822CCF4}" dt="2022-04-22T16:23:24.587" v="3150"/>
            <ac:cxnSpMkLst>
              <pc:docMk/>
              <pc:sldMasterMk cId="3042846996" sldId="2147483744"/>
              <pc:sldLayoutMk cId="2320214351" sldId="2147483745"/>
              <ac:cxnSpMk id="23" creationId="{00000000-0000-0000-0000-000000000000}"/>
            </ac:cxnSpMkLst>
          </pc:cxnChg>
        </pc:sldLayoutChg>
        <pc:sldLayoutChg chg="modSp">
          <pc:chgData name="ayushi mittal" userId="0849a4b5d5132235" providerId="LiveId" clId="{1BA931ED-1053-41B7-BD53-40C0F822CCF4}" dt="2022-04-22T16:23:24.587" v="3150"/>
          <pc:sldLayoutMkLst>
            <pc:docMk/>
            <pc:sldMasterMk cId="3042846996" sldId="2147483744"/>
            <pc:sldLayoutMk cId="3434302785" sldId="2147483746"/>
          </pc:sldLayoutMkLst>
          <pc:spChg chg="mod">
            <ac:chgData name="ayushi mittal" userId="0849a4b5d5132235" providerId="LiveId" clId="{1BA931ED-1053-41B7-BD53-40C0F822CCF4}" dt="2022-04-22T16:23:24.587" v="3150"/>
            <ac:spMkLst>
              <pc:docMk/>
              <pc:sldMasterMk cId="3042846996" sldId="2147483744"/>
              <pc:sldLayoutMk cId="3434302785" sldId="2147483746"/>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34302785" sldId="2147483746"/>
              <ac:spMk id="3"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977357154" sldId="2147483747"/>
          </pc:sldLayoutMkLst>
          <pc:spChg chg="mod">
            <ac:chgData name="ayushi mittal" userId="0849a4b5d5132235" providerId="LiveId" clId="{1BA931ED-1053-41B7-BD53-40C0F822CCF4}" dt="2022-04-22T16:23:24.587" v="3150"/>
            <ac:spMkLst>
              <pc:docMk/>
              <pc:sldMasterMk cId="3042846996" sldId="2147483744"/>
              <pc:sldLayoutMk cId="977357154" sldId="2147483747"/>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977357154" sldId="2147483747"/>
              <ac:spMk id="3"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1809027525" sldId="2147483748"/>
          </pc:sldLayoutMkLst>
          <pc:spChg chg="mod">
            <ac:chgData name="ayushi mittal" userId="0849a4b5d5132235" providerId="LiveId" clId="{1BA931ED-1053-41B7-BD53-40C0F822CCF4}" dt="2022-04-22T16:23:24.587" v="3150"/>
            <ac:spMkLst>
              <pc:docMk/>
              <pc:sldMasterMk cId="3042846996" sldId="2147483744"/>
              <pc:sldLayoutMk cId="1809027525" sldId="2147483748"/>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809027525" sldId="2147483748"/>
              <ac:spMk id="11"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809027525" sldId="2147483748"/>
              <ac:spMk id="12"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3484834023" sldId="2147483749"/>
          </pc:sldLayoutMkLst>
          <pc:spChg chg="mod">
            <ac:chgData name="ayushi mittal" userId="0849a4b5d5132235" providerId="LiveId" clId="{1BA931ED-1053-41B7-BD53-40C0F822CCF4}" dt="2022-04-22T16:23:24.587" v="3150"/>
            <ac:spMkLst>
              <pc:docMk/>
              <pc:sldMasterMk cId="3042846996" sldId="2147483744"/>
              <pc:sldLayoutMk cId="3484834023" sldId="2147483749"/>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84834023" sldId="2147483749"/>
              <ac:spMk id="3"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84834023" sldId="2147483749"/>
              <ac:spMk id="4"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84834023" sldId="2147483749"/>
              <ac:spMk id="5"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84834023" sldId="2147483749"/>
              <ac:spMk id="6"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2132899000" sldId="2147483750"/>
          </pc:sldLayoutMkLst>
          <pc:spChg chg="mod">
            <ac:chgData name="ayushi mittal" userId="0849a4b5d5132235" providerId="LiveId" clId="{1BA931ED-1053-41B7-BD53-40C0F822CCF4}" dt="2022-04-22T16:23:24.587" v="3150"/>
            <ac:spMkLst>
              <pc:docMk/>
              <pc:sldMasterMk cId="3042846996" sldId="2147483744"/>
              <pc:sldLayoutMk cId="2132899000" sldId="2147483750"/>
              <ac:spMk id="2"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1657398205" sldId="2147483752"/>
          </pc:sldLayoutMkLst>
          <pc:spChg chg="mod">
            <ac:chgData name="ayushi mittal" userId="0849a4b5d5132235" providerId="LiveId" clId="{1BA931ED-1053-41B7-BD53-40C0F822CCF4}" dt="2022-04-22T16:23:24.587" v="3150"/>
            <ac:spMkLst>
              <pc:docMk/>
              <pc:sldMasterMk cId="3042846996" sldId="2147483744"/>
              <pc:sldLayoutMk cId="1657398205" sldId="2147483752"/>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657398205" sldId="2147483752"/>
              <ac:spMk id="3"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657398205" sldId="2147483752"/>
              <ac:spMk id="4"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2290984375" sldId="2147483753"/>
          </pc:sldLayoutMkLst>
          <pc:spChg chg="mod">
            <ac:chgData name="ayushi mittal" userId="0849a4b5d5132235" providerId="LiveId" clId="{1BA931ED-1053-41B7-BD53-40C0F822CCF4}" dt="2022-04-22T16:23:24.587" v="3150"/>
            <ac:spMkLst>
              <pc:docMk/>
              <pc:sldMasterMk cId="3042846996" sldId="2147483744"/>
              <pc:sldLayoutMk cId="2290984375" sldId="2147483753"/>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290984375" sldId="2147483753"/>
              <ac:spMk id="4"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290984375" sldId="2147483753"/>
              <ac:spMk id="6"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290984375" sldId="2147483753"/>
              <ac:spMk id="17"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1482423239" sldId="2147483754"/>
          </pc:sldLayoutMkLst>
          <pc:spChg chg="mod">
            <ac:chgData name="ayushi mittal" userId="0849a4b5d5132235" providerId="LiveId" clId="{1BA931ED-1053-41B7-BD53-40C0F822CCF4}" dt="2022-04-22T16:23:24.587" v="3150"/>
            <ac:spMkLst>
              <pc:docMk/>
              <pc:sldMasterMk cId="3042846996" sldId="2147483744"/>
              <pc:sldLayoutMk cId="1482423239" sldId="2147483754"/>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482423239" sldId="2147483754"/>
              <ac:spMk id="6"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482423239" sldId="2147483754"/>
              <ac:spMk id="9"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3188246257" sldId="2147483755"/>
          </pc:sldLayoutMkLst>
          <pc:spChg chg="mod">
            <ac:chgData name="ayushi mittal" userId="0849a4b5d5132235" providerId="LiveId" clId="{1BA931ED-1053-41B7-BD53-40C0F822CCF4}" dt="2022-04-22T16:23:24.587" v="3150"/>
            <ac:spMkLst>
              <pc:docMk/>
              <pc:sldMasterMk cId="3042846996" sldId="2147483744"/>
              <pc:sldLayoutMk cId="3188246257" sldId="2147483755"/>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188246257" sldId="2147483755"/>
              <ac:spMk id="3"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3150427762" sldId="2147483756"/>
          </pc:sldLayoutMkLst>
          <pc:spChg chg="mod">
            <ac:chgData name="ayushi mittal" userId="0849a4b5d5132235" providerId="LiveId" clId="{1BA931ED-1053-41B7-BD53-40C0F822CCF4}" dt="2022-04-22T16:23:24.587" v="3150"/>
            <ac:spMkLst>
              <pc:docMk/>
              <pc:sldMasterMk cId="3042846996" sldId="2147483744"/>
              <pc:sldLayoutMk cId="3150427762" sldId="2147483756"/>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150427762" sldId="2147483756"/>
              <ac:spMk id="3"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150427762" sldId="2147483756"/>
              <ac:spMk id="10"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150427762" sldId="2147483756"/>
              <ac:spMk id="14"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150427762" sldId="2147483756"/>
              <ac:spMk id="15"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2316261051" sldId="2147483757"/>
          </pc:sldLayoutMkLst>
          <pc:spChg chg="mod">
            <ac:chgData name="ayushi mittal" userId="0849a4b5d5132235" providerId="LiveId" clId="{1BA931ED-1053-41B7-BD53-40C0F822CCF4}" dt="2022-04-22T16:23:24.587" v="3150"/>
            <ac:spMkLst>
              <pc:docMk/>
              <pc:sldMasterMk cId="3042846996" sldId="2147483744"/>
              <pc:sldLayoutMk cId="2316261051" sldId="2147483757"/>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316261051" sldId="2147483757"/>
              <ac:spMk id="3"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233996513" sldId="2147483758"/>
          </pc:sldLayoutMkLst>
          <pc:spChg chg="mod">
            <ac:chgData name="ayushi mittal" userId="0849a4b5d5132235" providerId="LiveId" clId="{1BA931ED-1053-41B7-BD53-40C0F822CCF4}" dt="2022-04-22T16:23:24.587" v="3150"/>
            <ac:spMkLst>
              <pc:docMk/>
              <pc:sldMasterMk cId="3042846996" sldId="2147483744"/>
              <pc:sldLayoutMk cId="233996513" sldId="2147483758"/>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33996513" sldId="2147483758"/>
              <ac:spMk id="3"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33996513" sldId="2147483758"/>
              <ac:spMk id="10"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33996513" sldId="2147483758"/>
              <ac:spMk id="14"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233996513" sldId="2147483758"/>
              <ac:spMk id="15"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3415521623" sldId="2147483759"/>
          </pc:sldLayoutMkLst>
          <pc:spChg chg="mod">
            <ac:chgData name="ayushi mittal" userId="0849a4b5d5132235" providerId="LiveId" clId="{1BA931ED-1053-41B7-BD53-40C0F822CCF4}" dt="2022-04-22T16:23:24.587" v="3150"/>
            <ac:spMkLst>
              <pc:docMk/>
              <pc:sldMasterMk cId="3042846996" sldId="2147483744"/>
              <pc:sldLayoutMk cId="3415521623" sldId="2147483759"/>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15521623" sldId="2147483759"/>
              <ac:spMk id="3"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3415521623" sldId="2147483759"/>
              <ac:spMk id="10"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67057815" sldId="2147483760"/>
          </pc:sldLayoutMkLst>
          <pc:spChg chg="mod">
            <ac:chgData name="ayushi mittal" userId="0849a4b5d5132235" providerId="LiveId" clId="{1BA931ED-1053-41B7-BD53-40C0F822CCF4}" dt="2022-04-22T16:23:24.587" v="3150"/>
            <ac:spMkLst>
              <pc:docMk/>
              <pc:sldMasterMk cId="3042846996" sldId="2147483744"/>
              <pc:sldLayoutMk cId="67057815" sldId="2147483760"/>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67057815" sldId="2147483760"/>
              <ac:spMk id="3"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1887248130" sldId="2147483761"/>
          </pc:sldLayoutMkLst>
          <pc:spChg chg="mod">
            <ac:chgData name="ayushi mittal" userId="0849a4b5d5132235" providerId="LiveId" clId="{1BA931ED-1053-41B7-BD53-40C0F822CCF4}" dt="2022-04-22T16:23:24.587" v="3150"/>
            <ac:spMkLst>
              <pc:docMk/>
              <pc:sldMasterMk cId="3042846996" sldId="2147483744"/>
              <pc:sldLayoutMk cId="1887248130" sldId="2147483761"/>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887248130" sldId="2147483761"/>
              <ac:spMk id="3" creationId="{00000000-0000-0000-0000-000000000000}"/>
            </ac:spMkLst>
          </pc:spChg>
        </pc:sldLayoutChg>
        <pc:sldLayoutChg chg="modSp">
          <pc:chgData name="ayushi mittal" userId="0849a4b5d5132235" providerId="LiveId" clId="{1BA931ED-1053-41B7-BD53-40C0F822CCF4}" dt="2022-04-22T16:23:24.587" v="3150"/>
          <pc:sldLayoutMkLst>
            <pc:docMk/>
            <pc:sldMasterMk cId="3042846996" sldId="2147483744"/>
            <pc:sldLayoutMk cId="1660319475" sldId="2147483762"/>
          </pc:sldLayoutMkLst>
          <pc:spChg chg="mod">
            <ac:chgData name="ayushi mittal" userId="0849a4b5d5132235" providerId="LiveId" clId="{1BA931ED-1053-41B7-BD53-40C0F822CCF4}" dt="2022-04-22T16:23:24.587" v="3150"/>
            <ac:spMkLst>
              <pc:docMk/>
              <pc:sldMasterMk cId="3042846996" sldId="2147483744"/>
              <pc:sldLayoutMk cId="1660319475" sldId="2147483762"/>
              <ac:spMk id="2"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660319475" sldId="2147483762"/>
              <ac:spMk id="4" creationId="{00000000-0000-0000-0000-000000000000}"/>
            </ac:spMkLst>
          </pc:spChg>
          <pc:spChg chg="mod">
            <ac:chgData name="ayushi mittal" userId="0849a4b5d5132235" providerId="LiveId" clId="{1BA931ED-1053-41B7-BD53-40C0F822CCF4}" dt="2022-04-22T16:23:24.587" v="3150"/>
            <ac:spMkLst>
              <pc:docMk/>
              <pc:sldMasterMk cId="3042846996" sldId="2147483744"/>
              <pc:sldLayoutMk cId="1660319475" sldId="2147483762"/>
              <ac:spMk id="14"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4538325" cy="55477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4538325" cy="5547785"/>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45187" y="6018759"/>
            <a:ext cx="9268182" cy="1775291"/>
          </a:xfrm>
        </p:spPr>
        <p:txBody>
          <a:bodyPr anchor="ctr">
            <a:normAutofit/>
          </a:bodyPr>
          <a:lstStyle>
            <a:lvl1pPr algn="r">
              <a:defRPr sz="5962" spc="238" baseline="0"/>
            </a:lvl1pPr>
          </a:lstStyle>
          <a:p>
            <a:r>
              <a:rPr lang="en-US"/>
              <a:t>Click to edit Master title style</a:t>
            </a:r>
            <a:endParaRPr lang="en-US" dirty="0"/>
          </a:p>
        </p:txBody>
      </p:sp>
      <p:sp>
        <p:nvSpPr>
          <p:cNvPr id="3" name="Subtitle 2"/>
          <p:cNvSpPr>
            <a:spLocks noGrp="1"/>
          </p:cNvSpPr>
          <p:nvPr>
            <p:ph type="subTitle" idx="1"/>
          </p:nvPr>
        </p:nvSpPr>
        <p:spPr>
          <a:xfrm>
            <a:off x="10267692" y="6018759"/>
            <a:ext cx="3816310" cy="1775291"/>
          </a:xfrm>
        </p:spPr>
        <p:txBody>
          <a:bodyPr lIns="91440" rIns="91440" anchor="ctr">
            <a:normAutofit/>
          </a:bodyPr>
          <a:lstStyle>
            <a:lvl1pPr marL="0" indent="0" algn="l">
              <a:lnSpc>
                <a:spcPct val="100000"/>
              </a:lnSpc>
              <a:spcBef>
                <a:spcPts val="0"/>
              </a:spcBef>
              <a:buNone/>
              <a:defRPr sz="2146">
                <a:solidFill>
                  <a:schemeClr val="tx1">
                    <a:lumMod val="95000"/>
                    <a:lumOff val="5000"/>
                  </a:schemeClr>
                </a:solidFill>
              </a:defRPr>
            </a:lvl1pPr>
            <a:lvl2pPr marL="545165" indent="0" algn="ctr">
              <a:buNone/>
              <a:defRPr sz="2146"/>
            </a:lvl2pPr>
            <a:lvl3pPr marL="1090331" indent="0" algn="ctr">
              <a:buNone/>
              <a:defRPr sz="2146"/>
            </a:lvl3pPr>
            <a:lvl4pPr marL="1635496" indent="0" algn="ctr">
              <a:buNone/>
              <a:defRPr sz="2146"/>
            </a:lvl4pPr>
            <a:lvl5pPr marL="2180661" indent="0" algn="ctr">
              <a:buNone/>
              <a:defRPr sz="2146"/>
            </a:lvl5pPr>
            <a:lvl6pPr marL="2725826" indent="0" algn="ctr">
              <a:buNone/>
              <a:defRPr sz="2146"/>
            </a:lvl6pPr>
            <a:lvl7pPr marL="3270992" indent="0" algn="ctr">
              <a:buNone/>
              <a:defRPr sz="2146"/>
            </a:lvl7pPr>
            <a:lvl8pPr marL="3816157" indent="0" algn="ctr">
              <a:buNone/>
              <a:defRPr sz="2146"/>
            </a:lvl8pPr>
            <a:lvl9pPr marL="4361322" indent="0" algn="ctr">
              <a:buNone/>
              <a:defRPr sz="21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BE9B887-2C20-4C6B-83C8-DD33526B37AC}"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DF2E5-56B9-4B68-90F1-6646D3CD063D}" type="slidenum">
              <a:rPr lang="en-US" smtClean="0"/>
              <a:t>‹#›</a:t>
            </a:fld>
            <a:endParaRPr lang="en-US"/>
          </a:p>
        </p:txBody>
      </p:sp>
      <p:cxnSp>
        <p:nvCxnSpPr>
          <p:cNvPr id="8" name="Straight Connector 7"/>
          <p:cNvCxnSpPr/>
          <p:nvPr/>
        </p:nvCxnSpPr>
        <p:spPr>
          <a:xfrm flipV="1">
            <a:off x="10000873" y="6387603"/>
            <a:ext cx="0" cy="110955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45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9B887-2C20-4C6B-83C8-DD33526B37AC}"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323339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03990" y="924631"/>
            <a:ext cx="3134826" cy="6564877"/>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181240" y="924631"/>
            <a:ext cx="9041021" cy="656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9B887-2C20-4C6B-83C8-DD33526B37AC}"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DF2E5-56B9-4B68-90F1-6646D3CD063D}" type="slidenum">
              <a:rPr lang="en-US" smtClean="0"/>
              <a:t>‹#›</a:t>
            </a:fld>
            <a:endParaRPr lang="en-US"/>
          </a:p>
        </p:txBody>
      </p:sp>
      <p:cxnSp>
        <p:nvCxnSpPr>
          <p:cNvPr id="7" name="Straight Connector 6"/>
          <p:cNvCxnSpPr/>
          <p:nvPr/>
        </p:nvCxnSpPr>
        <p:spPr>
          <a:xfrm rot="5400000" flipV="1">
            <a:off x="11994118" y="81503"/>
            <a:ext cx="0" cy="10903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11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9B887-2C20-4C6B-83C8-DD33526B37AC}"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89962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4538325" cy="554778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4538325" cy="5547785"/>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5187" y="6018759"/>
            <a:ext cx="9268182" cy="1775291"/>
          </a:xfrm>
        </p:spPr>
        <p:txBody>
          <a:bodyPr anchor="ctr">
            <a:normAutofit/>
          </a:bodyPr>
          <a:lstStyle>
            <a:lvl1pPr algn="r">
              <a:defRPr sz="5962" b="0" spc="238" baseline="0"/>
            </a:lvl1pPr>
          </a:lstStyle>
          <a:p>
            <a:r>
              <a:rPr lang="en-US"/>
              <a:t>Click to edit Master title style</a:t>
            </a:r>
            <a:endParaRPr lang="en-US" dirty="0"/>
          </a:p>
        </p:txBody>
      </p:sp>
      <p:sp>
        <p:nvSpPr>
          <p:cNvPr id="3" name="Text Placeholder 2"/>
          <p:cNvSpPr>
            <a:spLocks noGrp="1"/>
          </p:cNvSpPr>
          <p:nvPr>
            <p:ph type="body" idx="1"/>
          </p:nvPr>
        </p:nvSpPr>
        <p:spPr>
          <a:xfrm>
            <a:off x="10267692" y="6018759"/>
            <a:ext cx="3816310" cy="1775291"/>
          </a:xfrm>
        </p:spPr>
        <p:txBody>
          <a:bodyPr lIns="91440" rIns="91440" anchor="ctr">
            <a:normAutofit/>
          </a:bodyPr>
          <a:lstStyle>
            <a:lvl1pPr marL="0" indent="0">
              <a:lnSpc>
                <a:spcPct val="100000"/>
              </a:lnSpc>
              <a:spcBef>
                <a:spcPts val="0"/>
              </a:spcBef>
              <a:buNone/>
              <a:defRPr sz="2146">
                <a:solidFill>
                  <a:schemeClr val="tx1">
                    <a:lumMod val="95000"/>
                    <a:lumOff val="5000"/>
                  </a:schemeClr>
                </a:solidFill>
              </a:defRPr>
            </a:lvl1pPr>
            <a:lvl2pPr marL="545165" indent="0">
              <a:buNone/>
              <a:defRPr sz="2146">
                <a:solidFill>
                  <a:schemeClr val="tx1">
                    <a:tint val="75000"/>
                  </a:schemeClr>
                </a:solidFill>
              </a:defRPr>
            </a:lvl2pPr>
            <a:lvl3pPr marL="1090331" indent="0">
              <a:buNone/>
              <a:defRPr sz="1908">
                <a:solidFill>
                  <a:schemeClr val="tx1">
                    <a:tint val="75000"/>
                  </a:schemeClr>
                </a:solidFill>
              </a:defRPr>
            </a:lvl3pPr>
            <a:lvl4pPr marL="1635496" indent="0">
              <a:buNone/>
              <a:defRPr sz="1669">
                <a:solidFill>
                  <a:schemeClr val="tx1">
                    <a:tint val="75000"/>
                  </a:schemeClr>
                </a:solidFill>
              </a:defRPr>
            </a:lvl4pPr>
            <a:lvl5pPr marL="2180661" indent="0">
              <a:buNone/>
              <a:defRPr sz="1669">
                <a:solidFill>
                  <a:schemeClr val="tx1">
                    <a:tint val="75000"/>
                  </a:schemeClr>
                </a:solidFill>
              </a:defRPr>
            </a:lvl5pPr>
            <a:lvl6pPr marL="2725826" indent="0">
              <a:buNone/>
              <a:defRPr sz="1669">
                <a:solidFill>
                  <a:schemeClr val="tx1">
                    <a:tint val="75000"/>
                  </a:schemeClr>
                </a:solidFill>
              </a:defRPr>
            </a:lvl6pPr>
            <a:lvl7pPr marL="3270992" indent="0">
              <a:buNone/>
              <a:defRPr sz="1669">
                <a:solidFill>
                  <a:schemeClr val="tx1">
                    <a:tint val="75000"/>
                  </a:schemeClr>
                </a:solidFill>
              </a:defRPr>
            </a:lvl7pPr>
            <a:lvl8pPr marL="3816157" indent="0">
              <a:buNone/>
              <a:defRPr sz="1669">
                <a:solidFill>
                  <a:schemeClr val="tx1">
                    <a:tint val="75000"/>
                  </a:schemeClr>
                </a:solidFill>
              </a:defRPr>
            </a:lvl8pPr>
            <a:lvl9pPr marL="4361322" indent="0">
              <a:buNone/>
              <a:defRPr sz="1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9B887-2C20-4C6B-83C8-DD33526B37AC}"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DF2E5-56B9-4B68-90F1-6646D3CD063D}" type="slidenum">
              <a:rPr lang="en-US" smtClean="0"/>
              <a:t>‹#›</a:t>
            </a:fld>
            <a:endParaRPr lang="en-US"/>
          </a:p>
        </p:txBody>
      </p:sp>
      <p:cxnSp>
        <p:nvCxnSpPr>
          <p:cNvPr id="8" name="Straight Connector 7"/>
          <p:cNvCxnSpPr/>
          <p:nvPr/>
        </p:nvCxnSpPr>
        <p:spPr>
          <a:xfrm flipV="1">
            <a:off x="10000873" y="6387603"/>
            <a:ext cx="0" cy="110955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40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1219" y="710116"/>
            <a:ext cx="11590680" cy="18196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1218" y="2773892"/>
            <a:ext cx="5669947" cy="48820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1952" y="2773892"/>
            <a:ext cx="5669947" cy="48820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9B887-2C20-4C6B-83C8-DD33526B37AC}"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115066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21219" y="2644827"/>
            <a:ext cx="5669947" cy="998601"/>
          </a:xfrm>
        </p:spPr>
        <p:txBody>
          <a:bodyPr lIns="137160" rIns="137160" anchor="ctr">
            <a:normAutofit/>
          </a:bodyPr>
          <a:lstStyle>
            <a:lvl1pPr marL="0" indent="0">
              <a:spcBef>
                <a:spcPts val="0"/>
              </a:spcBef>
              <a:spcAft>
                <a:spcPts val="0"/>
              </a:spcAft>
              <a:buNone/>
              <a:defRPr sz="2743" b="0" cap="none" baseline="0">
                <a:solidFill>
                  <a:schemeClr val="accent1"/>
                </a:solidFill>
                <a:latin typeface="+mn-lt"/>
              </a:defRPr>
            </a:lvl1pPr>
            <a:lvl2pPr marL="545165" indent="0">
              <a:buNone/>
              <a:defRPr sz="2385" b="1"/>
            </a:lvl2pPr>
            <a:lvl3pPr marL="1090331" indent="0">
              <a:buNone/>
              <a:defRPr sz="2146" b="1"/>
            </a:lvl3pPr>
            <a:lvl4pPr marL="1635496" indent="0">
              <a:buNone/>
              <a:defRPr sz="1908" b="1"/>
            </a:lvl4pPr>
            <a:lvl5pPr marL="2180661" indent="0">
              <a:buNone/>
              <a:defRPr sz="1908" b="1"/>
            </a:lvl5pPr>
            <a:lvl6pPr marL="2725826" indent="0">
              <a:buNone/>
              <a:defRPr sz="1908" b="1"/>
            </a:lvl6pPr>
            <a:lvl7pPr marL="3270992" indent="0">
              <a:buNone/>
              <a:defRPr sz="1908" b="1"/>
            </a:lvl7pPr>
            <a:lvl8pPr marL="3816157" indent="0">
              <a:buNone/>
              <a:defRPr sz="1908" b="1"/>
            </a:lvl8pPr>
            <a:lvl9pPr marL="4361322" indent="0">
              <a:buNone/>
              <a:defRPr sz="1908" b="1"/>
            </a:lvl9pPr>
          </a:lstStyle>
          <a:p>
            <a:pPr lvl="0"/>
            <a:r>
              <a:rPr lang="en-US"/>
              <a:t>Click to edit Master text styles</a:t>
            </a:r>
          </a:p>
        </p:txBody>
      </p:sp>
      <p:sp>
        <p:nvSpPr>
          <p:cNvPr id="4" name="Content Placeholder 3"/>
          <p:cNvSpPr>
            <a:spLocks noGrp="1"/>
          </p:cNvSpPr>
          <p:nvPr>
            <p:ph sz="half" idx="2"/>
          </p:nvPr>
        </p:nvSpPr>
        <p:spPr>
          <a:xfrm>
            <a:off x="1221219" y="3601191"/>
            <a:ext cx="5669947" cy="405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143822" y="2644827"/>
            <a:ext cx="5669947" cy="998601"/>
          </a:xfrm>
        </p:spPr>
        <p:txBody>
          <a:bodyPr lIns="137160" rIns="137160" anchor="ctr">
            <a:normAutofit/>
          </a:bodyPr>
          <a:lstStyle>
            <a:lvl1pPr marL="0" indent="0">
              <a:spcBef>
                <a:spcPts val="0"/>
              </a:spcBef>
              <a:spcAft>
                <a:spcPts val="0"/>
              </a:spcAft>
              <a:buNone/>
              <a:defRPr lang="en-US" sz="2743" b="0" kern="1200" cap="none" baseline="0" dirty="0">
                <a:solidFill>
                  <a:schemeClr val="accent1"/>
                </a:solidFill>
                <a:latin typeface="+mn-lt"/>
                <a:ea typeface="+mn-ea"/>
                <a:cs typeface="+mn-cs"/>
              </a:defRPr>
            </a:lvl1pPr>
            <a:lvl2pPr marL="545165" indent="0">
              <a:buNone/>
              <a:defRPr sz="2385" b="1"/>
            </a:lvl2pPr>
            <a:lvl3pPr marL="1090331" indent="0">
              <a:buNone/>
              <a:defRPr sz="2146" b="1"/>
            </a:lvl3pPr>
            <a:lvl4pPr marL="1635496" indent="0">
              <a:buNone/>
              <a:defRPr sz="1908" b="1"/>
            </a:lvl4pPr>
            <a:lvl5pPr marL="2180661" indent="0">
              <a:buNone/>
              <a:defRPr sz="1908" b="1"/>
            </a:lvl5pPr>
            <a:lvl6pPr marL="2725826" indent="0">
              <a:buNone/>
              <a:defRPr sz="1908" b="1"/>
            </a:lvl6pPr>
            <a:lvl7pPr marL="3270992" indent="0">
              <a:buNone/>
              <a:defRPr sz="1908" b="1"/>
            </a:lvl7pPr>
            <a:lvl8pPr marL="3816157" indent="0">
              <a:buNone/>
              <a:defRPr sz="1908" b="1"/>
            </a:lvl8pPr>
            <a:lvl9pPr marL="4361322" indent="0">
              <a:buNone/>
              <a:defRPr sz="1908" b="1"/>
            </a:lvl9pPr>
          </a:lstStyle>
          <a:p>
            <a:pPr marL="0" lvl="0" indent="0" algn="l" defTabSz="1090331" rtl="0" eaLnBrk="1" latinLnBrk="0" hangingPunct="1">
              <a:lnSpc>
                <a:spcPct val="90000"/>
              </a:lnSpc>
              <a:spcBef>
                <a:spcPts val="2146"/>
              </a:spcBef>
              <a:buNone/>
            </a:pPr>
            <a:r>
              <a:rPr lang="en-US"/>
              <a:t>Click to edit Master text styles</a:t>
            </a:r>
          </a:p>
        </p:txBody>
      </p:sp>
      <p:sp>
        <p:nvSpPr>
          <p:cNvPr id="6" name="Content Placeholder 5"/>
          <p:cNvSpPr>
            <a:spLocks noGrp="1"/>
          </p:cNvSpPr>
          <p:nvPr>
            <p:ph sz="quarter" idx="4"/>
          </p:nvPr>
        </p:nvSpPr>
        <p:spPr>
          <a:xfrm>
            <a:off x="7143822" y="3601191"/>
            <a:ext cx="5669947" cy="405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9B887-2C20-4C6B-83C8-DD33526B37AC}"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373510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9B887-2C20-4C6B-83C8-DD33526B37AC}"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199560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9B887-2C20-4C6B-83C8-DD33526B37AC}"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104641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221219" y="572141"/>
            <a:ext cx="5233797" cy="2108158"/>
          </a:xfrm>
        </p:spPr>
        <p:txBody>
          <a:bodyPr>
            <a:noAutofit/>
          </a:bodyPr>
          <a:lstStyle>
            <a:lvl1pPr>
              <a:lnSpc>
                <a:spcPct val="80000"/>
              </a:lnSpc>
              <a:defRPr sz="4770"/>
            </a:lvl1pPr>
          </a:lstStyle>
          <a:p>
            <a:r>
              <a:rPr lang="en-US"/>
              <a:t>Click to edit Master title style</a:t>
            </a:r>
            <a:endParaRPr lang="en-US" dirty="0"/>
          </a:p>
        </p:txBody>
      </p:sp>
      <p:sp>
        <p:nvSpPr>
          <p:cNvPr id="3" name="Content Placeholder 2"/>
          <p:cNvSpPr>
            <a:spLocks noGrp="1"/>
          </p:cNvSpPr>
          <p:nvPr>
            <p:ph idx="1"/>
          </p:nvPr>
        </p:nvSpPr>
        <p:spPr>
          <a:xfrm>
            <a:off x="6814840" y="998601"/>
            <a:ext cx="6771225" cy="6291186"/>
          </a:xfrm>
        </p:spPr>
        <p:txBody>
          <a:bodyPr/>
          <a:lstStyle>
            <a:lvl1pPr>
              <a:defRPr sz="2862"/>
            </a:lvl1pPr>
            <a:lvl2pPr>
              <a:defRPr sz="2385"/>
            </a:lvl2pPr>
            <a:lvl3pPr>
              <a:defRPr sz="1908"/>
            </a:lvl3pPr>
            <a:lvl4pPr>
              <a:defRPr sz="1908"/>
            </a:lvl4pPr>
            <a:lvl5pPr>
              <a:defRPr sz="1908"/>
            </a:lvl5pPr>
            <a:lvl6pPr>
              <a:defRPr sz="1908"/>
            </a:lvl6pPr>
            <a:lvl7pPr>
              <a:defRPr sz="1908"/>
            </a:lvl7pPr>
            <a:lvl8pPr>
              <a:defRPr sz="1908"/>
            </a:lvl8pPr>
            <a:lvl9pPr>
              <a:defRPr sz="19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1219" y="2739316"/>
            <a:ext cx="5233797" cy="4565265"/>
          </a:xfrm>
        </p:spPr>
        <p:txBody>
          <a:bodyPr lIns="91440" rIns="91440">
            <a:normAutofit/>
          </a:bodyPr>
          <a:lstStyle>
            <a:lvl1pPr marL="0" indent="0">
              <a:lnSpc>
                <a:spcPct val="108000"/>
              </a:lnSpc>
              <a:spcBef>
                <a:spcPts val="715"/>
              </a:spcBef>
              <a:buNone/>
              <a:defRPr sz="1908"/>
            </a:lvl1pPr>
            <a:lvl2pPr marL="545165" indent="0">
              <a:buNone/>
              <a:defRPr sz="1431"/>
            </a:lvl2pPr>
            <a:lvl3pPr marL="1090331" indent="0">
              <a:buNone/>
              <a:defRPr sz="1192"/>
            </a:lvl3pPr>
            <a:lvl4pPr marL="1635496" indent="0">
              <a:buNone/>
              <a:defRPr sz="1073"/>
            </a:lvl4pPr>
            <a:lvl5pPr marL="2180661" indent="0">
              <a:buNone/>
              <a:defRPr sz="1073"/>
            </a:lvl5pPr>
            <a:lvl6pPr marL="2725826" indent="0">
              <a:buNone/>
              <a:defRPr sz="1073"/>
            </a:lvl6pPr>
            <a:lvl7pPr marL="3270992" indent="0">
              <a:buNone/>
              <a:defRPr sz="1073"/>
            </a:lvl7pPr>
            <a:lvl8pPr marL="3816157" indent="0">
              <a:buNone/>
              <a:defRPr sz="1073"/>
            </a:lvl8pPr>
            <a:lvl9pPr marL="4361322" indent="0">
              <a:buNone/>
              <a:defRPr sz="1073"/>
            </a:lvl9pPr>
          </a:lstStyle>
          <a:p>
            <a:pPr lvl="0"/>
            <a:r>
              <a:rPr lang="en-US"/>
              <a:t>Click to edit Master text styles</a:t>
            </a:r>
          </a:p>
        </p:txBody>
      </p:sp>
      <p:sp>
        <p:nvSpPr>
          <p:cNvPr id="5" name="Date Placeholder 4"/>
          <p:cNvSpPr>
            <a:spLocks noGrp="1"/>
          </p:cNvSpPr>
          <p:nvPr>
            <p:ph type="dt" sz="half" idx="10"/>
          </p:nvPr>
        </p:nvSpPr>
        <p:spPr/>
        <p:txBody>
          <a:bodyPr/>
          <a:lstStyle/>
          <a:p>
            <a:fld id="{6BE9B887-2C20-4C6B-83C8-DD33526B37AC}"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DF2E5-56B9-4B68-90F1-6646D3CD063D}" type="slidenum">
              <a:rPr lang="en-US" smtClean="0"/>
              <a:t>‹#›</a:t>
            </a:fld>
            <a:endParaRPr lang="en-US"/>
          </a:p>
        </p:txBody>
      </p:sp>
    </p:spTree>
    <p:extLst>
      <p:ext uri="{BB962C8B-B14F-4D97-AF65-F5344CB8AC3E}">
        <p14:creationId xmlns:p14="http://schemas.microsoft.com/office/powerpoint/2010/main" val="116017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187" y="6018760"/>
            <a:ext cx="9268182" cy="1775291"/>
          </a:xfrm>
        </p:spPr>
        <p:txBody>
          <a:bodyPr anchor="ctr">
            <a:normAutofit/>
          </a:bodyPr>
          <a:lstStyle>
            <a:lvl1pPr algn="r">
              <a:defRPr sz="5962" spc="238"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4534690" cy="5547783"/>
          </a:xfrm>
          <a:solidFill>
            <a:schemeClr val="accent1">
              <a:lumMod val="60000"/>
              <a:lumOff val="40000"/>
            </a:schemeClr>
          </a:solidFill>
        </p:spPr>
        <p:txBody>
          <a:bodyPr lIns="457200" tIns="365760" rIns="45720" bIns="45720" anchor="t"/>
          <a:lstStyle>
            <a:lvl1pPr marL="0" indent="0">
              <a:buNone/>
              <a:defRPr sz="3816"/>
            </a:lvl1pPr>
            <a:lvl2pPr marL="545165" indent="0">
              <a:buNone/>
              <a:defRPr sz="3339"/>
            </a:lvl2pPr>
            <a:lvl3pPr marL="1090331" indent="0">
              <a:buNone/>
              <a:defRPr sz="2862"/>
            </a:lvl3pPr>
            <a:lvl4pPr marL="1635496" indent="0">
              <a:buNone/>
              <a:defRPr sz="2385"/>
            </a:lvl4pPr>
            <a:lvl5pPr marL="2180661" indent="0">
              <a:buNone/>
              <a:defRPr sz="2385"/>
            </a:lvl5pPr>
            <a:lvl6pPr marL="2725826" indent="0">
              <a:buNone/>
              <a:defRPr sz="2385"/>
            </a:lvl6pPr>
            <a:lvl7pPr marL="3270992" indent="0">
              <a:buNone/>
              <a:defRPr sz="2385"/>
            </a:lvl7pPr>
            <a:lvl8pPr marL="3816157" indent="0">
              <a:buNone/>
              <a:defRPr sz="2385"/>
            </a:lvl8pPr>
            <a:lvl9pPr marL="4361322" indent="0">
              <a:buNone/>
              <a:defRPr sz="2385"/>
            </a:lvl9pPr>
          </a:lstStyle>
          <a:p>
            <a:r>
              <a:rPr lang="en-US"/>
              <a:t>Click icon to add picture</a:t>
            </a:r>
            <a:endParaRPr lang="en-US" dirty="0"/>
          </a:p>
        </p:txBody>
      </p:sp>
      <p:sp>
        <p:nvSpPr>
          <p:cNvPr id="4" name="Text Placeholder 3"/>
          <p:cNvSpPr>
            <a:spLocks noGrp="1"/>
          </p:cNvSpPr>
          <p:nvPr>
            <p:ph type="body" sz="half" idx="2"/>
          </p:nvPr>
        </p:nvSpPr>
        <p:spPr>
          <a:xfrm>
            <a:off x="10267692" y="6018760"/>
            <a:ext cx="3816310" cy="1775291"/>
          </a:xfrm>
        </p:spPr>
        <p:txBody>
          <a:bodyPr lIns="91440" rIns="91440" anchor="ctr">
            <a:normAutofit/>
          </a:bodyPr>
          <a:lstStyle>
            <a:lvl1pPr marL="0" indent="0">
              <a:lnSpc>
                <a:spcPct val="100000"/>
              </a:lnSpc>
              <a:spcBef>
                <a:spcPts val="0"/>
              </a:spcBef>
              <a:buNone/>
              <a:defRPr sz="2146">
                <a:solidFill>
                  <a:schemeClr val="tx1">
                    <a:lumMod val="95000"/>
                    <a:lumOff val="5000"/>
                  </a:schemeClr>
                </a:solidFill>
              </a:defRPr>
            </a:lvl1pPr>
            <a:lvl2pPr marL="545165" indent="0">
              <a:buNone/>
              <a:defRPr sz="1669"/>
            </a:lvl2pPr>
            <a:lvl3pPr marL="1090331" indent="0">
              <a:buNone/>
              <a:defRPr sz="1431"/>
            </a:lvl3pPr>
            <a:lvl4pPr marL="1635496" indent="0">
              <a:buNone/>
              <a:defRPr sz="1192"/>
            </a:lvl4pPr>
            <a:lvl5pPr marL="2180661" indent="0">
              <a:buNone/>
              <a:defRPr sz="1192"/>
            </a:lvl5pPr>
            <a:lvl6pPr marL="2725826" indent="0">
              <a:buNone/>
              <a:defRPr sz="1192"/>
            </a:lvl6pPr>
            <a:lvl7pPr marL="3270992" indent="0">
              <a:buNone/>
              <a:defRPr sz="1192"/>
            </a:lvl7pPr>
            <a:lvl8pPr marL="3816157" indent="0">
              <a:buNone/>
              <a:defRPr sz="1192"/>
            </a:lvl8pPr>
            <a:lvl9pPr marL="4361322" indent="0">
              <a:buNone/>
              <a:defRPr sz="1192"/>
            </a:lvl9pPr>
          </a:lstStyle>
          <a:p>
            <a:pPr lvl="0"/>
            <a:r>
              <a:rPr lang="en-US"/>
              <a:t>Click to edit Master text styles</a:t>
            </a:r>
          </a:p>
        </p:txBody>
      </p:sp>
      <p:sp>
        <p:nvSpPr>
          <p:cNvPr id="5" name="Date Placeholder 4"/>
          <p:cNvSpPr>
            <a:spLocks noGrp="1"/>
          </p:cNvSpPr>
          <p:nvPr>
            <p:ph type="dt" sz="half" idx="10"/>
          </p:nvPr>
        </p:nvSpPr>
        <p:spPr/>
        <p:txBody>
          <a:bodyPr/>
          <a:lstStyle/>
          <a:p>
            <a:fld id="{6BE9B887-2C20-4C6B-83C8-DD33526B37AC}"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DF2E5-56B9-4B68-90F1-6646D3CD063D}" type="slidenum">
              <a:rPr lang="en-US" smtClean="0"/>
              <a:t>‹#›</a:t>
            </a:fld>
            <a:endParaRPr lang="en-US"/>
          </a:p>
        </p:txBody>
      </p:sp>
      <p:cxnSp>
        <p:nvCxnSpPr>
          <p:cNvPr id="8" name="Straight Connector 7"/>
          <p:cNvCxnSpPr/>
          <p:nvPr/>
        </p:nvCxnSpPr>
        <p:spPr>
          <a:xfrm flipV="1">
            <a:off x="10000873" y="6387603"/>
            <a:ext cx="0" cy="11095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13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1219" y="710116"/>
            <a:ext cx="11590680" cy="18196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21220" y="2773892"/>
            <a:ext cx="11590681" cy="48820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1221" y="7851720"/>
            <a:ext cx="2568703" cy="332867"/>
          </a:xfrm>
          <a:prstGeom prst="rect">
            <a:avLst/>
          </a:prstGeom>
        </p:spPr>
        <p:txBody>
          <a:bodyPr vert="horz" lIns="91440" tIns="45720" rIns="91440" bIns="45720" rtlCol="0" anchor="ctr"/>
          <a:lstStyle>
            <a:lvl1pPr algn="l">
              <a:defRPr sz="1192">
                <a:solidFill>
                  <a:schemeClr val="tx1">
                    <a:lumMod val="95000"/>
                    <a:lumOff val="5000"/>
                  </a:schemeClr>
                </a:solidFill>
                <a:latin typeface="+mj-lt"/>
              </a:defRPr>
            </a:lvl1pPr>
          </a:lstStyle>
          <a:p>
            <a:fld id="{6BE9B887-2C20-4C6B-83C8-DD33526B37AC}" type="datetimeFigureOut">
              <a:rPr lang="en-US" smtClean="0"/>
              <a:t>4/27/2022</a:t>
            </a:fld>
            <a:endParaRPr lang="en-US"/>
          </a:p>
        </p:txBody>
      </p:sp>
      <p:sp>
        <p:nvSpPr>
          <p:cNvPr id="5" name="Footer Placeholder 4"/>
          <p:cNvSpPr>
            <a:spLocks noGrp="1"/>
          </p:cNvSpPr>
          <p:nvPr>
            <p:ph type="ftr" sz="quarter" idx="3"/>
          </p:nvPr>
        </p:nvSpPr>
        <p:spPr>
          <a:xfrm>
            <a:off x="5774945" y="7851720"/>
            <a:ext cx="7037182" cy="332867"/>
          </a:xfrm>
          <a:prstGeom prst="rect">
            <a:avLst/>
          </a:prstGeom>
        </p:spPr>
        <p:txBody>
          <a:bodyPr vert="horz" lIns="91440" tIns="45720" rIns="91440" bIns="45720" rtlCol="0" anchor="ctr"/>
          <a:lstStyle>
            <a:lvl1pPr algn="r">
              <a:defRPr sz="1192"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2922956" y="7851720"/>
            <a:ext cx="1161047" cy="332867"/>
          </a:xfrm>
          <a:prstGeom prst="rect">
            <a:avLst/>
          </a:prstGeom>
        </p:spPr>
        <p:txBody>
          <a:bodyPr vert="horz" lIns="91440" tIns="45720" rIns="91440" bIns="45720" rtlCol="0" anchor="ctr"/>
          <a:lstStyle>
            <a:lvl1pPr algn="l">
              <a:defRPr sz="1192">
                <a:solidFill>
                  <a:schemeClr val="tx1">
                    <a:lumMod val="95000"/>
                    <a:lumOff val="5000"/>
                  </a:schemeClr>
                </a:solidFill>
                <a:latin typeface="+mj-lt"/>
              </a:defRPr>
            </a:lvl1pPr>
          </a:lstStyle>
          <a:p>
            <a:fld id="{E62DF2E5-56B9-4B68-90F1-6646D3CD063D}" type="slidenum">
              <a:rPr lang="en-US" smtClean="0"/>
              <a:t>‹#›</a:t>
            </a:fld>
            <a:endParaRPr lang="en-US"/>
          </a:p>
        </p:txBody>
      </p:sp>
      <p:cxnSp>
        <p:nvCxnSpPr>
          <p:cNvPr id="7" name="Straight Connector 6"/>
          <p:cNvCxnSpPr/>
          <p:nvPr/>
        </p:nvCxnSpPr>
        <p:spPr>
          <a:xfrm flipV="1">
            <a:off x="908645" y="1002683"/>
            <a:ext cx="0" cy="11095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329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1090331" rtl="0" eaLnBrk="1" latinLnBrk="0" hangingPunct="1">
        <a:lnSpc>
          <a:spcPct val="80000"/>
        </a:lnSpc>
        <a:spcBef>
          <a:spcPct val="0"/>
        </a:spcBef>
        <a:buNone/>
        <a:defRPr sz="5962" kern="1200" cap="all" spc="119" baseline="0">
          <a:solidFill>
            <a:schemeClr val="tx1">
              <a:lumMod val="95000"/>
              <a:lumOff val="5000"/>
            </a:schemeClr>
          </a:solidFill>
          <a:latin typeface="+mj-lt"/>
          <a:ea typeface="+mj-ea"/>
          <a:cs typeface="+mj-cs"/>
        </a:defRPr>
      </a:lvl1pPr>
    </p:titleStyle>
    <p:bodyStyle>
      <a:lvl1pPr marL="109033" indent="-109033" algn="l" defTabSz="1090331" rtl="0" eaLnBrk="1" latinLnBrk="0" hangingPunct="1">
        <a:lnSpc>
          <a:spcPct val="90000"/>
        </a:lnSpc>
        <a:spcBef>
          <a:spcPts val="1431"/>
        </a:spcBef>
        <a:spcAft>
          <a:spcPts val="238"/>
        </a:spcAft>
        <a:buClr>
          <a:schemeClr val="accent1"/>
        </a:buClr>
        <a:buSzPct val="100000"/>
        <a:buFont typeface="Tw Cen MT" panose="020B0602020104020603" pitchFamily="34" charset="0"/>
        <a:buChar char=" "/>
        <a:defRPr sz="2623" kern="1200">
          <a:solidFill>
            <a:schemeClr val="tx1"/>
          </a:solidFill>
          <a:latin typeface="+mn-lt"/>
          <a:ea typeface="+mn-ea"/>
          <a:cs typeface="+mn-cs"/>
        </a:defRPr>
      </a:lvl1pPr>
      <a:lvl2pPr marL="316196" indent="-163550" algn="l" defTabSz="1090331" rtl="0" eaLnBrk="1" latinLnBrk="0" hangingPunct="1">
        <a:lnSpc>
          <a:spcPct val="90000"/>
        </a:lnSpc>
        <a:spcBef>
          <a:spcPts val="238"/>
        </a:spcBef>
        <a:spcAft>
          <a:spcPts val="477"/>
        </a:spcAft>
        <a:buClr>
          <a:schemeClr val="accent1"/>
        </a:buClr>
        <a:buFont typeface="Wingdings 3" pitchFamily="18" charset="2"/>
        <a:buChar char=""/>
        <a:defRPr sz="2146" kern="1200">
          <a:solidFill>
            <a:schemeClr val="tx1"/>
          </a:solidFill>
          <a:latin typeface="+mn-lt"/>
          <a:ea typeface="+mn-ea"/>
          <a:cs typeface="+mn-cs"/>
        </a:defRPr>
      </a:lvl2pPr>
      <a:lvl3pPr marL="534262"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3pPr>
      <a:lvl4pPr marL="708715"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4pPr>
      <a:lvl5pPr marL="926781"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5pPr>
      <a:lvl6pPr marL="1090331"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6pPr>
      <a:lvl7pPr marL="1264783"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7pPr>
      <a:lvl8pPr marL="1450140"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8pPr>
      <a:lvl9pPr marL="1624593" indent="-163550" algn="l" defTabSz="1090331" rtl="0" eaLnBrk="1" latinLnBrk="0" hangingPunct="1">
        <a:lnSpc>
          <a:spcPct val="90000"/>
        </a:lnSpc>
        <a:spcBef>
          <a:spcPts val="238"/>
        </a:spcBef>
        <a:spcAft>
          <a:spcPts val="477"/>
        </a:spcAft>
        <a:buClr>
          <a:schemeClr val="accent1"/>
        </a:buClr>
        <a:buFont typeface="Wingdings 3" pitchFamily="18" charset="2"/>
        <a:buChar char=""/>
        <a:defRPr sz="1669" kern="1200">
          <a:solidFill>
            <a:schemeClr val="tx1"/>
          </a:solidFill>
          <a:latin typeface="+mn-lt"/>
          <a:ea typeface="+mn-ea"/>
          <a:cs typeface="+mn-cs"/>
        </a:defRPr>
      </a:lvl9pPr>
    </p:bodyStyle>
    <p:otherStyle>
      <a:defPPr>
        <a:defRPr lang="en-US"/>
      </a:defPPr>
      <a:lvl1pPr marL="0" algn="l" defTabSz="1090331" rtl="0" eaLnBrk="1" latinLnBrk="0" hangingPunct="1">
        <a:defRPr sz="2146" kern="1200">
          <a:solidFill>
            <a:schemeClr val="tx1"/>
          </a:solidFill>
          <a:latin typeface="+mn-lt"/>
          <a:ea typeface="+mn-ea"/>
          <a:cs typeface="+mn-cs"/>
        </a:defRPr>
      </a:lvl1pPr>
      <a:lvl2pPr marL="545165" algn="l" defTabSz="1090331" rtl="0" eaLnBrk="1" latinLnBrk="0" hangingPunct="1">
        <a:defRPr sz="2146" kern="1200">
          <a:solidFill>
            <a:schemeClr val="tx1"/>
          </a:solidFill>
          <a:latin typeface="+mn-lt"/>
          <a:ea typeface="+mn-ea"/>
          <a:cs typeface="+mn-cs"/>
        </a:defRPr>
      </a:lvl2pPr>
      <a:lvl3pPr marL="1090331" algn="l" defTabSz="1090331" rtl="0" eaLnBrk="1" latinLnBrk="0" hangingPunct="1">
        <a:defRPr sz="2146" kern="1200">
          <a:solidFill>
            <a:schemeClr val="tx1"/>
          </a:solidFill>
          <a:latin typeface="+mn-lt"/>
          <a:ea typeface="+mn-ea"/>
          <a:cs typeface="+mn-cs"/>
        </a:defRPr>
      </a:lvl3pPr>
      <a:lvl4pPr marL="1635496" algn="l" defTabSz="1090331" rtl="0" eaLnBrk="1" latinLnBrk="0" hangingPunct="1">
        <a:defRPr sz="2146" kern="1200">
          <a:solidFill>
            <a:schemeClr val="tx1"/>
          </a:solidFill>
          <a:latin typeface="+mn-lt"/>
          <a:ea typeface="+mn-ea"/>
          <a:cs typeface="+mn-cs"/>
        </a:defRPr>
      </a:lvl4pPr>
      <a:lvl5pPr marL="2180661" algn="l" defTabSz="1090331" rtl="0" eaLnBrk="1" latinLnBrk="0" hangingPunct="1">
        <a:defRPr sz="2146" kern="1200">
          <a:solidFill>
            <a:schemeClr val="tx1"/>
          </a:solidFill>
          <a:latin typeface="+mn-lt"/>
          <a:ea typeface="+mn-ea"/>
          <a:cs typeface="+mn-cs"/>
        </a:defRPr>
      </a:lvl5pPr>
      <a:lvl6pPr marL="2725826" algn="l" defTabSz="1090331" rtl="0" eaLnBrk="1" latinLnBrk="0" hangingPunct="1">
        <a:defRPr sz="2146" kern="1200">
          <a:solidFill>
            <a:schemeClr val="tx1"/>
          </a:solidFill>
          <a:latin typeface="+mn-lt"/>
          <a:ea typeface="+mn-ea"/>
          <a:cs typeface="+mn-cs"/>
        </a:defRPr>
      </a:lvl6pPr>
      <a:lvl7pPr marL="3270992" algn="l" defTabSz="1090331" rtl="0" eaLnBrk="1" latinLnBrk="0" hangingPunct="1">
        <a:defRPr sz="2146" kern="1200">
          <a:solidFill>
            <a:schemeClr val="tx1"/>
          </a:solidFill>
          <a:latin typeface="+mn-lt"/>
          <a:ea typeface="+mn-ea"/>
          <a:cs typeface="+mn-cs"/>
        </a:defRPr>
      </a:lvl7pPr>
      <a:lvl8pPr marL="3816157" algn="l" defTabSz="1090331" rtl="0" eaLnBrk="1" latinLnBrk="0" hangingPunct="1">
        <a:defRPr sz="2146" kern="1200">
          <a:solidFill>
            <a:schemeClr val="tx1"/>
          </a:solidFill>
          <a:latin typeface="+mn-lt"/>
          <a:ea typeface="+mn-ea"/>
          <a:cs typeface="+mn-cs"/>
        </a:defRPr>
      </a:lvl8pPr>
      <a:lvl9pPr marL="4361322" algn="l" defTabSz="1090331" rtl="0" eaLnBrk="1" latinLnBrk="0" hangingPunct="1">
        <a:defRPr sz="21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7E1C6F-BE91-408B-AA6F-5E854F432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759" y="274637"/>
            <a:ext cx="9890448" cy="7977674"/>
          </a:xfrm>
          <a:prstGeom prst="rect">
            <a:avLst/>
          </a:prstGeom>
        </p:spPr>
      </p:pic>
      <p:sp>
        <p:nvSpPr>
          <p:cNvPr id="4" name="Rectangle 3">
            <a:extLst>
              <a:ext uri="{FF2B5EF4-FFF2-40B4-BE49-F238E27FC236}">
                <a16:creationId xmlns:a16="http://schemas.microsoft.com/office/drawing/2014/main" id="{16821DAF-264A-4DE6-98DE-2972F2153483}"/>
              </a:ext>
            </a:extLst>
          </p:cNvPr>
          <p:cNvSpPr/>
          <p:nvPr/>
        </p:nvSpPr>
        <p:spPr>
          <a:xfrm>
            <a:off x="150868" y="1226560"/>
            <a:ext cx="3935940" cy="2769989"/>
          </a:xfrm>
          <a:prstGeom prst="rect">
            <a:avLst/>
          </a:prstGeom>
          <a:noFill/>
        </p:spPr>
        <p:txBody>
          <a:bodyPr wrap="square" lIns="91440" tIns="45720" rIns="91440" bIns="45720">
            <a:sp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NGO</a:t>
            </a:r>
          </a:p>
          <a:p>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Management</a:t>
            </a:r>
          </a:p>
          <a:p>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System</a:t>
            </a:r>
          </a:p>
        </p:txBody>
      </p:sp>
    </p:spTree>
    <p:extLst>
      <p:ext uri="{BB962C8B-B14F-4D97-AF65-F5344CB8AC3E}">
        <p14:creationId xmlns:p14="http://schemas.microsoft.com/office/powerpoint/2010/main" val="36005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F5A88-84BB-4207-B4D0-0DCACE098F4E}"/>
              </a:ext>
            </a:extLst>
          </p:cNvPr>
          <p:cNvSpPr txBox="1"/>
          <p:nvPr/>
        </p:nvSpPr>
        <p:spPr>
          <a:xfrm>
            <a:off x="1126872" y="657538"/>
            <a:ext cx="12851308" cy="4411272"/>
          </a:xfrm>
          <a:prstGeom prst="rect">
            <a:avLst/>
          </a:prstGeom>
          <a:noFill/>
        </p:spPr>
        <p:txBody>
          <a:bodyPr wrap="square">
            <a:spAutoFit/>
          </a:bodyPr>
          <a:lstStyle/>
          <a:p>
            <a:r>
              <a:rPr lang="en-US" sz="571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endParaRPr lang="en-US" sz="5710" dirty="0">
              <a:ln w="0"/>
              <a:solidFill>
                <a:schemeClr val="accent1">
                  <a:lumMod val="40000"/>
                  <a:lumOff val="60000"/>
                </a:schemeClr>
              </a:solidFill>
            </a:endParaRPr>
          </a:p>
          <a:p>
            <a:endParaRPr lang="en-US" sz="5710" dirty="0">
              <a:ln w="0"/>
              <a:effectLst>
                <a:outerShdw blurRad="38100" dist="19050" dir="2700000" algn="tl" rotWithShape="0">
                  <a:schemeClr val="dk1">
                    <a:alpha val="40000"/>
                  </a:schemeClr>
                </a:outerShdw>
              </a:effectLst>
            </a:endParaRPr>
          </a:p>
          <a:p>
            <a:r>
              <a:rPr lang="en-US" sz="2378" dirty="0">
                <a:ln w="0"/>
                <a:effectLst>
                  <a:outerShdw blurRad="38100" dist="19050" dir="2700000" algn="tl" rotWithShape="0">
                    <a:schemeClr val="dk1">
                      <a:alpha val="40000"/>
                    </a:schemeClr>
                  </a:outerShdw>
                </a:effectLst>
              </a:rPr>
              <a:t>This project is based on NGO Management System which is implemented through SQL using </a:t>
            </a:r>
            <a:r>
              <a:rPr lang="en-US" sz="2378" dirty="0" err="1">
                <a:ln w="0"/>
                <a:effectLst>
                  <a:outerShdw blurRad="38100" dist="19050" dir="2700000" algn="tl" rotWithShape="0">
                    <a:schemeClr val="dk1">
                      <a:alpha val="40000"/>
                    </a:schemeClr>
                  </a:outerShdw>
                </a:effectLst>
              </a:rPr>
              <a:t>MySql</a:t>
            </a:r>
            <a:r>
              <a:rPr lang="en-US" sz="2378" dirty="0">
                <a:ln w="0"/>
                <a:effectLst>
                  <a:outerShdw blurRad="38100" dist="19050" dir="2700000" algn="tl" rotWithShape="0">
                    <a:schemeClr val="dk1">
                      <a:alpha val="40000"/>
                    </a:schemeClr>
                  </a:outerShdw>
                </a:effectLst>
              </a:rPr>
              <a:t> Server.</a:t>
            </a:r>
          </a:p>
          <a:p>
            <a:br>
              <a:rPr lang="en-US" sz="2378" dirty="0">
                <a:ln w="0"/>
                <a:effectLst>
                  <a:outerShdw blurRad="38100" dist="19050" dir="2700000" algn="tl" rotWithShape="0">
                    <a:schemeClr val="dk1">
                      <a:alpha val="40000"/>
                    </a:schemeClr>
                  </a:outerShdw>
                </a:effectLst>
              </a:rPr>
            </a:br>
            <a:r>
              <a:rPr lang="en-US" sz="2378" dirty="0">
                <a:ln w="0"/>
                <a:effectLst>
                  <a:outerShdw blurRad="38100" dist="19050" dir="2700000" algn="tl" rotWithShape="0">
                    <a:schemeClr val="dk1">
                      <a:alpha val="40000"/>
                    </a:schemeClr>
                  </a:outerShdw>
                </a:effectLst>
              </a:rPr>
              <a:t> The project includes entities of the donors and receivers and establish relationship between them. Each entity contains Primary Keys and some have foreign key in order to identify relationship between them.  </a:t>
            </a:r>
          </a:p>
          <a:p>
            <a:br>
              <a:rPr lang="en-US" sz="2378" dirty="0">
                <a:ln w="0"/>
                <a:effectLst>
                  <a:outerShdw blurRad="38100" dist="19050" dir="2700000" algn="tl" rotWithShape="0">
                    <a:schemeClr val="dk1">
                      <a:alpha val="40000"/>
                    </a:schemeClr>
                  </a:outerShdw>
                </a:effectLst>
              </a:rPr>
            </a:br>
            <a:r>
              <a:rPr lang="en-US" sz="2378" dirty="0">
                <a:ln w="0"/>
                <a:effectLst>
                  <a:outerShdw blurRad="38100" dist="19050" dir="2700000" algn="tl" rotWithShape="0">
                    <a:schemeClr val="dk1">
                      <a:alpha val="40000"/>
                    </a:schemeClr>
                  </a:outerShdw>
                </a:effectLst>
              </a:rPr>
              <a:t>This can help owner to easily update, delete and insert data in the NGO database .</a:t>
            </a:r>
          </a:p>
        </p:txBody>
      </p:sp>
    </p:spTree>
    <p:extLst>
      <p:ext uri="{BB962C8B-B14F-4D97-AF65-F5344CB8AC3E}">
        <p14:creationId xmlns:p14="http://schemas.microsoft.com/office/powerpoint/2010/main" val="335642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8FDF5F-87D9-4520-A131-3778EBA7239A}"/>
              </a:ext>
            </a:extLst>
          </p:cNvPr>
          <p:cNvSpPr txBox="1"/>
          <p:nvPr/>
        </p:nvSpPr>
        <p:spPr>
          <a:xfrm>
            <a:off x="426396" y="461067"/>
            <a:ext cx="13685533" cy="8798242"/>
          </a:xfrm>
          <a:prstGeom prst="rect">
            <a:avLst/>
          </a:prstGeom>
          <a:noFill/>
        </p:spPr>
        <p:txBody>
          <a:bodyPr wrap="square">
            <a:spAutoFit/>
          </a:bodyPr>
          <a:lstStyle/>
          <a:p>
            <a:r>
              <a:rPr lang="en-US" sz="5233"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OBJECTIVES</a:t>
            </a:r>
            <a:endParaRPr lang="en-US" sz="2139"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br>
              <a:rPr lang="en-US" sz="2139" b="1" dirty="0">
                <a:ln w="12700">
                  <a:solidFill>
                    <a:schemeClr val="accent1"/>
                  </a:solidFill>
                  <a:prstDash val="solid"/>
                </a:ln>
                <a:pattFill prst="pct50">
                  <a:fgClr>
                    <a:schemeClr val="accent1"/>
                  </a:fgClr>
                  <a:bgClr>
                    <a:schemeClr val="accent1">
                      <a:lumMod val="20000"/>
                      <a:lumOff val="80000"/>
                    </a:schemeClr>
                  </a:bgClr>
                </a:pattFill>
              </a:rPr>
            </a:br>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r>
              <a:rPr lang="en-US" sz="2139" dirty="0">
                <a:ln w="0"/>
                <a:effectLst>
                  <a:outerShdw blurRad="38100" dist="19050" dir="2700000" algn="tl" rotWithShape="0">
                    <a:schemeClr val="dk1">
                      <a:alpha val="40000"/>
                    </a:schemeClr>
                  </a:outerShdw>
                </a:effectLst>
              </a:rPr>
              <a:t>The main Objective of NGO Management System is to provide a friendly environment to  maintain the details of donors, charity organizations, poor families, items distributed to them and all the volunteers working with them.</a:t>
            </a:r>
          </a:p>
          <a:p>
            <a:pPr marL="339859" indent="-339859">
              <a:buFont typeface="Arial" panose="020B0604020202020204" pitchFamily="34" charset="0"/>
              <a:buChar char="•"/>
            </a:pPr>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r>
              <a:rPr lang="en-US" sz="2139" dirty="0">
                <a:ln w="0"/>
                <a:effectLst>
                  <a:outerShdw blurRad="38100" dist="19050" dir="2700000" algn="tl" rotWithShape="0">
                    <a:schemeClr val="dk1">
                      <a:alpha val="40000"/>
                    </a:schemeClr>
                  </a:outerShdw>
                </a:effectLst>
              </a:rPr>
              <a:t>It also manages all the information about the releasing of funds and other items and all the families receiving the items, thus it helps in analysis of supply to regular funds to needy people.</a:t>
            </a:r>
          </a:p>
          <a:p>
            <a:pPr marL="339859" indent="-339859">
              <a:buFont typeface="Arial" panose="020B0604020202020204" pitchFamily="34" charset="0"/>
              <a:buChar char="•"/>
            </a:pPr>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r>
              <a:rPr lang="en-US" sz="2139" dirty="0">
                <a:ln w="0"/>
                <a:effectLst>
                  <a:outerShdw blurRad="38100" dist="19050" dir="2700000" algn="tl" rotWithShape="0">
                    <a:schemeClr val="dk1">
                      <a:alpha val="40000"/>
                    </a:schemeClr>
                  </a:outerShdw>
                </a:effectLst>
              </a:rPr>
              <a:t>Greater access to accurate information.</a:t>
            </a:r>
          </a:p>
          <a:p>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r>
              <a:rPr lang="en-US" sz="2139" dirty="0">
                <a:ln w="0"/>
                <a:effectLst>
                  <a:outerShdw blurRad="38100" dist="19050" dir="2700000" algn="tl" rotWithShape="0">
                    <a:schemeClr val="dk1">
                      <a:alpha val="40000"/>
                    </a:schemeClr>
                  </a:outerShdw>
                </a:effectLst>
              </a:rPr>
              <a:t>Greater accountability and transparency in operations.</a:t>
            </a:r>
          </a:p>
          <a:p>
            <a:pPr marL="339859" indent="-339859">
              <a:buFont typeface="Arial" panose="020B0604020202020204" pitchFamily="34" charset="0"/>
              <a:buChar char="•"/>
            </a:pPr>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r>
              <a:rPr lang="en-US" sz="2139" dirty="0">
                <a:ln w="0"/>
                <a:effectLst>
                  <a:outerShdw blurRad="38100" dist="19050" dir="2700000" algn="tl" rotWithShape="0">
                    <a:schemeClr val="dk1">
                      <a:alpha val="40000"/>
                    </a:schemeClr>
                  </a:outerShdw>
                </a:effectLst>
              </a:rPr>
              <a:t>The main purpose of this project is to maintain easy circulation system using computers and to provide different reports.</a:t>
            </a:r>
          </a:p>
          <a:p>
            <a:pPr marL="339859" indent="-339859">
              <a:buFont typeface="Arial" panose="020B0604020202020204" pitchFamily="34" charset="0"/>
              <a:buChar char="•"/>
            </a:pPr>
            <a:endParaRPr lang="en-US" sz="2139" dirty="0">
              <a:ln w="0"/>
              <a:effectLst>
                <a:outerShdw blurRad="38100" dist="19050" dir="2700000" algn="tl" rotWithShape="0">
                  <a:schemeClr val="dk1">
                    <a:alpha val="40000"/>
                  </a:schemeClr>
                </a:outerShdw>
              </a:effectLst>
            </a:endParaRPr>
          </a:p>
          <a:p>
            <a:endParaRPr lang="en-US" sz="2139" dirty="0">
              <a:ln w="0"/>
              <a:effectLst>
                <a:outerShdw blurRad="38100" dist="19050" dir="2700000" algn="tl" rotWithShape="0">
                  <a:schemeClr val="dk1">
                    <a:alpha val="40000"/>
                  </a:schemeClr>
                </a:outerShdw>
              </a:effectLst>
            </a:endParaRPr>
          </a:p>
          <a:p>
            <a:pPr marL="339859" indent="-339859">
              <a:buFont typeface="Arial" panose="020B0604020202020204" pitchFamily="34" charset="0"/>
              <a:buChar char="•"/>
            </a:pPr>
            <a:endParaRPr lang="en-US" sz="2139" dirty="0">
              <a:ln w="0"/>
              <a:effectLst>
                <a:outerShdw blurRad="38100" dist="19050" dir="2700000" algn="tl" rotWithShape="0">
                  <a:schemeClr val="dk1">
                    <a:alpha val="40000"/>
                  </a:schemeClr>
                </a:outerShdw>
              </a:effectLst>
            </a:endParaRPr>
          </a:p>
          <a:p>
            <a:br>
              <a:rPr lang="en-US" sz="2139" dirty="0">
                <a:ln w="0"/>
                <a:effectLst>
                  <a:outerShdw blurRad="38100" dist="19050" dir="2700000" algn="tl" rotWithShape="0">
                    <a:schemeClr val="dk1">
                      <a:alpha val="40000"/>
                    </a:schemeClr>
                  </a:outerShdw>
                </a:effectLst>
              </a:rPr>
            </a:br>
            <a:br>
              <a:rPr lang="en-US" sz="2139" dirty="0">
                <a:ln w="0"/>
                <a:effectLst>
                  <a:outerShdw blurRad="38100" dist="19050" dir="2700000" algn="tl" rotWithShape="0">
                    <a:schemeClr val="dk1">
                      <a:alpha val="40000"/>
                    </a:schemeClr>
                  </a:outerShdw>
                </a:effectLst>
              </a:rPr>
            </a:br>
            <a:br>
              <a:rPr lang="en-US" sz="2139" dirty="0">
                <a:ln w="0"/>
                <a:effectLst>
                  <a:outerShdw blurRad="38100" dist="19050" dir="2700000" algn="tl" rotWithShape="0">
                    <a:schemeClr val="dk1">
                      <a:alpha val="40000"/>
                    </a:schemeClr>
                  </a:outerShdw>
                </a:effectLst>
              </a:rPr>
            </a:br>
            <a:br>
              <a:rPr lang="en-US" sz="2139" dirty="0">
                <a:ln w="0"/>
                <a:effectLst>
                  <a:outerShdw blurRad="38100" dist="19050" dir="2700000" algn="tl" rotWithShape="0">
                    <a:schemeClr val="dk1">
                      <a:alpha val="40000"/>
                    </a:schemeClr>
                  </a:outerShdw>
                </a:effectLst>
              </a:rPr>
            </a:br>
            <a:br>
              <a:rPr lang="en-US" sz="2139" dirty="0">
                <a:ln w="0"/>
                <a:effectLst>
                  <a:outerShdw blurRad="38100" dist="19050" dir="2700000" algn="tl" rotWithShape="0">
                    <a:schemeClr val="dk1">
                      <a:alpha val="40000"/>
                    </a:schemeClr>
                  </a:outerShdw>
                </a:effectLst>
              </a:rPr>
            </a:br>
            <a:br>
              <a:rPr lang="en-US" sz="2139" dirty="0">
                <a:ln w="0"/>
                <a:effectLst>
                  <a:outerShdw blurRad="38100" dist="19050" dir="2700000" algn="tl" rotWithShape="0">
                    <a:schemeClr val="dk1">
                      <a:alpha val="40000"/>
                    </a:schemeClr>
                  </a:outerShdw>
                </a:effectLst>
              </a:rPr>
            </a:br>
            <a:endParaRPr lang="en-US" sz="2139"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0300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56D09-D873-439A-B15E-E9A8E0BB970A}"/>
              </a:ext>
            </a:extLst>
          </p:cNvPr>
          <p:cNvSpPr/>
          <p:nvPr/>
        </p:nvSpPr>
        <p:spPr>
          <a:xfrm>
            <a:off x="1516955" y="376274"/>
            <a:ext cx="8787002" cy="7210105"/>
          </a:xfrm>
          <a:prstGeom prst="rect">
            <a:avLst/>
          </a:prstGeom>
          <a:noFill/>
        </p:spPr>
        <p:txBody>
          <a:bodyPr wrap="none" lIns="108766" tIns="54383" rIns="108766" bIns="54383">
            <a:spAutoFit/>
          </a:bodyPr>
          <a:lstStyle/>
          <a:p>
            <a:pPr algn="ctr"/>
            <a:r>
              <a:rPr lang="en-US" sz="6424"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Dictionary</a:t>
            </a:r>
          </a:p>
          <a:p>
            <a:pPr algn="ctr"/>
            <a:endParaRPr lang="en-US" sz="6424"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2378" dirty="0">
                <a:ln w="0"/>
                <a:effectLst>
                  <a:outerShdw blurRad="38100" dist="19050" dir="2700000" algn="tl" rotWithShape="0">
                    <a:schemeClr val="dk1">
                      <a:alpha val="40000"/>
                    </a:schemeClr>
                  </a:outerShdw>
                </a:effectLst>
              </a:rPr>
              <a:t>NGO management System contains following tables-</a:t>
            </a:r>
          </a:p>
          <a:p>
            <a:pPr algn="ctr"/>
            <a:endParaRPr lang="en-US" sz="2378" dirty="0">
              <a:ln w="0"/>
              <a:effectLst>
                <a:outerShdw blurRad="38100" dist="19050" dir="2700000" algn="tl" rotWithShape="0">
                  <a:schemeClr val="dk1">
                    <a:alpha val="40000"/>
                  </a:schemeClr>
                </a:outerShdw>
              </a:effectLst>
            </a:endParaRPr>
          </a:p>
          <a:p>
            <a:pPr algn="ctr"/>
            <a:endParaRPr lang="en-US" sz="2378" dirty="0">
              <a:ln w="0"/>
              <a:effectLst>
                <a:outerShdw blurRad="38100" dist="19050" dir="2700000" algn="tl" rotWithShape="0">
                  <a:schemeClr val="dk1">
                    <a:alpha val="40000"/>
                  </a:schemeClr>
                </a:outerShdw>
              </a:effectLst>
            </a:endParaRPr>
          </a:p>
          <a:p>
            <a:pPr algn="ctr"/>
            <a:endParaRPr lang="en-US" sz="2378" dirty="0">
              <a:ln w="0"/>
              <a:effectLst>
                <a:outerShdw blurRad="38100" dist="19050" dir="2700000" algn="tl" rotWithShape="0">
                  <a:schemeClr val="dk1">
                    <a:alpha val="40000"/>
                  </a:schemeClr>
                </a:outerShdw>
              </a:effectLst>
            </a:endParaRPr>
          </a:p>
          <a:p>
            <a:pPr marL="543774" indent="-543774">
              <a:buFont typeface="+mj-lt"/>
              <a:buAutoNum type="arabicPeriod"/>
            </a:pPr>
            <a:r>
              <a:rPr lang="en-US" sz="2378" dirty="0">
                <a:ln w="0"/>
                <a:solidFill>
                  <a:schemeClr val="accent1"/>
                </a:solidFill>
                <a:effectLst>
                  <a:outerShdw blurRad="38100" dist="25400" dir="5400000" algn="ctr" rotWithShape="0">
                    <a:srgbClr val="6E747A">
                      <a:alpha val="43000"/>
                    </a:srgbClr>
                  </a:outerShdw>
                </a:effectLst>
              </a:rPr>
              <a:t>Volunteer-students working with  NGO.</a:t>
            </a:r>
          </a:p>
          <a:p>
            <a:endParaRPr lang="en-US" sz="2378" dirty="0">
              <a:ln w="0"/>
              <a:solidFill>
                <a:schemeClr val="accent1"/>
              </a:solidFill>
              <a:effectLst>
                <a:outerShdw blurRad="38100" dist="25400" dir="5400000" algn="ctr" rotWithShape="0">
                  <a:srgbClr val="6E747A">
                    <a:alpha val="43000"/>
                  </a:srgbClr>
                </a:outerShdw>
              </a:effectLst>
            </a:endParaRPr>
          </a:p>
          <a:p>
            <a:r>
              <a:rPr lang="en-US" sz="2378" dirty="0">
                <a:ln w="0"/>
                <a:solidFill>
                  <a:schemeClr val="accent1"/>
                </a:solidFill>
                <a:effectLst>
                  <a:outerShdw blurRad="38100" dist="25400" dir="5400000" algn="ctr" rotWithShape="0">
                    <a:srgbClr val="6E747A">
                      <a:alpha val="43000"/>
                    </a:srgbClr>
                  </a:outerShdw>
                </a:effectLst>
              </a:rPr>
              <a:t>2.Organization-different charity organizations</a:t>
            </a:r>
          </a:p>
          <a:p>
            <a:endParaRPr lang="en-US" sz="2378" dirty="0">
              <a:ln w="0"/>
              <a:solidFill>
                <a:schemeClr val="accent1"/>
              </a:solidFill>
              <a:effectLst>
                <a:outerShdw blurRad="38100" dist="25400" dir="5400000" algn="ctr" rotWithShape="0">
                  <a:srgbClr val="6E747A">
                    <a:alpha val="43000"/>
                  </a:srgbClr>
                </a:outerShdw>
              </a:effectLst>
            </a:endParaRPr>
          </a:p>
          <a:p>
            <a:r>
              <a:rPr lang="en-US" sz="2378" dirty="0">
                <a:ln w="0"/>
                <a:solidFill>
                  <a:schemeClr val="accent1"/>
                </a:solidFill>
                <a:effectLst>
                  <a:outerShdw blurRad="38100" dist="25400" dir="5400000" algn="ctr" rotWithShape="0">
                    <a:srgbClr val="6E747A">
                      <a:alpha val="43000"/>
                    </a:srgbClr>
                  </a:outerShdw>
                </a:effectLst>
              </a:rPr>
              <a:t>3. Donors- sponsors donating funds or items.</a:t>
            </a:r>
          </a:p>
          <a:p>
            <a:endParaRPr lang="en-US" sz="2378" dirty="0">
              <a:ln w="0"/>
              <a:solidFill>
                <a:schemeClr val="accent1"/>
              </a:solidFill>
              <a:effectLst>
                <a:outerShdw blurRad="38100" dist="25400" dir="5400000" algn="ctr" rotWithShape="0">
                  <a:srgbClr val="6E747A">
                    <a:alpha val="43000"/>
                  </a:srgbClr>
                </a:outerShdw>
              </a:effectLst>
            </a:endParaRPr>
          </a:p>
          <a:p>
            <a:r>
              <a:rPr lang="en-US" sz="2378" dirty="0">
                <a:ln w="0"/>
                <a:solidFill>
                  <a:schemeClr val="accent1"/>
                </a:solidFill>
                <a:effectLst>
                  <a:outerShdw blurRad="38100" dist="25400" dir="5400000" algn="ctr" rotWithShape="0">
                    <a:srgbClr val="6E747A">
                      <a:alpha val="43000"/>
                    </a:srgbClr>
                  </a:outerShdw>
                </a:effectLst>
              </a:rPr>
              <a:t>4.Poor_families- families receiving the funds or items.</a:t>
            </a:r>
          </a:p>
          <a:p>
            <a:endParaRPr lang="en-US" sz="2378" dirty="0">
              <a:ln w="0"/>
              <a:solidFill>
                <a:schemeClr val="accent1"/>
              </a:solidFill>
              <a:effectLst>
                <a:outerShdw blurRad="38100" dist="25400" dir="5400000" algn="ctr" rotWithShape="0">
                  <a:srgbClr val="6E747A">
                    <a:alpha val="43000"/>
                  </a:srgbClr>
                </a:outerShdw>
              </a:effectLst>
            </a:endParaRPr>
          </a:p>
          <a:p>
            <a:r>
              <a:rPr lang="en-US" sz="2378" dirty="0">
                <a:ln w="0"/>
                <a:solidFill>
                  <a:schemeClr val="accent1"/>
                </a:solidFill>
                <a:effectLst>
                  <a:outerShdw blurRad="38100" dist="25400" dir="5400000" algn="ctr" rotWithShape="0">
                    <a:srgbClr val="6E747A">
                      <a:alpha val="43000"/>
                    </a:srgbClr>
                  </a:outerShdw>
                </a:effectLst>
              </a:rPr>
              <a:t>5.Items_donated-number of items given by NGOs to different families.</a:t>
            </a:r>
          </a:p>
          <a:p>
            <a:pPr marL="543774" indent="-543774" algn="ctr">
              <a:buFont typeface="+mj-lt"/>
              <a:buAutoNum type="arabicPeriod"/>
            </a:pPr>
            <a:endParaRPr lang="en-US" sz="2378"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195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12FC41-505F-45BA-8268-0731CE103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74" y="1735931"/>
            <a:ext cx="13607103" cy="6469323"/>
          </a:xfrm>
          <a:prstGeom prst="rect">
            <a:avLst/>
          </a:prstGeom>
        </p:spPr>
      </p:pic>
      <p:sp>
        <p:nvSpPr>
          <p:cNvPr id="4" name="Rectangle 3">
            <a:extLst>
              <a:ext uri="{FF2B5EF4-FFF2-40B4-BE49-F238E27FC236}">
                <a16:creationId xmlns:a16="http://schemas.microsoft.com/office/drawing/2014/main" id="{58EB78EA-83F8-460D-810D-862BE82003B3}"/>
              </a:ext>
            </a:extLst>
          </p:cNvPr>
          <p:cNvSpPr/>
          <p:nvPr/>
        </p:nvSpPr>
        <p:spPr>
          <a:xfrm>
            <a:off x="884077" y="116421"/>
            <a:ext cx="4290130" cy="2087036"/>
          </a:xfrm>
          <a:prstGeom prst="rect">
            <a:avLst/>
          </a:prstGeom>
          <a:noFill/>
        </p:spPr>
        <p:txBody>
          <a:bodyPr wrap="none" lIns="108766" tIns="54383" rIns="108766" bIns="54383">
            <a:spAutoFit/>
          </a:bodyPr>
          <a:lstStyle/>
          <a:p>
            <a:pPr algn="ctr"/>
            <a:r>
              <a:rPr lang="en-US" sz="6424"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ER Diagram</a:t>
            </a:r>
          </a:p>
          <a:p>
            <a:pPr algn="ctr"/>
            <a:endParaRPr lang="en-US" sz="6424"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0786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9A6FF37-7266-4239-A5F2-39289C667EC8}"/>
              </a:ext>
            </a:extLst>
          </p:cNvPr>
          <p:cNvGraphicFramePr>
            <a:graphicFrameLocks noGrp="1"/>
          </p:cNvGraphicFramePr>
          <p:nvPr>
            <p:extLst>
              <p:ext uri="{D42A27DB-BD31-4B8C-83A1-F6EECF244321}">
                <p14:modId xmlns:p14="http://schemas.microsoft.com/office/powerpoint/2010/main" val="3599838577"/>
              </p:ext>
            </p:extLst>
          </p:nvPr>
        </p:nvGraphicFramePr>
        <p:xfrm>
          <a:off x="1272618" y="303242"/>
          <a:ext cx="8295588" cy="2929255"/>
        </p:xfrm>
        <a:graphic>
          <a:graphicData uri="http://schemas.openxmlformats.org/drawingml/2006/table">
            <a:tbl>
              <a:tblPr firstRow="1" bandRow="1">
                <a:tableStyleId>{BC89EF96-8CEA-46FF-86C4-4CE0E7609802}</a:tableStyleId>
              </a:tblPr>
              <a:tblGrid>
                <a:gridCol w="2073897">
                  <a:extLst>
                    <a:ext uri="{9D8B030D-6E8A-4147-A177-3AD203B41FA5}">
                      <a16:colId xmlns:a16="http://schemas.microsoft.com/office/drawing/2014/main" val="2143507466"/>
                    </a:ext>
                  </a:extLst>
                </a:gridCol>
                <a:gridCol w="2073897">
                  <a:extLst>
                    <a:ext uri="{9D8B030D-6E8A-4147-A177-3AD203B41FA5}">
                      <a16:colId xmlns:a16="http://schemas.microsoft.com/office/drawing/2014/main" val="3534886528"/>
                    </a:ext>
                  </a:extLst>
                </a:gridCol>
                <a:gridCol w="2073897">
                  <a:extLst>
                    <a:ext uri="{9D8B030D-6E8A-4147-A177-3AD203B41FA5}">
                      <a16:colId xmlns:a16="http://schemas.microsoft.com/office/drawing/2014/main" val="2040324606"/>
                    </a:ext>
                  </a:extLst>
                </a:gridCol>
                <a:gridCol w="2073897">
                  <a:extLst>
                    <a:ext uri="{9D8B030D-6E8A-4147-A177-3AD203B41FA5}">
                      <a16:colId xmlns:a16="http://schemas.microsoft.com/office/drawing/2014/main" val="3765563328"/>
                    </a:ext>
                  </a:extLst>
                </a:gridCol>
              </a:tblGrid>
              <a:tr h="321857">
                <a:tc>
                  <a:txBody>
                    <a:bodyPr/>
                    <a:lstStyle/>
                    <a:p>
                      <a:r>
                        <a:rPr lang="en-US" dirty="0" err="1"/>
                        <a:t>Student_id</a:t>
                      </a:r>
                      <a:endParaRPr lang="en-US" dirty="0"/>
                    </a:p>
                  </a:txBody>
                  <a:tcPr/>
                </a:tc>
                <a:tc>
                  <a:txBody>
                    <a:bodyPr/>
                    <a:lstStyle/>
                    <a:p>
                      <a:r>
                        <a:rPr lang="en-US" dirty="0"/>
                        <a:t>Name</a:t>
                      </a:r>
                    </a:p>
                  </a:txBody>
                  <a:tcPr/>
                </a:tc>
                <a:tc>
                  <a:txBody>
                    <a:bodyPr/>
                    <a:lstStyle/>
                    <a:p>
                      <a:r>
                        <a:rPr lang="en-US" dirty="0"/>
                        <a:t>College</a:t>
                      </a:r>
                    </a:p>
                  </a:txBody>
                  <a:tcPr/>
                </a:tc>
                <a:tc>
                  <a:txBody>
                    <a:bodyPr/>
                    <a:lstStyle/>
                    <a:p>
                      <a:r>
                        <a:rPr lang="en-US" dirty="0" err="1"/>
                        <a:t>Super_id</a:t>
                      </a:r>
                      <a:endParaRPr lang="en-US" dirty="0"/>
                    </a:p>
                  </a:txBody>
                  <a:tcPr/>
                </a:tc>
                <a:extLst>
                  <a:ext uri="{0D108BD9-81ED-4DB2-BD59-A6C34878D82A}">
                    <a16:rowId xmlns:a16="http://schemas.microsoft.com/office/drawing/2014/main" val="2039757690"/>
                  </a:ext>
                </a:extLst>
              </a:tr>
              <a:tr h="321857">
                <a:tc>
                  <a:txBody>
                    <a:bodyPr/>
                    <a:lstStyle/>
                    <a:p>
                      <a:r>
                        <a:rPr lang="en-US" dirty="0"/>
                        <a:t>102</a:t>
                      </a:r>
                    </a:p>
                  </a:txBody>
                  <a:tcPr/>
                </a:tc>
                <a:tc>
                  <a:txBody>
                    <a:bodyPr/>
                    <a:lstStyle/>
                    <a:p>
                      <a:r>
                        <a:rPr lang="en-US" dirty="0" err="1"/>
                        <a:t>Kayna</a:t>
                      </a:r>
                      <a:endParaRPr lang="en-US" dirty="0"/>
                    </a:p>
                  </a:txBody>
                  <a:tcPr/>
                </a:tc>
                <a:tc>
                  <a:txBody>
                    <a:bodyPr/>
                    <a:lstStyle/>
                    <a:p>
                      <a:r>
                        <a:rPr lang="en-US" dirty="0"/>
                        <a:t>Symbiosis</a:t>
                      </a:r>
                    </a:p>
                  </a:txBody>
                  <a:tcPr/>
                </a:tc>
                <a:tc>
                  <a:txBody>
                    <a:bodyPr/>
                    <a:lstStyle/>
                    <a:p>
                      <a:r>
                        <a:rPr lang="en-US" dirty="0"/>
                        <a:t>102</a:t>
                      </a:r>
                    </a:p>
                  </a:txBody>
                  <a:tcPr/>
                </a:tc>
                <a:extLst>
                  <a:ext uri="{0D108BD9-81ED-4DB2-BD59-A6C34878D82A}">
                    <a16:rowId xmlns:a16="http://schemas.microsoft.com/office/drawing/2014/main" val="3411077388"/>
                  </a:ext>
                </a:extLst>
              </a:tr>
              <a:tr h="321857">
                <a:tc>
                  <a:txBody>
                    <a:bodyPr/>
                    <a:lstStyle/>
                    <a:p>
                      <a:r>
                        <a:rPr lang="en-US" dirty="0"/>
                        <a:t>103</a:t>
                      </a:r>
                    </a:p>
                  </a:txBody>
                  <a:tcPr/>
                </a:tc>
                <a:tc>
                  <a:txBody>
                    <a:bodyPr/>
                    <a:lstStyle/>
                    <a:p>
                      <a:r>
                        <a:rPr lang="en-US" dirty="0"/>
                        <a:t>Priya</a:t>
                      </a:r>
                    </a:p>
                  </a:txBody>
                  <a:tcPr/>
                </a:tc>
                <a:tc>
                  <a:txBody>
                    <a:bodyPr/>
                    <a:lstStyle/>
                    <a:p>
                      <a:r>
                        <a:rPr lang="en-US" dirty="0"/>
                        <a:t>IIT-Kanpur</a:t>
                      </a:r>
                    </a:p>
                  </a:txBody>
                  <a:tcPr/>
                </a:tc>
                <a:tc>
                  <a:txBody>
                    <a:bodyPr/>
                    <a:lstStyle/>
                    <a:p>
                      <a:r>
                        <a:rPr lang="en-US" dirty="0"/>
                        <a:t>103</a:t>
                      </a:r>
                    </a:p>
                  </a:txBody>
                  <a:tcPr/>
                </a:tc>
                <a:extLst>
                  <a:ext uri="{0D108BD9-81ED-4DB2-BD59-A6C34878D82A}">
                    <a16:rowId xmlns:a16="http://schemas.microsoft.com/office/drawing/2014/main" val="1579843182"/>
                  </a:ext>
                </a:extLst>
              </a:tr>
              <a:tr h="321857">
                <a:tc>
                  <a:txBody>
                    <a:bodyPr/>
                    <a:lstStyle/>
                    <a:p>
                      <a:r>
                        <a:rPr lang="en-US" dirty="0"/>
                        <a:t>104</a:t>
                      </a:r>
                    </a:p>
                  </a:txBody>
                  <a:tcPr/>
                </a:tc>
                <a:tc>
                  <a:txBody>
                    <a:bodyPr/>
                    <a:lstStyle/>
                    <a:p>
                      <a:r>
                        <a:rPr lang="en-US" dirty="0"/>
                        <a:t>Yash</a:t>
                      </a:r>
                    </a:p>
                  </a:txBody>
                  <a:tcPr/>
                </a:tc>
                <a:tc>
                  <a:txBody>
                    <a:bodyPr/>
                    <a:lstStyle/>
                    <a:p>
                      <a:r>
                        <a:rPr lang="en-US" dirty="0"/>
                        <a:t>Punjab University</a:t>
                      </a:r>
                    </a:p>
                  </a:txBody>
                  <a:tcPr/>
                </a:tc>
                <a:tc>
                  <a:txBody>
                    <a:bodyPr/>
                    <a:lstStyle/>
                    <a:p>
                      <a:r>
                        <a:rPr lang="en-US" dirty="0"/>
                        <a:t>103</a:t>
                      </a:r>
                    </a:p>
                  </a:txBody>
                  <a:tcPr/>
                </a:tc>
                <a:extLst>
                  <a:ext uri="{0D108BD9-81ED-4DB2-BD59-A6C34878D82A}">
                    <a16:rowId xmlns:a16="http://schemas.microsoft.com/office/drawing/2014/main" val="2225032394"/>
                  </a:ext>
                </a:extLst>
              </a:tr>
              <a:tr h="321857">
                <a:tc>
                  <a:txBody>
                    <a:bodyPr/>
                    <a:lstStyle/>
                    <a:p>
                      <a:r>
                        <a:rPr lang="en-US" dirty="0"/>
                        <a:t>105</a:t>
                      </a:r>
                    </a:p>
                  </a:txBody>
                  <a:tcPr/>
                </a:tc>
                <a:tc>
                  <a:txBody>
                    <a:bodyPr/>
                    <a:lstStyle/>
                    <a:p>
                      <a:r>
                        <a:rPr lang="en-US" dirty="0" err="1"/>
                        <a:t>Kiaan</a:t>
                      </a:r>
                      <a:endParaRPr lang="en-US" dirty="0"/>
                    </a:p>
                  </a:txBody>
                  <a:tcPr/>
                </a:tc>
                <a:tc>
                  <a:txBody>
                    <a:bodyPr/>
                    <a:lstStyle/>
                    <a:p>
                      <a:r>
                        <a:rPr lang="en-US" dirty="0"/>
                        <a:t>IIM-Calcutta</a:t>
                      </a:r>
                    </a:p>
                  </a:txBody>
                  <a:tcPr/>
                </a:tc>
                <a:tc>
                  <a:txBody>
                    <a:bodyPr/>
                    <a:lstStyle/>
                    <a:p>
                      <a:r>
                        <a:rPr lang="en-US" dirty="0"/>
                        <a:t>104</a:t>
                      </a:r>
                    </a:p>
                  </a:txBody>
                  <a:tcPr/>
                </a:tc>
                <a:extLst>
                  <a:ext uri="{0D108BD9-81ED-4DB2-BD59-A6C34878D82A}">
                    <a16:rowId xmlns:a16="http://schemas.microsoft.com/office/drawing/2014/main" val="2309979158"/>
                  </a:ext>
                </a:extLst>
              </a:tr>
              <a:tr h="321857">
                <a:tc>
                  <a:txBody>
                    <a:bodyPr/>
                    <a:lstStyle/>
                    <a:p>
                      <a:r>
                        <a:rPr lang="en-US" dirty="0"/>
                        <a:t>106</a:t>
                      </a:r>
                    </a:p>
                  </a:txBody>
                  <a:tcPr/>
                </a:tc>
                <a:tc>
                  <a:txBody>
                    <a:bodyPr/>
                    <a:lstStyle/>
                    <a:p>
                      <a:r>
                        <a:rPr lang="en-US" dirty="0" err="1"/>
                        <a:t>Yuvaan</a:t>
                      </a:r>
                      <a:endParaRPr lang="en-US" dirty="0"/>
                    </a:p>
                  </a:txBody>
                  <a:tcPr/>
                </a:tc>
                <a:tc>
                  <a:txBody>
                    <a:bodyPr/>
                    <a:lstStyle/>
                    <a:p>
                      <a:r>
                        <a:rPr lang="en-US" dirty="0"/>
                        <a:t>Bits </a:t>
                      </a:r>
                      <a:r>
                        <a:rPr lang="en-US" dirty="0" err="1"/>
                        <a:t>pilani</a:t>
                      </a:r>
                      <a:endParaRPr lang="en-US" dirty="0"/>
                    </a:p>
                  </a:txBody>
                  <a:tcPr/>
                </a:tc>
                <a:tc>
                  <a:txBody>
                    <a:bodyPr/>
                    <a:lstStyle/>
                    <a:p>
                      <a:r>
                        <a:rPr lang="en-US" dirty="0"/>
                        <a:t>105</a:t>
                      </a:r>
                    </a:p>
                  </a:txBody>
                  <a:tcPr/>
                </a:tc>
                <a:extLst>
                  <a:ext uri="{0D108BD9-81ED-4DB2-BD59-A6C34878D82A}">
                    <a16:rowId xmlns:a16="http://schemas.microsoft.com/office/drawing/2014/main" val="1507791191"/>
                  </a:ext>
                </a:extLst>
              </a:tr>
              <a:tr h="321857">
                <a:tc>
                  <a:txBody>
                    <a:bodyPr/>
                    <a:lstStyle/>
                    <a:p>
                      <a:r>
                        <a:rPr lang="en-US" dirty="0"/>
                        <a:t>107</a:t>
                      </a:r>
                    </a:p>
                  </a:txBody>
                  <a:tcPr/>
                </a:tc>
                <a:tc>
                  <a:txBody>
                    <a:bodyPr/>
                    <a:lstStyle/>
                    <a:p>
                      <a:r>
                        <a:rPr lang="en-US" dirty="0"/>
                        <a:t>Tiara</a:t>
                      </a:r>
                    </a:p>
                  </a:txBody>
                  <a:tcPr/>
                </a:tc>
                <a:tc>
                  <a:txBody>
                    <a:bodyPr/>
                    <a:lstStyle/>
                    <a:p>
                      <a:r>
                        <a:rPr lang="en-US" dirty="0"/>
                        <a:t>Christ University</a:t>
                      </a:r>
                    </a:p>
                  </a:txBody>
                  <a:tcPr/>
                </a:tc>
                <a:tc>
                  <a:txBody>
                    <a:bodyPr/>
                    <a:lstStyle/>
                    <a:p>
                      <a:r>
                        <a:rPr lang="en-US" dirty="0"/>
                        <a:t>105</a:t>
                      </a:r>
                    </a:p>
                  </a:txBody>
                  <a:tcPr/>
                </a:tc>
                <a:extLst>
                  <a:ext uri="{0D108BD9-81ED-4DB2-BD59-A6C34878D82A}">
                    <a16:rowId xmlns:a16="http://schemas.microsoft.com/office/drawing/2014/main" val="2647092656"/>
                  </a:ext>
                </a:extLst>
              </a:tr>
            </a:tbl>
          </a:graphicData>
        </a:graphic>
      </p:graphicFrame>
      <p:sp>
        <p:nvSpPr>
          <p:cNvPr id="4" name="TextBox 3">
            <a:extLst>
              <a:ext uri="{FF2B5EF4-FFF2-40B4-BE49-F238E27FC236}">
                <a16:creationId xmlns:a16="http://schemas.microsoft.com/office/drawing/2014/main" id="{301DBB0E-1403-4C2B-973F-11EFB214883D}"/>
              </a:ext>
            </a:extLst>
          </p:cNvPr>
          <p:cNvSpPr txBox="1"/>
          <p:nvPr/>
        </p:nvSpPr>
        <p:spPr>
          <a:xfrm>
            <a:off x="164972" y="3232497"/>
            <a:ext cx="6132134" cy="5355312"/>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Volunteer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student_id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college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super_id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[Volunteer]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102</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'Kayna'</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'Symbiosis'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102</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Volunteer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103</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'Priya'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IIT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Kanpur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103</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Volunteer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104</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'Yash'</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'Punjab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103</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Volunteer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Kiaan</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'IIM-Calcutta'</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104</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Volunteer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Yuvaan</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'Bits </a:t>
            </a:r>
            <a:r>
              <a:rPr lang="en-US" sz="1800" dirty="0" err="1">
                <a:solidFill>
                  <a:srgbClr val="FF0000"/>
                </a:solidFill>
                <a:latin typeface="Consolas" panose="020B0609020204030204" pitchFamily="49" charset="0"/>
              </a:rPr>
              <a:t>pilani</a:t>
            </a:r>
            <a:r>
              <a:rPr lang="en-US" sz="1800" dirty="0">
                <a:solidFill>
                  <a:srgbClr val="FF000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Volunteer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'Tiara'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'Christ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12642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C979F5B-8471-48B0-918A-68A82EB56B6E}"/>
              </a:ext>
            </a:extLst>
          </p:cNvPr>
          <p:cNvGraphicFramePr>
            <a:graphicFrameLocks noGrp="1"/>
          </p:cNvGraphicFramePr>
          <p:nvPr>
            <p:extLst>
              <p:ext uri="{D42A27DB-BD31-4B8C-83A1-F6EECF244321}">
                <p14:modId xmlns:p14="http://schemas.microsoft.com/office/powerpoint/2010/main" val="3988502788"/>
              </p:ext>
            </p:extLst>
          </p:nvPr>
        </p:nvGraphicFramePr>
        <p:xfrm>
          <a:off x="1368694" y="507348"/>
          <a:ext cx="9221548" cy="2929255"/>
        </p:xfrm>
        <a:graphic>
          <a:graphicData uri="http://schemas.openxmlformats.org/drawingml/2006/table">
            <a:tbl>
              <a:tblPr firstRow="1" bandRow="1">
                <a:tableStyleId>{BC89EF96-8CEA-46FF-86C4-4CE0E7609802}</a:tableStyleId>
              </a:tblPr>
              <a:tblGrid>
                <a:gridCol w="2305387">
                  <a:extLst>
                    <a:ext uri="{9D8B030D-6E8A-4147-A177-3AD203B41FA5}">
                      <a16:colId xmlns:a16="http://schemas.microsoft.com/office/drawing/2014/main" val="995858587"/>
                    </a:ext>
                  </a:extLst>
                </a:gridCol>
                <a:gridCol w="2305387">
                  <a:extLst>
                    <a:ext uri="{9D8B030D-6E8A-4147-A177-3AD203B41FA5}">
                      <a16:colId xmlns:a16="http://schemas.microsoft.com/office/drawing/2014/main" val="255964753"/>
                    </a:ext>
                  </a:extLst>
                </a:gridCol>
                <a:gridCol w="2305387">
                  <a:extLst>
                    <a:ext uri="{9D8B030D-6E8A-4147-A177-3AD203B41FA5}">
                      <a16:colId xmlns:a16="http://schemas.microsoft.com/office/drawing/2014/main" val="2563301572"/>
                    </a:ext>
                  </a:extLst>
                </a:gridCol>
                <a:gridCol w="2305387">
                  <a:extLst>
                    <a:ext uri="{9D8B030D-6E8A-4147-A177-3AD203B41FA5}">
                      <a16:colId xmlns:a16="http://schemas.microsoft.com/office/drawing/2014/main" val="441376319"/>
                    </a:ext>
                  </a:extLst>
                </a:gridCol>
              </a:tblGrid>
              <a:tr h="385879">
                <a:tc>
                  <a:txBody>
                    <a:bodyPr/>
                    <a:lstStyle/>
                    <a:p>
                      <a:r>
                        <a:rPr lang="en-US" dirty="0" err="1"/>
                        <a:t>Org_id</a:t>
                      </a:r>
                      <a:endParaRPr lang="en-US" dirty="0"/>
                    </a:p>
                  </a:txBody>
                  <a:tcPr/>
                </a:tc>
                <a:tc>
                  <a:txBody>
                    <a:bodyPr/>
                    <a:lstStyle/>
                    <a:p>
                      <a:r>
                        <a:rPr lang="en-US" dirty="0"/>
                        <a:t>Name</a:t>
                      </a:r>
                    </a:p>
                  </a:txBody>
                  <a:tcPr/>
                </a:tc>
                <a:tc>
                  <a:txBody>
                    <a:bodyPr/>
                    <a:lstStyle/>
                    <a:p>
                      <a:r>
                        <a:rPr lang="en-US" dirty="0"/>
                        <a:t>items</a:t>
                      </a:r>
                    </a:p>
                  </a:txBody>
                  <a:tcPr/>
                </a:tc>
                <a:tc>
                  <a:txBody>
                    <a:bodyPr/>
                    <a:lstStyle/>
                    <a:p>
                      <a:r>
                        <a:rPr lang="en-US" dirty="0" err="1"/>
                        <a:t>Manager_id</a:t>
                      </a:r>
                      <a:endParaRPr lang="en-US" dirty="0"/>
                    </a:p>
                  </a:txBody>
                  <a:tcPr/>
                </a:tc>
                <a:extLst>
                  <a:ext uri="{0D108BD9-81ED-4DB2-BD59-A6C34878D82A}">
                    <a16:rowId xmlns:a16="http://schemas.microsoft.com/office/drawing/2014/main" val="1196806884"/>
                  </a:ext>
                </a:extLst>
              </a:tr>
              <a:tr h="385879">
                <a:tc>
                  <a:txBody>
                    <a:bodyPr/>
                    <a:lstStyle/>
                    <a:p>
                      <a:r>
                        <a:rPr lang="en-US" dirty="0"/>
                        <a:t>1</a:t>
                      </a:r>
                    </a:p>
                  </a:txBody>
                  <a:tcPr/>
                </a:tc>
                <a:tc>
                  <a:txBody>
                    <a:bodyPr/>
                    <a:lstStyle/>
                    <a:p>
                      <a:r>
                        <a:rPr lang="en-US" dirty="0"/>
                        <a:t>Myna </a:t>
                      </a:r>
                      <a:r>
                        <a:rPr lang="en-US" dirty="0" err="1"/>
                        <a:t>mahila</a:t>
                      </a:r>
                      <a:endParaRPr lang="en-US" dirty="0"/>
                    </a:p>
                  </a:txBody>
                  <a:tcPr/>
                </a:tc>
                <a:tc>
                  <a:txBody>
                    <a:bodyPr/>
                    <a:lstStyle/>
                    <a:p>
                      <a:r>
                        <a:rPr lang="en-US" dirty="0"/>
                        <a:t>Sanitary napkins</a:t>
                      </a:r>
                    </a:p>
                  </a:txBody>
                  <a:tcPr/>
                </a:tc>
                <a:tc>
                  <a:txBody>
                    <a:bodyPr/>
                    <a:lstStyle/>
                    <a:p>
                      <a:r>
                        <a:rPr lang="en-US" dirty="0"/>
                        <a:t>104</a:t>
                      </a:r>
                    </a:p>
                  </a:txBody>
                  <a:tcPr/>
                </a:tc>
                <a:extLst>
                  <a:ext uri="{0D108BD9-81ED-4DB2-BD59-A6C34878D82A}">
                    <a16:rowId xmlns:a16="http://schemas.microsoft.com/office/drawing/2014/main" val="3832549132"/>
                  </a:ext>
                </a:extLst>
              </a:tr>
              <a:tr h="385879">
                <a:tc>
                  <a:txBody>
                    <a:bodyPr/>
                    <a:lstStyle/>
                    <a:p>
                      <a:r>
                        <a:rPr lang="en-US" dirty="0"/>
                        <a:t>2</a:t>
                      </a:r>
                    </a:p>
                  </a:txBody>
                  <a:tcPr/>
                </a:tc>
                <a:tc>
                  <a:txBody>
                    <a:bodyPr/>
                    <a:lstStyle/>
                    <a:p>
                      <a:r>
                        <a:rPr lang="en-US" dirty="0"/>
                        <a:t>Smile Foundation</a:t>
                      </a:r>
                    </a:p>
                  </a:txBody>
                  <a:tcPr/>
                </a:tc>
                <a:tc>
                  <a:txBody>
                    <a:bodyPr/>
                    <a:lstStyle/>
                    <a:p>
                      <a:r>
                        <a:rPr lang="en-US" dirty="0"/>
                        <a:t>Stationery items</a:t>
                      </a:r>
                    </a:p>
                  </a:txBody>
                  <a:tcPr/>
                </a:tc>
                <a:tc>
                  <a:txBody>
                    <a:bodyPr/>
                    <a:lstStyle/>
                    <a:p>
                      <a:r>
                        <a:rPr lang="en-US" dirty="0"/>
                        <a:t>102</a:t>
                      </a:r>
                    </a:p>
                  </a:txBody>
                  <a:tcPr/>
                </a:tc>
                <a:extLst>
                  <a:ext uri="{0D108BD9-81ED-4DB2-BD59-A6C34878D82A}">
                    <a16:rowId xmlns:a16="http://schemas.microsoft.com/office/drawing/2014/main" val="3347922666"/>
                  </a:ext>
                </a:extLst>
              </a:tr>
              <a:tr h="385879">
                <a:tc>
                  <a:txBody>
                    <a:bodyPr/>
                    <a:lstStyle/>
                    <a:p>
                      <a:r>
                        <a:rPr lang="en-US" dirty="0"/>
                        <a:t>3</a:t>
                      </a:r>
                    </a:p>
                  </a:txBody>
                  <a:tcPr/>
                </a:tc>
                <a:tc>
                  <a:txBody>
                    <a:bodyPr/>
                    <a:lstStyle/>
                    <a:p>
                      <a:r>
                        <a:rPr lang="en-US" dirty="0" err="1"/>
                        <a:t>Snehalaya</a:t>
                      </a:r>
                      <a:endParaRPr lang="en-US" dirty="0"/>
                    </a:p>
                  </a:txBody>
                  <a:tcPr/>
                </a:tc>
                <a:tc>
                  <a:txBody>
                    <a:bodyPr/>
                    <a:lstStyle/>
                    <a:p>
                      <a:r>
                        <a:rPr lang="en-US" dirty="0"/>
                        <a:t>Health Kits</a:t>
                      </a:r>
                    </a:p>
                  </a:txBody>
                  <a:tcPr/>
                </a:tc>
                <a:tc>
                  <a:txBody>
                    <a:bodyPr/>
                    <a:lstStyle/>
                    <a:p>
                      <a:r>
                        <a:rPr lang="en-US" dirty="0"/>
                        <a:t>106</a:t>
                      </a:r>
                    </a:p>
                  </a:txBody>
                  <a:tcPr/>
                </a:tc>
                <a:extLst>
                  <a:ext uri="{0D108BD9-81ED-4DB2-BD59-A6C34878D82A}">
                    <a16:rowId xmlns:a16="http://schemas.microsoft.com/office/drawing/2014/main" val="4114857500"/>
                  </a:ext>
                </a:extLst>
              </a:tr>
              <a:tr h="385879">
                <a:tc>
                  <a:txBody>
                    <a:bodyPr/>
                    <a:lstStyle/>
                    <a:p>
                      <a:r>
                        <a:rPr lang="en-US" dirty="0"/>
                        <a:t>4</a:t>
                      </a:r>
                    </a:p>
                  </a:txBody>
                  <a:tcPr/>
                </a:tc>
                <a:tc>
                  <a:txBody>
                    <a:bodyPr/>
                    <a:lstStyle/>
                    <a:p>
                      <a:r>
                        <a:rPr lang="en-US" dirty="0"/>
                        <a:t>Katha</a:t>
                      </a:r>
                    </a:p>
                  </a:txBody>
                  <a:tcPr/>
                </a:tc>
                <a:tc>
                  <a:txBody>
                    <a:bodyPr/>
                    <a:lstStyle/>
                    <a:p>
                      <a:r>
                        <a:rPr lang="en-US" dirty="0"/>
                        <a:t>Books</a:t>
                      </a:r>
                    </a:p>
                  </a:txBody>
                  <a:tcPr/>
                </a:tc>
                <a:tc>
                  <a:txBody>
                    <a:bodyPr/>
                    <a:lstStyle/>
                    <a:p>
                      <a:r>
                        <a:rPr lang="en-US" dirty="0"/>
                        <a:t>105</a:t>
                      </a:r>
                    </a:p>
                  </a:txBody>
                  <a:tcPr/>
                </a:tc>
                <a:extLst>
                  <a:ext uri="{0D108BD9-81ED-4DB2-BD59-A6C34878D82A}">
                    <a16:rowId xmlns:a16="http://schemas.microsoft.com/office/drawing/2014/main" val="1797714756"/>
                  </a:ext>
                </a:extLst>
              </a:tr>
              <a:tr h="385879">
                <a:tc>
                  <a:txBody>
                    <a:bodyPr/>
                    <a:lstStyle/>
                    <a:p>
                      <a:r>
                        <a:rPr lang="en-US" dirty="0"/>
                        <a:t>5</a:t>
                      </a:r>
                    </a:p>
                  </a:txBody>
                  <a:tcPr/>
                </a:tc>
                <a:tc>
                  <a:txBody>
                    <a:bodyPr/>
                    <a:lstStyle/>
                    <a:p>
                      <a:r>
                        <a:rPr lang="en-US" dirty="0" err="1"/>
                        <a:t>Nanhi</a:t>
                      </a:r>
                      <a:r>
                        <a:rPr lang="en-US" dirty="0"/>
                        <a:t> kali</a:t>
                      </a:r>
                    </a:p>
                  </a:txBody>
                  <a:tcPr/>
                </a:tc>
                <a:tc>
                  <a:txBody>
                    <a:bodyPr/>
                    <a:lstStyle/>
                    <a:p>
                      <a:r>
                        <a:rPr lang="en-US" dirty="0"/>
                        <a:t>Funds</a:t>
                      </a:r>
                    </a:p>
                  </a:txBody>
                  <a:tcPr/>
                </a:tc>
                <a:tc>
                  <a:txBody>
                    <a:bodyPr/>
                    <a:lstStyle/>
                    <a:p>
                      <a:r>
                        <a:rPr lang="en-US" dirty="0"/>
                        <a:t>103</a:t>
                      </a:r>
                    </a:p>
                  </a:txBody>
                  <a:tcPr/>
                </a:tc>
                <a:extLst>
                  <a:ext uri="{0D108BD9-81ED-4DB2-BD59-A6C34878D82A}">
                    <a16:rowId xmlns:a16="http://schemas.microsoft.com/office/drawing/2014/main" val="1512955709"/>
                  </a:ext>
                </a:extLst>
              </a:tr>
              <a:tr h="385879">
                <a:tc>
                  <a:txBody>
                    <a:bodyPr/>
                    <a:lstStyle/>
                    <a:p>
                      <a:r>
                        <a:rPr lang="en-US" dirty="0"/>
                        <a:t>6</a:t>
                      </a:r>
                    </a:p>
                  </a:txBody>
                  <a:tcPr/>
                </a:tc>
                <a:tc>
                  <a:txBody>
                    <a:bodyPr/>
                    <a:lstStyle/>
                    <a:p>
                      <a:r>
                        <a:rPr lang="en-US" dirty="0"/>
                        <a:t>Goonj</a:t>
                      </a:r>
                    </a:p>
                  </a:txBody>
                  <a:tcPr/>
                </a:tc>
                <a:tc>
                  <a:txBody>
                    <a:bodyPr/>
                    <a:lstStyle/>
                    <a:p>
                      <a:r>
                        <a:rPr lang="en-US" dirty="0"/>
                        <a:t>Clothes</a:t>
                      </a:r>
                    </a:p>
                  </a:txBody>
                  <a:tcPr/>
                </a:tc>
                <a:tc>
                  <a:txBody>
                    <a:bodyPr/>
                    <a:lstStyle/>
                    <a:p>
                      <a:r>
                        <a:rPr lang="en-US" dirty="0"/>
                        <a:t>107</a:t>
                      </a:r>
                    </a:p>
                  </a:txBody>
                  <a:tcPr/>
                </a:tc>
                <a:extLst>
                  <a:ext uri="{0D108BD9-81ED-4DB2-BD59-A6C34878D82A}">
                    <a16:rowId xmlns:a16="http://schemas.microsoft.com/office/drawing/2014/main" val="1156364148"/>
                  </a:ext>
                </a:extLst>
              </a:tr>
            </a:tbl>
          </a:graphicData>
        </a:graphic>
      </p:graphicFrame>
      <p:sp>
        <p:nvSpPr>
          <p:cNvPr id="4" name="TextBox 3">
            <a:extLst>
              <a:ext uri="{FF2B5EF4-FFF2-40B4-BE49-F238E27FC236}">
                <a16:creationId xmlns:a16="http://schemas.microsoft.com/office/drawing/2014/main" id="{79551440-9EB2-4DC7-B581-7FD852B5F35E}"/>
              </a:ext>
            </a:extLst>
          </p:cNvPr>
          <p:cNvSpPr txBox="1"/>
          <p:nvPr/>
        </p:nvSpPr>
        <p:spPr>
          <a:xfrm>
            <a:off x="1436914" y="3339584"/>
            <a:ext cx="7459824" cy="4801314"/>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Organization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org_id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items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manager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Organization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'Myna </a:t>
            </a:r>
            <a:r>
              <a:rPr lang="en-US" sz="1800" dirty="0" err="1">
                <a:solidFill>
                  <a:srgbClr val="FF0000"/>
                </a:solidFill>
                <a:latin typeface="Consolas" panose="020B0609020204030204" pitchFamily="49" charset="0"/>
              </a:rPr>
              <a:t>mahila</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'Sanitary napkins'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104</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Organization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'Smile </a:t>
            </a:r>
            <a:r>
              <a:rPr lang="en-US" sz="1800" dirty="0" err="1">
                <a:solidFill>
                  <a:srgbClr val="FF0000"/>
                </a:solidFill>
                <a:latin typeface="Consolas" panose="020B0609020204030204" pitchFamily="49" charset="0"/>
              </a:rPr>
              <a:t>Foundation'</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'Stationery</a:t>
            </a:r>
            <a:r>
              <a:rPr lang="en-US" sz="1800" dirty="0">
                <a:solidFill>
                  <a:srgbClr val="FF0000"/>
                </a:solidFill>
                <a:latin typeface="Consolas" panose="020B0609020204030204" pitchFamily="49" charset="0"/>
              </a:rPr>
              <a:t> items'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102</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Organization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'Snehalaya'</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'Health Kits'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106</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Organization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'Katha'</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'Books'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Organization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'Nanhi kali'</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'Funds'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104</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Organization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6</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'Goonj'</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'Clothes'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107</a:t>
            </a:r>
            <a:r>
              <a:rPr lang="en-US" sz="1800" dirty="0">
                <a:solidFill>
                  <a:srgbClr val="808080"/>
                </a:solidFill>
                <a:latin typeface="Consolas" panose="020B0609020204030204" pitchFamily="49" charset="0"/>
              </a:rPr>
              <a:t>);</a:t>
            </a:r>
            <a:endParaRPr lang="en-US" dirty="0"/>
          </a:p>
        </p:txBody>
      </p:sp>
      <p:graphicFrame>
        <p:nvGraphicFramePr>
          <p:cNvPr id="3" name="Table 2">
            <a:extLst>
              <a:ext uri="{FF2B5EF4-FFF2-40B4-BE49-F238E27FC236}">
                <a16:creationId xmlns:a16="http://schemas.microsoft.com/office/drawing/2014/main" id="{7C92EFFD-9646-442B-B960-825D73050886}"/>
              </a:ext>
            </a:extLst>
          </p:cNvPr>
          <p:cNvGraphicFramePr>
            <a:graphicFrameLocks noGrp="1"/>
          </p:cNvGraphicFramePr>
          <p:nvPr>
            <p:extLst>
              <p:ext uri="{D42A27DB-BD31-4B8C-83A1-F6EECF244321}">
                <p14:modId xmlns:p14="http://schemas.microsoft.com/office/powerpoint/2010/main" val="3849031301"/>
              </p:ext>
            </p:extLst>
          </p:nvPr>
        </p:nvGraphicFramePr>
        <p:xfrm>
          <a:off x="1368694" y="88883"/>
          <a:ext cx="9221548" cy="418465"/>
        </p:xfrm>
        <a:graphic>
          <a:graphicData uri="http://schemas.openxmlformats.org/drawingml/2006/table">
            <a:tbl>
              <a:tblPr/>
              <a:tblGrid>
                <a:gridCol w="9221548">
                  <a:extLst>
                    <a:ext uri="{9D8B030D-6E8A-4147-A177-3AD203B41FA5}">
                      <a16:colId xmlns:a16="http://schemas.microsoft.com/office/drawing/2014/main" val="3621979503"/>
                    </a:ext>
                  </a:extLst>
                </a:gridCol>
              </a:tblGrid>
              <a:tr h="270588">
                <a:tc>
                  <a:txBody>
                    <a:bodyPr/>
                    <a:lstStyle/>
                    <a:p>
                      <a:r>
                        <a:rPr lang="en-US" dirty="0"/>
                        <a:t>                                             ORGANIZATION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59377769"/>
                  </a:ext>
                </a:extLst>
              </a:tr>
            </a:tbl>
          </a:graphicData>
        </a:graphic>
      </p:graphicFrame>
    </p:spTree>
    <p:extLst>
      <p:ext uri="{BB962C8B-B14F-4D97-AF65-F5344CB8AC3E}">
        <p14:creationId xmlns:p14="http://schemas.microsoft.com/office/powerpoint/2010/main" val="243193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01769D-BAEC-4AAD-A3B9-78D6B74E0A42}"/>
              </a:ext>
            </a:extLst>
          </p:cNvPr>
          <p:cNvGraphicFramePr>
            <a:graphicFrameLocks noGrp="1"/>
          </p:cNvGraphicFramePr>
          <p:nvPr>
            <p:extLst>
              <p:ext uri="{D42A27DB-BD31-4B8C-83A1-F6EECF244321}">
                <p14:modId xmlns:p14="http://schemas.microsoft.com/office/powerpoint/2010/main" val="1780430699"/>
              </p:ext>
            </p:extLst>
          </p:nvPr>
        </p:nvGraphicFramePr>
        <p:xfrm>
          <a:off x="1620622" y="846122"/>
          <a:ext cx="8969624" cy="2929255"/>
        </p:xfrm>
        <a:graphic>
          <a:graphicData uri="http://schemas.openxmlformats.org/drawingml/2006/table">
            <a:tbl>
              <a:tblPr firstRow="1" bandRow="1">
                <a:tableStyleId>{BC89EF96-8CEA-46FF-86C4-4CE0E7609802}</a:tableStyleId>
              </a:tblPr>
              <a:tblGrid>
                <a:gridCol w="2242406">
                  <a:extLst>
                    <a:ext uri="{9D8B030D-6E8A-4147-A177-3AD203B41FA5}">
                      <a16:colId xmlns:a16="http://schemas.microsoft.com/office/drawing/2014/main" val="3941126114"/>
                    </a:ext>
                  </a:extLst>
                </a:gridCol>
                <a:gridCol w="2242406">
                  <a:extLst>
                    <a:ext uri="{9D8B030D-6E8A-4147-A177-3AD203B41FA5}">
                      <a16:colId xmlns:a16="http://schemas.microsoft.com/office/drawing/2014/main" val="1969952683"/>
                    </a:ext>
                  </a:extLst>
                </a:gridCol>
                <a:gridCol w="2242406">
                  <a:extLst>
                    <a:ext uri="{9D8B030D-6E8A-4147-A177-3AD203B41FA5}">
                      <a16:colId xmlns:a16="http://schemas.microsoft.com/office/drawing/2014/main" val="3226840492"/>
                    </a:ext>
                  </a:extLst>
                </a:gridCol>
                <a:gridCol w="2242406">
                  <a:extLst>
                    <a:ext uri="{9D8B030D-6E8A-4147-A177-3AD203B41FA5}">
                      <a16:colId xmlns:a16="http://schemas.microsoft.com/office/drawing/2014/main" val="3487475055"/>
                    </a:ext>
                  </a:extLst>
                </a:gridCol>
              </a:tblGrid>
              <a:tr h="392309">
                <a:tc>
                  <a:txBody>
                    <a:bodyPr/>
                    <a:lstStyle/>
                    <a:p>
                      <a:r>
                        <a:rPr lang="en-US" dirty="0" err="1"/>
                        <a:t>Unique_id</a:t>
                      </a:r>
                      <a:endParaRPr lang="en-US" dirty="0"/>
                    </a:p>
                  </a:txBody>
                  <a:tcPr/>
                </a:tc>
                <a:tc>
                  <a:txBody>
                    <a:bodyPr/>
                    <a:lstStyle/>
                    <a:p>
                      <a:r>
                        <a:rPr lang="en-US" dirty="0"/>
                        <a:t>Name</a:t>
                      </a:r>
                    </a:p>
                  </a:txBody>
                  <a:tcPr/>
                </a:tc>
                <a:tc>
                  <a:txBody>
                    <a:bodyPr/>
                    <a:lstStyle/>
                    <a:p>
                      <a:r>
                        <a:rPr lang="en-US" dirty="0"/>
                        <a:t>Family Members</a:t>
                      </a:r>
                    </a:p>
                  </a:txBody>
                  <a:tcPr/>
                </a:tc>
                <a:tc>
                  <a:txBody>
                    <a:bodyPr/>
                    <a:lstStyle/>
                    <a:p>
                      <a:r>
                        <a:rPr lang="en-US" dirty="0"/>
                        <a:t>Income</a:t>
                      </a:r>
                    </a:p>
                  </a:txBody>
                  <a:tcPr/>
                </a:tc>
                <a:extLst>
                  <a:ext uri="{0D108BD9-81ED-4DB2-BD59-A6C34878D82A}">
                    <a16:rowId xmlns:a16="http://schemas.microsoft.com/office/drawing/2014/main" val="1634729730"/>
                  </a:ext>
                </a:extLst>
              </a:tr>
              <a:tr h="392309">
                <a:tc>
                  <a:txBody>
                    <a:bodyPr/>
                    <a:lstStyle/>
                    <a:p>
                      <a:r>
                        <a:rPr lang="en-US" dirty="0"/>
                        <a:t>300</a:t>
                      </a:r>
                    </a:p>
                  </a:txBody>
                  <a:tcPr/>
                </a:tc>
                <a:tc>
                  <a:txBody>
                    <a:bodyPr/>
                    <a:lstStyle/>
                    <a:p>
                      <a:r>
                        <a:rPr lang="en-US" dirty="0"/>
                        <a:t>Das</a:t>
                      </a:r>
                    </a:p>
                  </a:txBody>
                  <a:tcPr/>
                </a:tc>
                <a:tc>
                  <a:txBody>
                    <a:bodyPr/>
                    <a:lstStyle/>
                    <a:p>
                      <a:r>
                        <a:rPr lang="en-US" dirty="0"/>
                        <a:t>5</a:t>
                      </a:r>
                    </a:p>
                  </a:txBody>
                  <a:tcPr/>
                </a:tc>
                <a:tc>
                  <a:txBody>
                    <a:bodyPr/>
                    <a:lstStyle/>
                    <a:p>
                      <a:r>
                        <a:rPr lang="en-US" dirty="0"/>
                        <a:t>7000</a:t>
                      </a:r>
                    </a:p>
                  </a:txBody>
                  <a:tcPr/>
                </a:tc>
                <a:extLst>
                  <a:ext uri="{0D108BD9-81ED-4DB2-BD59-A6C34878D82A}">
                    <a16:rowId xmlns:a16="http://schemas.microsoft.com/office/drawing/2014/main" val="3258858158"/>
                  </a:ext>
                </a:extLst>
              </a:tr>
              <a:tr h="392309">
                <a:tc>
                  <a:txBody>
                    <a:bodyPr/>
                    <a:lstStyle/>
                    <a:p>
                      <a:r>
                        <a:rPr lang="en-US" dirty="0"/>
                        <a:t>301</a:t>
                      </a:r>
                    </a:p>
                  </a:txBody>
                  <a:tcPr/>
                </a:tc>
                <a:tc>
                  <a:txBody>
                    <a:bodyPr/>
                    <a:lstStyle/>
                    <a:p>
                      <a:r>
                        <a:rPr lang="en-US" dirty="0" err="1"/>
                        <a:t>Bedi</a:t>
                      </a:r>
                      <a:endParaRPr lang="en-US" dirty="0"/>
                    </a:p>
                  </a:txBody>
                  <a:tcPr/>
                </a:tc>
                <a:tc>
                  <a:txBody>
                    <a:bodyPr/>
                    <a:lstStyle/>
                    <a:p>
                      <a:r>
                        <a:rPr lang="en-US" dirty="0"/>
                        <a:t>7</a:t>
                      </a:r>
                    </a:p>
                  </a:txBody>
                  <a:tcPr/>
                </a:tc>
                <a:tc>
                  <a:txBody>
                    <a:bodyPr/>
                    <a:lstStyle/>
                    <a:p>
                      <a:r>
                        <a:rPr lang="en-US" dirty="0"/>
                        <a:t>5000</a:t>
                      </a:r>
                    </a:p>
                  </a:txBody>
                  <a:tcPr/>
                </a:tc>
                <a:extLst>
                  <a:ext uri="{0D108BD9-81ED-4DB2-BD59-A6C34878D82A}">
                    <a16:rowId xmlns:a16="http://schemas.microsoft.com/office/drawing/2014/main" val="3811156376"/>
                  </a:ext>
                </a:extLst>
              </a:tr>
              <a:tr h="392309">
                <a:tc>
                  <a:txBody>
                    <a:bodyPr/>
                    <a:lstStyle/>
                    <a:p>
                      <a:r>
                        <a:rPr lang="en-US" dirty="0"/>
                        <a:t>302</a:t>
                      </a:r>
                    </a:p>
                  </a:txBody>
                  <a:tcPr/>
                </a:tc>
                <a:tc>
                  <a:txBody>
                    <a:bodyPr/>
                    <a:lstStyle/>
                    <a:p>
                      <a:r>
                        <a:rPr lang="en-US" dirty="0"/>
                        <a:t>Jha</a:t>
                      </a:r>
                    </a:p>
                  </a:txBody>
                  <a:tcPr/>
                </a:tc>
                <a:tc>
                  <a:txBody>
                    <a:bodyPr/>
                    <a:lstStyle/>
                    <a:p>
                      <a:r>
                        <a:rPr lang="en-US" dirty="0"/>
                        <a:t>7</a:t>
                      </a:r>
                    </a:p>
                  </a:txBody>
                  <a:tcPr/>
                </a:tc>
                <a:tc>
                  <a:txBody>
                    <a:bodyPr/>
                    <a:lstStyle/>
                    <a:p>
                      <a:r>
                        <a:rPr lang="en-US" dirty="0"/>
                        <a:t>7000</a:t>
                      </a:r>
                    </a:p>
                  </a:txBody>
                  <a:tcPr/>
                </a:tc>
                <a:extLst>
                  <a:ext uri="{0D108BD9-81ED-4DB2-BD59-A6C34878D82A}">
                    <a16:rowId xmlns:a16="http://schemas.microsoft.com/office/drawing/2014/main" val="4155153729"/>
                  </a:ext>
                </a:extLst>
              </a:tr>
              <a:tr h="392309">
                <a:tc>
                  <a:txBody>
                    <a:bodyPr/>
                    <a:lstStyle/>
                    <a:p>
                      <a:r>
                        <a:rPr lang="en-US" dirty="0"/>
                        <a:t>303</a:t>
                      </a:r>
                    </a:p>
                  </a:txBody>
                  <a:tcPr/>
                </a:tc>
                <a:tc>
                  <a:txBody>
                    <a:bodyPr/>
                    <a:lstStyle/>
                    <a:p>
                      <a:r>
                        <a:rPr lang="en-US" dirty="0" err="1"/>
                        <a:t>Basu</a:t>
                      </a:r>
                      <a:endParaRPr lang="en-US" dirty="0"/>
                    </a:p>
                  </a:txBody>
                  <a:tcPr/>
                </a:tc>
                <a:tc>
                  <a:txBody>
                    <a:bodyPr/>
                    <a:lstStyle/>
                    <a:p>
                      <a:r>
                        <a:rPr lang="en-US" dirty="0"/>
                        <a:t>8</a:t>
                      </a:r>
                    </a:p>
                  </a:txBody>
                  <a:tcPr/>
                </a:tc>
                <a:tc>
                  <a:txBody>
                    <a:bodyPr/>
                    <a:lstStyle/>
                    <a:p>
                      <a:r>
                        <a:rPr lang="en-US" dirty="0"/>
                        <a:t>6000</a:t>
                      </a:r>
                    </a:p>
                  </a:txBody>
                  <a:tcPr/>
                </a:tc>
                <a:extLst>
                  <a:ext uri="{0D108BD9-81ED-4DB2-BD59-A6C34878D82A}">
                    <a16:rowId xmlns:a16="http://schemas.microsoft.com/office/drawing/2014/main" val="3915556302"/>
                  </a:ext>
                </a:extLst>
              </a:tr>
              <a:tr h="392309">
                <a:tc>
                  <a:txBody>
                    <a:bodyPr/>
                    <a:lstStyle/>
                    <a:p>
                      <a:r>
                        <a:rPr lang="en-US" dirty="0"/>
                        <a:t>304</a:t>
                      </a:r>
                    </a:p>
                  </a:txBody>
                  <a:tcPr/>
                </a:tc>
                <a:tc>
                  <a:txBody>
                    <a:bodyPr/>
                    <a:lstStyle/>
                    <a:p>
                      <a:r>
                        <a:rPr lang="en-US" dirty="0"/>
                        <a:t>Kumar</a:t>
                      </a:r>
                    </a:p>
                  </a:txBody>
                  <a:tcPr/>
                </a:tc>
                <a:tc>
                  <a:txBody>
                    <a:bodyPr/>
                    <a:lstStyle/>
                    <a:p>
                      <a:r>
                        <a:rPr lang="en-US" dirty="0"/>
                        <a:t>6</a:t>
                      </a:r>
                    </a:p>
                  </a:txBody>
                  <a:tcPr/>
                </a:tc>
                <a:tc>
                  <a:txBody>
                    <a:bodyPr/>
                    <a:lstStyle/>
                    <a:p>
                      <a:r>
                        <a:rPr lang="en-US" dirty="0"/>
                        <a:t>4000</a:t>
                      </a:r>
                    </a:p>
                  </a:txBody>
                  <a:tcPr/>
                </a:tc>
                <a:extLst>
                  <a:ext uri="{0D108BD9-81ED-4DB2-BD59-A6C34878D82A}">
                    <a16:rowId xmlns:a16="http://schemas.microsoft.com/office/drawing/2014/main" val="4078893438"/>
                  </a:ext>
                </a:extLst>
              </a:tr>
              <a:tr h="392309">
                <a:tc>
                  <a:txBody>
                    <a:bodyPr/>
                    <a:lstStyle/>
                    <a:p>
                      <a:r>
                        <a:rPr lang="en-US" dirty="0"/>
                        <a:t>305</a:t>
                      </a:r>
                    </a:p>
                  </a:txBody>
                  <a:tcPr/>
                </a:tc>
                <a:tc>
                  <a:txBody>
                    <a:bodyPr/>
                    <a:lstStyle/>
                    <a:p>
                      <a:r>
                        <a:rPr lang="en-US" dirty="0"/>
                        <a:t>Yadav</a:t>
                      </a:r>
                    </a:p>
                  </a:txBody>
                  <a:tcPr/>
                </a:tc>
                <a:tc>
                  <a:txBody>
                    <a:bodyPr/>
                    <a:lstStyle/>
                    <a:p>
                      <a:r>
                        <a:rPr lang="en-US" dirty="0"/>
                        <a:t>4</a:t>
                      </a:r>
                    </a:p>
                  </a:txBody>
                  <a:tcPr/>
                </a:tc>
                <a:tc>
                  <a:txBody>
                    <a:bodyPr/>
                    <a:lstStyle/>
                    <a:p>
                      <a:r>
                        <a:rPr lang="en-US" dirty="0"/>
                        <a:t>3000</a:t>
                      </a:r>
                    </a:p>
                  </a:txBody>
                  <a:tcPr/>
                </a:tc>
                <a:extLst>
                  <a:ext uri="{0D108BD9-81ED-4DB2-BD59-A6C34878D82A}">
                    <a16:rowId xmlns:a16="http://schemas.microsoft.com/office/drawing/2014/main" val="4096102580"/>
                  </a:ext>
                </a:extLst>
              </a:tr>
            </a:tbl>
          </a:graphicData>
        </a:graphic>
      </p:graphicFrame>
      <p:sp>
        <p:nvSpPr>
          <p:cNvPr id="4" name="TextBox 3">
            <a:extLst>
              <a:ext uri="{FF2B5EF4-FFF2-40B4-BE49-F238E27FC236}">
                <a16:creationId xmlns:a16="http://schemas.microsoft.com/office/drawing/2014/main" id="{DD7A7826-E606-4C91-987A-9D43710D97CA}"/>
              </a:ext>
            </a:extLst>
          </p:cNvPr>
          <p:cNvSpPr txBox="1"/>
          <p:nvPr/>
        </p:nvSpPr>
        <p:spPr>
          <a:xfrm>
            <a:off x="984379" y="4349697"/>
            <a:ext cx="7268546" cy="3416320"/>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unique_id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family_members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income </a:t>
            </a:r>
            <a:r>
              <a:rPr lang="en-US" sz="1800" dirty="0">
                <a:solidFill>
                  <a:srgbClr val="0000FF"/>
                </a:solidFill>
                <a:latin typeface="Consolas" panose="020B0609020204030204" pitchFamily="49" charset="0"/>
              </a:rPr>
              <a:t>money</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300</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301</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'Bedi'</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302</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'Jha'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303</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'Basu'</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8</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6000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304</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'Kumar'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poor_families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305</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'Yadav'</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3000</a:t>
            </a:r>
            <a:r>
              <a:rPr lang="en-US" sz="1800" dirty="0">
                <a:solidFill>
                  <a:srgbClr val="808080"/>
                </a:solidFill>
                <a:latin typeface="Consolas" panose="020B0609020204030204" pitchFamily="49" charset="0"/>
              </a:rPr>
              <a:t>);</a:t>
            </a:r>
            <a:endParaRPr lang="en-US" dirty="0"/>
          </a:p>
        </p:txBody>
      </p:sp>
      <p:graphicFrame>
        <p:nvGraphicFramePr>
          <p:cNvPr id="3" name="Table 2">
            <a:extLst>
              <a:ext uri="{FF2B5EF4-FFF2-40B4-BE49-F238E27FC236}">
                <a16:creationId xmlns:a16="http://schemas.microsoft.com/office/drawing/2014/main" id="{BC75DBBB-D844-4061-953A-36E4595E9D1F}"/>
              </a:ext>
            </a:extLst>
          </p:cNvPr>
          <p:cNvGraphicFramePr>
            <a:graphicFrameLocks noGrp="1"/>
          </p:cNvGraphicFramePr>
          <p:nvPr>
            <p:extLst>
              <p:ext uri="{D42A27DB-BD31-4B8C-83A1-F6EECF244321}">
                <p14:modId xmlns:p14="http://schemas.microsoft.com/office/powerpoint/2010/main" val="408433049"/>
              </p:ext>
            </p:extLst>
          </p:nvPr>
        </p:nvGraphicFramePr>
        <p:xfrm>
          <a:off x="1642188" y="391886"/>
          <a:ext cx="8948057" cy="466530"/>
        </p:xfrm>
        <a:graphic>
          <a:graphicData uri="http://schemas.openxmlformats.org/drawingml/2006/table">
            <a:tbl>
              <a:tblPr/>
              <a:tblGrid>
                <a:gridCol w="8948057">
                  <a:extLst>
                    <a:ext uri="{9D8B030D-6E8A-4147-A177-3AD203B41FA5}">
                      <a16:colId xmlns:a16="http://schemas.microsoft.com/office/drawing/2014/main" val="2656605154"/>
                    </a:ext>
                  </a:extLst>
                </a:gridCol>
              </a:tblGrid>
              <a:tr h="466530">
                <a:tc>
                  <a:txBody>
                    <a:bodyPr/>
                    <a:lstStyle/>
                    <a:p>
                      <a:r>
                        <a:rPr lang="en-US" dirty="0"/>
                        <a:t>                                             POOR_FAMILIES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80701855"/>
                  </a:ext>
                </a:extLst>
              </a:tr>
            </a:tbl>
          </a:graphicData>
        </a:graphic>
      </p:graphicFrame>
    </p:spTree>
    <p:extLst>
      <p:ext uri="{BB962C8B-B14F-4D97-AF65-F5344CB8AC3E}">
        <p14:creationId xmlns:p14="http://schemas.microsoft.com/office/powerpoint/2010/main" val="214200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2F82AC-9751-419B-8539-62601D59BF66}"/>
              </a:ext>
            </a:extLst>
          </p:cNvPr>
          <p:cNvSpPr/>
          <p:nvPr/>
        </p:nvSpPr>
        <p:spPr>
          <a:xfrm>
            <a:off x="355773" y="0"/>
            <a:ext cx="6799105" cy="1107996"/>
          </a:xfrm>
          <a:prstGeom prst="rect">
            <a:avLst/>
          </a:prstGeom>
          <a:noFill/>
        </p:spPr>
        <p:txBody>
          <a:bodyPr wrap="none" lIns="91440" tIns="45720" rIns="91440" bIns="4572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Database Diagram</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 name="Picture 4" descr="Diagram&#10;&#10;Description automatically generated">
            <a:extLst>
              <a:ext uri="{FF2B5EF4-FFF2-40B4-BE49-F238E27FC236}">
                <a16:creationId xmlns:a16="http://schemas.microsoft.com/office/drawing/2014/main" id="{B62580F9-D50F-4711-A06F-CE7693647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401" y="1057935"/>
            <a:ext cx="11461696" cy="7263740"/>
          </a:xfrm>
          <a:prstGeom prst="rect">
            <a:avLst/>
          </a:prstGeom>
        </p:spPr>
      </p:pic>
    </p:spTree>
    <p:extLst>
      <p:ext uri="{BB962C8B-B14F-4D97-AF65-F5344CB8AC3E}">
        <p14:creationId xmlns:p14="http://schemas.microsoft.com/office/powerpoint/2010/main" val="2519676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429</TotalTime>
  <Words>682</Words>
  <Application>Microsoft Office PowerPoint</Application>
  <PresentationFormat>Custom</PresentationFormat>
  <Paragraphs>164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ayushi mittal</dc:creator>
  <cp:lastModifiedBy>ayushi mittal</cp:lastModifiedBy>
  <cp:revision>17</cp:revision>
  <dcterms:created xsi:type="dcterms:W3CDTF">2022-04-20T19:01:43Z</dcterms:created>
  <dcterms:modified xsi:type="dcterms:W3CDTF">2022-04-27T17:48:34Z</dcterms:modified>
</cp:coreProperties>
</file>