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8" d="100"/>
          <a:sy n="78" d="100"/>
        </p:scale>
        <p:origin x="768"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8/24/2023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8/24/2023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645423" y="542901"/>
            <a:ext cx="6352558" cy="575691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Price Sensitivity is not the key driver for the Churn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It weakly contributes to the churn prediction.</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Competitors Pricing Data can be considered for feature engineering of price data.</a:t>
            </a: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Clients with antiquity in  3 to 6 years should be targeted for discount strategy for retention.</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Clients within this range are most likely to churn.</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This factor also is not a strong indicator of customer churn.</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This model is not efficient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The false positive cases are high that might lead to unnecessary retention efforts.</a:t>
            </a:r>
          </a:p>
          <a:p>
            <a:pPr marL="393750" lvl="1" indent="-285750">
              <a:buClr>
                <a:schemeClr val="tx2">
                  <a:lumMod val="100000"/>
                </a:schemeClr>
              </a:buClr>
              <a:buSzPct val="100000"/>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sz="1600" dirty="0">
                <a:solidFill>
                  <a:schemeClr val="tx1">
                    <a:lumMod val="100000"/>
                  </a:schemeClr>
                </a:solidFill>
                <a:latin typeface="Trebuchet MS" panose="020B0703020202090204" pitchFamily="34" charset="0"/>
              </a:rPr>
              <a:t>The provided Customer Consumption data, Contract &amp; Subscription Data &amp; Product Pricing data are not very strong indicators to predict the customer churn.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Customer Feedback/Survey Data, Marketing &amp; Promotions Data might be utilized to enhance the model</a:t>
            </a:r>
          </a:p>
          <a:p>
            <a:pPr marL="393750" lvl="1" indent="-285750">
              <a:buClr>
                <a:schemeClr val="tx2">
                  <a:lumMod val="100000"/>
                </a:schemeClr>
              </a:buClr>
              <a:buSzPct val="100000"/>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137</Words>
  <Application>Microsoft Office PowerPoint</Application>
  <PresentationFormat>Widescreen</PresentationFormat>
  <Paragraphs>16</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Ayushi Asthana</cp:lastModifiedBy>
  <cp:revision>448</cp:revision>
  <cp:lastPrinted>2016-04-06T18:59:25Z</cp:lastPrinted>
  <dcterms:created xsi:type="dcterms:W3CDTF">2016-11-04T11:46:04Z</dcterms:created>
  <dcterms:modified xsi:type="dcterms:W3CDTF">2023-08-24T10:04:43Z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