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C7A"/>
    <a:srgbClr val="DC35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-381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E59425-23D0-7FD9-74FF-D6E0F1F5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1EBD69-D6EE-4ED1-4A17-A612BCF35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BFA46-F3EC-F7E8-8E76-DC11C8C5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9C98CD-7EE3-EE49-91AA-AB2C6E33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9203C4-9F0D-54F2-6500-D5168752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8758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EF547-1EC2-97E3-76F6-93B44272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D40BB0-5141-E0DF-D97A-01F9D86F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84A0CC-EB3B-1D4C-9084-21163610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8ECD5C-CF11-DC16-1674-21614D83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4B5336-2C4F-5B23-78FB-50B04078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8259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0E95D6-660D-3128-8807-60B851714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2C99E8-6DDD-F204-464B-2120E7FAD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DF0393-050C-A183-59B5-6571234E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179679-9C98-37B2-E2D9-342502A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6ED12-15BE-234D-6686-BC7CB0D7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62984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98518-35F1-B753-A5EE-4CF9F68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DA363-1CE9-A4FE-3402-51B2273C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E2E323-29DF-C32A-4611-46AF47D4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F9839-969A-E5B8-2E4E-433A4D09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61B941-396D-5F05-421F-FEE44AE6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3423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35EFA-87E5-7E02-A5DC-6DDA229C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FB5EB0-4534-9720-1B93-75582FDD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A89FFF-54EE-433C-C87A-79BEBBC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88A014-E862-2307-8EC3-D5DD4763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F225A6-A8C8-24A5-B8C7-51BB5EBE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1312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23D64-57DD-C78A-C3C5-025170FC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661714-CFCE-1E80-23E4-1E84DFD4F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2A4BB-3DC5-1F7A-4339-D7841912B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154F0D-4ABB-DCB7-3710-C39AB188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B7DBB0-1DCF-AEC6-93A1-D3C00191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809188-6C9F-DFC8-2E5D-AA252B81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580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188BB-DDF6-6025-86F8-F0CCD3B1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FCF559-12DC-6C59-7493-1EC1A4D3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BFC093-1A18-F1EE-DB3D-59E284E50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F17B61-3C1B-8DFD-9999-CBF424DA2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BA1C21-34DC-3CD6-DBF0-85CCE6322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76EBFA-E354-A5C1-3CFB-95131007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669C56-0859-6094-1965-CBFD36FA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BAFB3C7-C5C3-6F1A-E6F8-E09AF052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9024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CBEA3-5F75-C068-5781-8D49D0A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871D23-2FBC-5EBC-1C02-D550ADC8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B30057-AEA7-93F0-AAC1-29D94AEA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139D73-4BCD-1A8C-2116-511EF02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1910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6F425A0-33B6-F9D6-EBE5-8CF2E74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3AF15E-C631-8BD8-FF86-98B6C4B3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E31096-BD84-E61B-3345-61A54590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62117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61707-2AA4-72EF-E786-698B87F9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9486DC-FEB4-EEA5-EFE3-465F7D42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BC712B-9877-029A-381D-02AE9492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5DBEC2-0F8F-2A9C-4F76-596BF660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31BF66-240C-6D63-EAA9-80CCA0B7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7C199B-438D-1E3E-9FA1-DA1CC1EB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1917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EAD42-4DC4-DB7A-B64B-7530185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FDAD08-B2E6-DE5B-B966-C61D50909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2A5D5A-A872-4A21-31FB-FBA69DBA0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015704-668C-6CCD-DE49-1277A452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74238F-902F-5FC9-2CEA-F5FD4BF0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301C8-38B3-F578-54E7-1B205A9A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6434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03E824-8684-1A51-D5BF-C7B2E41E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B7A01B-3655-0380-BED5-52DCB0DA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1A0EA7-9170-A7CC-36A2-D1435E706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964B-03F6-4525-B8DD-B9FB7A2591A7}" type="datetimeFigureOut">
              <a:rPr lang="x-none" smtClean="0"/>
              <a:pPr/>
              <a:t>18-11-2023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CF1D22-05C5-7A5D-A068-6BACCD54B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8EA7B8-6D5A-9B60-B6E0-96F4E9B2D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AD35-569F-4738-86A0-36BABE7BD8A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529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CE4DB59-E0C0-E98E-A80E-83DF7205FD3E}"/>
              </a:ext>
            </a:extLst>
          </p:cNvPr>
          <p:cNvGrpSpPr/>
          <p:nvPr/>
        </p:nvGrpSpPr>
        <p:grpSpPr>
          <a:xfrm>
            <a:off x="-82296" y="0"/>
            <a:ext cx="12275497" cy="6858000"/>
            <a:chOff x="-82296" y="0"/>
            <a:chExt cx="12275497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4A82897-97A1-5A4F-8EF3-BD6A2523CC54}"/>
                </a:ext>
              </a:extLst>
            </p:cNvPr>
            <p:cNvGrpSpPr/>
            <p:nvPr/>
          </p:nvGrpSpPr>
          <p:grpSpPr>
            <a:xfrm>
              <a:off x="0" y="0"/>
              <a:ext cx="12193201" cy="6858000"/>
              <a:chOff x="-1201" y="-83221"/>
              <a:chExt cx="12193201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71F5A32A-3E1C-4D77-3E70-AEB4399D583C}"/>
                  </a:ext>
                </a:extLst>
              </p:cNvPr>
              <p:cNvSpPr/>
              <p:nvPr/>
            </p:nvSpPr>
            <p:spPr>
              <a:xfrm>
                <a:off x="-1201" y="-83221"/>
                <a:ext cx="12192000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6717833-0FED-6B84-C4EE-76B127ED5EE0}"/>
                  </a:ext>
                </a:extLst>
              </p:cNvPr>
              <p:cNvSpPr txBox="1"/>
              <p:nvPr/>
            </p:nvSpPr>
            <p:spPr>
              <a:xfrm>
                <a:off x="95380" y="-83221"/>
                <a:ext cx="1168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atin typeface="Arial Black" panose="020B0A04020102020204" pitchFamily="34" charset="0"/>
                  </a:rPr>
                  <a:t>TELCO CUSTOMER CHURN ANALYSIS</a:t>
                </a:r>
                <a:endParaRPr lang="x-none" sz="3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232190CA-3D77-09FA-56A1-AC5D161EDF2A}"/>
                  </a:ext>
                </a:extLst>
              </p:cNvPr>
              <p:cNvSpPr/>
              <p:nvPr/>
            </p:nvSpPr>
            <p:spPr>
              <a:xfrm>
                <a:off x="-1" y="406200"/>
                <a:ext cx="6105600" cy="570253"/>
              </a:xfrm>
              <a:prstGeom prst="rect">
                <a:avLst/>
              </a:prstGeom>
              <a:solidFill>
                <a:srgbClr val="432C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latin typeface="Arial Rounded MT Bold" panose="020F0704030504030204" pitchFamily="34" charset="0"/>
                  </a:rPr>
                  <a:t>ALL CUSTOMERS PROFILE</a:t>
                </a:r>
                <a:endParaRPr lang="x-none" sz="2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6B16BF7F-2417-3E73-5E10-665BF3F59C67}"/>
                  </a:ext>
                </a:extLst>
              </p:cNvPr>
              <p:cNvSpPr/>
              <p:nvPr/>
            </p:nvSpPr>
            <p:spPr>
              <a:xfrm>
                <a:off x="6086400" y="406200"/>
                <a:ext cx="6105600" cy="570253"/>
              </a:xfrm>
              <a:prstGeom prst="rect">
                <a:avLst/>
              </a:prstGeom>
              <a:solidFill>
                <a:srgbClr val="DC35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latin typeface="Arial Rounded MT Bold" panose="020F0704030504030204" pitchFamily="34" charset="0"/>
                  </a:rPr>
                  <a:t>CHURNED CUSTOMERS PROFILE</a:t>
                </a:r>
                <a:endParaRPr lang="x-none" sz="2400" b="1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12240FB1-F302-9972-4AE5-8FED925D4645}"/>
                  </a:ext>
                </a:extLst>
              </p:cNvPr>
              <p:cNvSpPr/>
              <p:nvPr/>
            </p:nvSpPr>
            <p:spPr>
              <a:xfrm flipH="1">
                <a:off x="6051809" y="-83221"/>
                <a:ext cx="45719" cy="6858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985D9096-3071-C75E-805B-3D13E1BBF73B}"/>
                  </a:ext>
                </a:extLst>
              </p:cNvPr>
              <p:cNvSpPr/>
              <p:nvPr/>
            </p:nvSpPr>
            <p:spPr>
              <a:xfrm rot="16200000">
                <a:off x="6072539" y="-3532025"/>
                <a:ext cx="45719" cy="12193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7FA73A7-1ED1-A2DD-D176-80EC3A372398}"/>
                  </a:ext>
                </a:extLst>
              </p:cNvPr>
              <p:cNvSpPr/>
              <p:nvPr/>
            </p:nvSpPr>
            <p:spPr>
              <a:xfrm rot="16200000">
                <a:off x="6072539" y="-1249073"/>
                <a:ext cx="45719" cy="121932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F15FCF5-8999-B078-D00D-2DF5E5D9BF2E}"/>
                </a:ext>
              </a:extLst>
            </p:cNvPr>
            <p:cNvSpPr txBox="1"/>
            <p:nvPr/>
          </p:nvSpPr>
          <p:spPr>
            <a:xfrm>
              <a:off x="-82296" y="993648"/>
              <a:ext cx="14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Demographics</a:t>
              </a:r>
              <a:endParaRPr lang="x-none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561D415-6AC0-C464-2132-92918AF9B2A1}"/>
                </a:ext>
              </a:extLst>
            </p:cNvPr>
            <p:cNvSpPr txBox="1"/>
            <p:nvPr/>
          </p:nvSpPr>
          <p:spPr>
            <a:xfrm>
              <a:off x="6013704" y="993648"/>
              <a:ext cx="14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Demographics</a:t>
              </a:r>
              <a:endParaRPr lang="x-none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C613BC0-A589-7EDF-94F2-D8095F76D268}"/>
                </a:ext>
              </a:extLst>
            </p:cNvPr>
            <p:cNvSpPr txBox="1"/>
            <p:nvPr/>
          </p:nvSpPr>
          <p:spPr>
            <a:xfrm>
              <a:off x="-82296" y="2624328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Phone Services</a:t>
              </a:r>
              <a:endParaRPr lang="x-none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07C24CA-C921-E5D5-B0EB-2EB6C83DDB51}"/>
                </a:ext>
              </a:extLst>
            </p:cNvPr>
            <p:cNvSpPr txBox="1"/>
            <p:nvPr/>
          </p:nvSpPr>
          <p:spPr>
            <a:xfrm>
              <a:off x="6013704" y="2624328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Phone Services</a:t>
              </a:r>
              <a:endParaRPr lang="x-none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7F35092-B819-3228-6740-6A92B49D8C11}"/>
                </a:ext>
              </a:extLst>
            </p:cNvPr>
            <p:cNvSpPr txBox="1"/>
            <p:nvPr/>
          </p:nvSpPr>
          <p:spPr>
            <a:xfrm>
              <a:off x="-82296" y="4888992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Contract</a:t>
              </a:r>
              <a:endParaRPr lang="x-none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64CE5BC-D7A3-72B0-E309-F42961BF3A2D}"/>
                </a:ext>
              </a:extLst>
            </p:cNvPr>
            <p:cNvSpPr txBox="1"/>
            <p:nvPr/>
          </p:nvSpPr>
          <p:spPr>
            <a:xfrm>
              <a:off x="6013704" y="4888992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Contract</a:t>
              </a:r>
              <a:endParaRPr lang="x-none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7278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TJ</dc:creator>
  <cp:lastModifiedBy>Ayushi</cp:lastModifiedBy>
  <cp:revision>6</cp:revision>
  <dcterms:created xsi:type="dcterms:W3CDTF">2023-04-09T14:19:24Z</dcterms:created>
  <dcterms:modified xsi:type="dcterms:W3CDTF">2023-11-18T06:49:52Z</dcterms:modified>
</cp:coreProperties>
</file>