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doni FLF" charset="1" panose="02000606090000020003"/>
      <p:regular r:id="rId10"/>
    </p:embeddedFont>
    <p:embeddedFont>
      <p:font typeface="Bodoni FLF Bold" charset="1" panose="02000803080000020003"/>
      <p:regular r:id="rId11"/>
    </p:embeddedFont>
    <p:embeddedFont>
      <p:font typeface="Bodoni FLF Italics" charset="1" panose="02000603090000090003"/>
      <p:regular r:id="rId12"/>
    </p:embeddedFont>
    <p:embeddedFont>
      <p:font typeface="Bodoni FLF Bold Italics" charset="1" panose="020008030900000900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18967" y="1028700"/>
            <a:ext cx="261371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557119" y="-4377878"/>
            <a:ext cx="8808312" cy="9072232"/>
          </a:xfrm>
          <a:custGeom>
            <a:avLst/>
            <a:gdLst/>
            <a:ahLst/>
            <a:cxnLst/>
            <a:rect r="r" b="b" t="t" l="l"/>
            <a:pathLst>
              <a:path h="9072232" w="880831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37443" y="6559473"/>
            <a:ext cx="5268375" cy="5426229"/>
          </a:xfrm>
          <a:custGeom>
            <a:avLst/>
            <a:gdLst/>
            <a:ahLst/>
            <a:cxnLst/>
            <a:rect r="r" b="b" t="t" l="l"/>
            <a:pathLst>
              <a:path h="5426229" w="5268375">
                <a:moveTo>
                  <a:pt x="0" y="0"/>
                </a:moveTo>
                <a:lnTo>
                  <a:pt x="5268375" y="0"/>
                </a:lnTo>
                <a:lnTo>
                  <a:pt x="5268375" y="5426229"/>
                </a:lnTo>
                <a:lnTo>
                  <a:pt x="0" y="542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7955583" y="8934937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58572" y="721417"/>
            <a:ext cx="982639" cy="976498"/>
          </a:xfrm>
          <a:custGeom>
            <a:avLst/>
            <a:gdLst/>
            <a:ahLst/>
            <a:cxnLst/>
            <a:rect r="r" b="b" t="t" l="l"/>
            <a:pathLst>
              <a:path h="976498" w="982639">
                <a:moveTo>
                  <a:pt x="0" y="0"/>
                </a:moveTo>
                <a:lnTo>
                  <a:pt x="982640" y="0"/>
                </a:lnTo>
                <a:lnTo>
                  <a:pt x="982640" y="976498"/>
                </a:lnTo>
                <a:lnTo>
                  <a:pt x="0" y="976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89874" y="2983338"/>
            <a:ext cx="12108251" cy="356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Bodoni FLF"/>
              </a:rPr>
              <a:t>HILL IRRIGATION OPTIMIZER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82462"/>
            <a:ext cx="33942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Rectifier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0099" y="7533695"/>
            <a:ext cx="3267803" cy="63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Aayushi Koshti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08012" y="9033829"/>
            <a:ext cx="367197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Poppins"/>
              </a:rPr>
              <a:t>Manav Rachna University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61538" y="1814984"/>
            <a:ext cx="1376708" cy="72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CODE KRAKEN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418967" y="1867372"/>
            <a:ext cx="261371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1260" y="-3627677"/>
            <a:ext cx="6205205" cy="6391128"/>
          </a:xfrm>
          <a:custGeom>
            <a:avLst/>
            <a:gdLst/>
            <a:ahLst/>
            <a:cxnLst/>
            <a:rect r="r" b="b" t="t" l="l"/>
            <a:pathLst>
              <a:path h="6391128" w="6205205">
                <a:moveTo>
                  <a:pt x="0" y="0"/>
                </a:moveTo>
                <a:lnTo>
                  <a:pt x="6205204" y="0"/>
                </a:lnTo>
                <a:lnTo>
                  <a:pt x="6205204" y="6391128"/>
                </a:lnTo>
                <a:lnTo>
                  <a:pt x="0" y="6391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93602" y="7980230"/>
            <a:ext cx="4188075" cy="4313560"/>
          </a:xfrm>
          <a:custGeom>
            <a:avLst/>
            <a:gdLst/>
            <a:ahLst/>
            <a:cxnLst/>
            <a:rect r="r" b="b" t="t" l="l"/>
            <a:pathLst>
              <a:path h="4313560" w="4188075">
                <a:moveTo>
                  <a:pt x="0" y="0"/>
                </a:moveTo>
                <a:lnTo>
                  <a:pt x="4188075" y="0"/>
                </a:lnTo>
                <a:lnTo>
                  <a:pt x="4188075" y="4313560"/>
                </a:lnTo>
                <a:lnTo>
                  <a:pt x="0" y="4313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547345" y="1698131"/>
            <a:ext cx="5268240" cy="6890738"/>
            <a:chOff x="0" y="0"/>
            <a:chExt cx="1559005" cy="20391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9005" cy="2039143"/>
            </a:xfrm>
            <a:custGeom>
              <a:avLst/>
              <a:gdLst/>
              <a:ahLst/>
              <a:cxnLst/>
              <a:rect r="r" b="b" t="t" l="l"/>
              <a:pathLst>
                <a:path h="2039143" w="1559005">
                  <a:moveTo>
                    <a:pt x="73477" y="0"/>
                  </a:moveTo>
                  <a:lnTo>
                    <a:pt x="1485528" y="0"/>
                  </a:lnTo>
                  <a:cubicBezTo>
                    <a:pt x="1505015" y="0"/>
                    <a:pt x="1523704" y="7741"/>
                    <a:pt x="1537484" y="21521"/>
                  </a:cubicBezTo>
                  <a:cubicBezTo>
                    <a:pt x="1551264" y="35301"/>
                    <a:pt x="1559005" y="53990"/>
                    <a:pt x="1559005" y="73477"/>
                  </a:cubicBezTo>
                  <a:lnTo>
                    <a:pt x="1559005" y="1965666"/>
                  </a:lnTo>
                  <a:cubicBezTo>
                    <a:pt x="1559005" y="1985153"/>
                    <a:pt x="1551264" y="2003843"/>
                    <a:pt x="1537484" y="2017622"/>
                  </a:cubicBezTo>
                  <a:cubicBezTo>
                    <a:pt x="1523704" y="2031402"/>
                    <a:pt x="1505015" y="2039143"/>
                    <a:pt x="1485528" y="2039143"/>
                  </a:cubicBezTo>
                  <a:lnTo>
                    <a:pt x="73477" y="2039143"/>
                  </a:lnTo>
                  <a:cubicBezTo>
                    <a:pt x="53990" y="2039143"/>
                    <a:pt x="35301" y="2031402"/>
                    <a:pt x="21521" y="2017622"/>
                  </a:cubicBezTo>
                  <a:cubicBezTo>
                    <a:pt x="7741" y="2003843"/>
                    <a:pt x="0" y="1985153"/>
                    <a:pt x="0" y="1965666"/>
                  </a:cubicBezTo>
                  <a:lnTo>
                    <a:pt x="0" y="73477"/>
                  </a:lnTo>
                  <a:cubicBezTo>
                    <a:pt x="0" y="53990"/>
                    <a:pt x="7741" y="35301"/>
                    <a:pt x="21521" y="21521"/>
                  </a:cubicBezTo>
                  <a:cubicBezTo>
                    <a:pt x="35301" y="7741"/>
                    <a:pt x="53990" y="0"/>
                    <a:pt x="73477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19395" y="-680683"/>
            <a:ext cx="895166" cy="3444134"/>
            <a:chOff x="0" y="0"/>
            <a:chExt cx="235764" cy="9070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2184759" y="9244012"/>
            <a:ext cx="695924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775150" y="2763451"/>
            <a:ext cx="4812632" cy="4114800"/>
          </a:xfrm>
          <a:custGeom>
            <a:avLst/>
            <a:gdLst/>
            <a:ahLst/>
            <a:cxnLst/>
            <a:rect r="r" b="b" t="t" l="l"/>
            <a:pathLst>
              <a:path h="4114800" w="4812632">
                <a:moveTo>
                  <a:pt x="0" y="0"/>
                </a:moveTo>
                <a:lnTo>
                  <a:pt x="4812631" y="0"/>
                </a:lnTo>
                <a:lnTo>
                  <a:pt x="481263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19395" y="2823777"/>
            <a:ext cx="9517069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About The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7795" y="4744651"/>
            <a:ext cx="10443730" cy="395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2507">
                <a:solidFill>
                  <a:srgbClr val="FFFFFF"/>
                </a:solidFill>
                <a:latin typeface="Poppins"/>
              </a:rPr>
              <a:t>The primary goal of this project is to develop a software framework that enables the efficient operation of water pumping systems in remote hilly areas where access to a reliable power source is limited.</a:t>
            </a:r>
          </a:p>
          <a:p>
            <a:pPr algn="just">
              <a:lnSpc>
                <a:spcPts val="3509"/>
              </a:lnSpc>
            </a:pPr>
          </a:p>
          <a:p>
            <a:pPr>
              <a:lnSpc>
                <a:spcPts val="3509"/>
              </a:lnSpc>
            </a:pPr>
            <a:r>
              <a:rPr lang="en-US" sz="2507">
                <a:solidFill>
                  <a:srgbClr val="FFFFFF"/>
                </a:solidFill>
                <a:latin typeface="Poppins"/>
              </a:rPr>
              <a:t>Access to clean and reliable water sources is critical for the well-being of communities. By optimizing water pumping systems, this project aims to ensure a sustainable and uninterrupted supply of water.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23414" y="9013097"/>
            <a:ext cx="1722309" cy="608639"/>
            <a:chOff x="0" y="0"/>
            <a:chExt cx="453612" cy="1603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15905" y="9092945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4091" y="1211714"/>
            <a:ext cx="10619504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Problems Targeted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974930"/>
            <a:ext cx="1251874" cy="1165886"/>
            <a:chOff x="0" y="0"/>
            <a:chExt cx="1014941" cy="945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49610" y="3140515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468827" y="7908098"/>
            <a:ext cx="1722309" cy="608639"/>
            <a:chOff x="0" y="0"/>
            <a:chExt cx="453612" cy="160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9839058" y="8183843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5661319" y="7987946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663559" y="-3526130"/>
            <a:ext cx="6205205" cy="6391128"/>
          </a:xfrm>
          <a:custGeom>
            <a:avLst/>
            <a:gdLst/>
            <a:ahLst/>
            <a:cxnLst/>
            <a:rect r="r" b="b" t="t" l="l"/>
            <a:pathLst>
              <a:path h="6391128" w="6205205">
                <a:moveTo>
                  <a:pt x="0" y="0"/>
                </a:moveTo>
                <a:lnTo>
                  <a:pt x="6205205" y="0"/>
                </a:lnTo>
                <a:lnTo>
                  <a:pt x="6205205" y="6391129"/>
                </a:lnTo>
                <a:lnTo>
                  <a:pt x="0" y="639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93267" y="3268267"/>
            <a:ext cx="62514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Inadequate Access to Clean Water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556735" y="7801895"/>
            <a:ext cx="4616030" cy="4754338"/>
          </a:xfrm>
          <a:custGeom>
            <a:avLst/>
            <a:gdLst/>
            <a:ahLst/>
            <a:cxnLst/>
            <a:rect r="r" b="b" t="t" l="l"/>
            <a:pathLst>
              <a:path h="4754338" w="4616030">
                <a:moveTo>
                  <a:pt x="0" y="0"/>
                </a:moveTo>
                <a:lnTo>
                  <a:pt x="4616029" y="0"/>
                </a:lnTo>
                <a:lnTo>
                  <a:pt x="4616029" y="4754338"/>
                </a:lnTo>
                <a:lnTo>
                  <a:pt x="0" y="475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28700" y="4572002"/>
            <a:ext cx="1251874" cy="1165886"/>
            <a:chOff x="0" y="0"/>
            <a:chExt cx="1014941" cy="945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49610" y="4737587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6166513"/>
            <a:ext cx="1251874" cy="1165886"/>
            <a:chOff x="0" y="0"/>
            <a:chExt cx="1014941" cy="94522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49610" y="6332097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93267" y="4900945"/>
            <a:ext cx="62514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Reliance on Manual Labor and Energy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93267" y="6276381"/>
            <a:ext cx="6251410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Environmental Sustainability and Community Development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543323" y="2939324"/>
            <a:ext cx="1251874" cy="1165886"/>
            <a:chOff x="0" y="0"/>
            <a:chExt cx="1014941" cy="94522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764233" y="3104908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07890" y="3232660"/>
            <a:ext cx="62514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Resilience to Climate Change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475159" y="4572002"/>
            <a:ext cx="1251874" cy="1165886"/>
            <a:chOff x="0" y="0"/>
            <a:chExt cx="1014941" cy="94522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696069" y="4737587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39726" y="4865338"/>
            <a:ext cx="62514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Health and Hygiene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24658" y="-2549583"/>
            <a:ext cx="7469284" cy="7693083"/>
          </a:xfrm>
          <a:custGeom>
            <a:avLst/>
            <a:gdLst/>
            <a:ahLst/>
            <a:cxnLst/>
            <a:rect r="r" b="b" t="t" l="l"/>
            <a:pathLst>
              <a:path h="7693083" w="7469284">
                <a:moveTo>
                  <a:pt x="0" y="0"/>
                </a:moveTo>
                <a:lnTo>
                  <a:pt x="7469284" y="0"/>
                </a:lnTo>
                <a:lnTo>
                  <a:pt x="7469284" y="7693083"/>
                </a:lnTo>
                <a:lnTo>
                  <a:pt x="0" y="769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14897" y="1211714"/>
            <a:ext cx="5429103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Features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707790" y="335784"/>
            <a:ext cx="895166" cy="3444134"/>
            <a:chOff x="0" y="0"/>
            <a:chExt cx="235764" cy="907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096783" y="7298025"/>
            <a:ext cx="4106830" cy="4229881"/>
          </a:xfrm>
          <a:custGeom>
            <a:avLst/>
            <a:gdLst/>
            <a:ahLst/>
            <a:cxnLst/>
            <a:rect r="r" b="b" t="t" l="l"/>
            <a:pathLst>
              <a:path h="4229881" w="4106830">
                <a:moveTo>
                  <a:pt x="0" y="0"/>
                </a:moveTo>
                <a:lnTo>
                  <a:pt x="4106830" y="0"/>
                </a:lnTo>
                <a:lnTo>
                  <a:pt x="4106830" y="4229881"/>
                </a:lnTo>
                <a:lnTo>
                  <a:pt x="0" y="4229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010047" y="9108646"/>
            <a:ext cx="1722309" cy="608639"/>
            <a:chOff x="0" y="0"/>
            <a:chExt cx="453612" cy="160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136261" y="9427253"/>
            <a:ext cx="513210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202538" y="9188494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03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55373" y="3739473"/>
            <a:ext cx="1251874" cy="1165886"/>
            <a:chOff x="0" y="0"/>
            <a:chExt cx="1014941" cy="9452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76283" y="3905057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09857" y="3672798"/>
            <a:ext cx="9451741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The core of the project is the development of intelligent algorithms that can optimize energy usage based on factors such as water availability,  budget, water demand, and system efficiency.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006053" y="6502182"/>
            <a:ext cx="1251874" cy="1165886"/>
            <a:chOff x="0" y="0"/>
            <a:chExt cx="1014941" cy="9452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309213" y="0"/>
                  </a:moveTo>
                  <a:lnTo>
                    <a:pt x="705728" y="0"/>
                  </a:lnTo>
                  <a:cubicBezTo>
                    <a:pt x="787736" y="0"/>
                    <a:pt x="866386" y="32578"/>
                    <a:pt x="924375" y="90566"/>
                  </a:cubicBezTo>
                  <a:cubicBezTo>
                    <a:pt x="982363" y="148555"/>
                    <a:pt x="1014941" y="227205"/>
                    <a:pt x="1014941" y="309213"/>
                  </a:cubicBezTo>
                  <a:lnTo>
                    <a:pt x="1014941" y="636014"/>
                  </a:lnTo>
                  <a:cubicBezTo>
                    <a:pt x="1014941" y="718023"/>
                    <a:pt x="982363" y="796672"/>
                    <a:pt x="924375" y="854661"/>
                  </a:cubicBezTo>
                  <a:cubicBezTo>
                    <a:pt x="866386" y="912650"/>
                    <a:pt x="787736" y="945228"/>
                    <a:pt x="705728" y="945228"/>
                  </a:cubicBezTo>
                  <a:lnTo>
                    <a:pt x="309213" y="945228"/>
                  </a:lnTo>
                  <a:cubicBezTo>
                    <a:pt x="227205" y="945228"/>
                    <a:pt x="148555" y="912650"/>
                    <a:pt x="90566" y="854661"/>
                  </a:cubicBezTo>
                  <a:cubicBezTo>
                    <a:pt x="32578" y="796672"/>
                    <a:pt x="0" y="718023"/>
                    <a:pt x="0" y="636014"/>
                  </a:cubicBezTo>
                  <a:lnTo>
                    <a:pt x="0" y="309213"/>
                  </a:lnTo>
                  <a:cubicBezTo>
                    <a:pt x="0" y="227205"/>
                    <a:pt x="32578" y="148555"/>
                    <a:pt x="90566" y="90566"/>
                  </a:cubicBezTo>
                  <a:cubicBezTo>
                    <a:pt x="148555" y="32578"/>
                    <a:pt x="227205" y="0"/>
                    <a:pt x="309213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226962" y="6667766"/>
            <a:ext cx="810054" cy="65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0"/>
              </a:lnSpc>
            </a:pPr>
            <a:r>
              <a:rPr lang="en-US" sz="3650">
                <a:solidFill>
                  <a:srgbClr val="FFFFFF"/>
                </a:solidFill>
                <a:latin typeface="Poppins Medium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95388" y="6435507"/>
            <a:ext cx="9451741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</a:rPr>
              <a:t>The software framework includes remote monitoring and control capabilities, allowing operators to oversee system performance and make adjustments as needed through a user-friendly 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185" y="1370276"/>
            <a:ext cx="8677629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TECH STACK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14323" y="3190696"/>
            <a:ext cx="4696663" cy="1269105"/>
            <a:chOff x="0" y="0"/>
            <a:chExt cx="1389861" cy="375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9861" cy="375560"/>
            </a:xfrm>
            <a:custGeom>
              <a:avLst/>
              <a:gdLst/>
              <a:ahLst/>
              <a:cxnLst/>
              <a:rect r="r" b="b" t="t" l="l"/>
              <a:pathLst>
                <a:path h="375560" w="1389861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576979" y="5078926"/>
            <a:ext cx="4696663" cy="1269105"/>
            <a:chOff x="0" y="0"/>
            <a:chExt cx="1389861" cy="375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9861" cy="375560"/>
            </a:xfrm>
            <a:custGeom>
              <a:avLst/>
              <a:gdLst/>
              <a:ahLst/>
              <a:cxnLst/>
              <a:rect r="r" b="b" t="t" l="l"/>
              <a:pathLst>
                <a:path h="375560" w="1389861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672220" y="7883556"/>
            <a:ext cx="3397148" cy="3498935"/>
          </a:xfrm>
          <a:custGeom>
            <a:avLst/>
            <a:gdLst/>
            <a:ahLst/>
            <a:cxnLst/>
            <a:rect r="r" b="b" t="t" l="l"/>
            <a:pathLst>
              <a:path h="3498935" w="3397148">
                <a:moveTo>
                  <a:pt x="0" y="0"/>
                </a:moveTo>
                <a:lnTo>
                  <a:pt x="3397149" y="0"/>
                </a:lnTo>
                <a:lnTo>
                  <a:pt x="3397149" y="3498935"/>
                </a:lnTo>
                <a:lnTo>
                  <a:pt x="0" y="34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51666" y="3302961"/>
            <a:ext cx="4621975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Poppins Medium"/>
              </a:rPr>
              <a:t>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76979" y="5193226"/>
            <a:ext cx="4696663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Poppins Medium"/>
              </a:rPr>
              <a:t>TKINTER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536991" y="8953980"/>
            <a:ext cx="1722309" cy="608639"/>
            <a:chOff x="0" y="0"/>
            <a:chExt cx="453612" cy="160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rot="0">
            <a:off x="9907222" y="9229725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5729483" y="9033829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04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113799" y="-2269345"/>
            <a:ext cx="6533389" cy="6729146"/>
          </a:xfrm>
          <a:custGeom>
            <a:avLst/>
            <a:gdLst/>
            <a:ahLst/>
            <a:cxnLst/>
            <a:rect r="r" b="b" t="t" l="l"/>
            <a:pathLst>
              <a:path h="6729146" w="6533389">
                <a:moveTo>
                  <a:pt x="0" y="0"/>
                </a:moveTo>
                <a:lnTo>
                  <a:pt x="6533389" y="0"/>
                </a:lnTo>
                <a:lnTo>
                  <a:pt x="6533389" y="6729146"/>
                </a:lnTo>
                <a:lnTo>
                  <a:pt x="0" y="672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724929" y="-817594"/>
            <a:ext cx="895166" cy="2425995"/>
            <a:chOff x="0" y="0"/>
            <a:chExt cx="235764" cy="6389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64" cy="638945"/>
            </a:xfrm>
            <a:custGeom>
              <a:avLst/>
              <a:gdLst/>
              <a:ahLst/>
              <a:cxnLst/>
              <a:rect r="r" b="b" t="t" l="l"/>
              <a:pathLst>
                <a:path h="638945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638945"/>
                  </a:lnTo>
                  <a:lnTo>
                    <a:pt x="0" y="638945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088039" y="6967156"/>
            <a:ext cx="5674542" cy="1269105"/>
            <a:chOff x="0" y="0"/>
            <a:chExt cx="1679240" cy="3755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79240" cy="375560"/>
            </a:xfrm>
            <a:custGeom>
              <a:avLst/>
              <a:gdLst/>
              <a:ahLst/>
              <a:cxnLst/>
              <a:rect r="r" b="b" t="t" l="l"/>
              <a:pathLst>
                <a:path h="375560" w="1679240">
                  <a:moveTo>
                    <a:pt x="27287" y="0"/>
                  </a:moveTo>
                  <a:lnTo>
                    <a:pt x="1651953" y="0"/>
                  </a:lnTo>
                  <a:cubicBezTo>
                    <a:pt x="1667023" y="0"/>
                    <a:pt x="1679240" y="12217"/>
                    <a:pt x="1679240" y="27287"/>
                  </a:cubicBezTo>
                  <a:lnTo>
                    <a:pt x="1679240" y="348274"/>
                  </a:lnTo>
                  <a:cubicBezTo>
                    <a:pt x="1679240" y="363344"/>
                    <a:pt x="1667023" y="375560"/>
                    <a:pt x="1651953" y="375560"/>
                  </a:cubicBezTo>
                  <a:lnTo>
                    <a:pt x="27287" y="375560"/>
                  </a:lnTo>
                  <a:cubicBezTo>
                    <a:pt x="12217" y="375560"/>
                    <a:pt x="0" y="363344"/>
                    <a:pt x="0" y="348274"/>
                  </a:cubicBezTo>
                  <a:lnTo>
                    <a:pt x="0" y="27287"/>
                  </a:lnTo>
                  <a:cubicBezTo>
                    <a:pt x="0" y="12217"/>
                    <a:pt x="12217" y="0"/>
                    <a:pt x="27287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125383" y="7079421"/>
            <a:ext cx="5637198" cy="9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Poppins Medium"/>
              </a:rPr>
              <a:t>PYINSTALLER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5185" y="1370276"/>
            <a:ext cx="8677629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Concepts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76979" y="5070341"/>
            <a:ext cx="4696663" cy="1269105"/>
            <a:chOff x="0" y="0"/>
            <a:chExt cx="1389861" cy="375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9861" cy="375560"/>
            </a:xfrm>
            <a:custGeom>
              <a:avLst/>
              <a:gdLst/>
              <a:ahLst/>
              <a:cxnLst/>
              <a:rect r="r" b="b" t="t" l="l"/>
              <a:pathLst>
                <a:path h="375560" w="1389861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672220" y="7883556"/>
            <a:ext cx="3397148" cy="3498935"/>
          </a:xfrm>
          <a:custGeom>
            <a:avLst/>
            <a:gdLst/>
            <a:ahLst/>
            <a:cxnLst/>
            <a:rect r="r" b="b" t="t" l="l"/>
            <a:pathLst>
              <a:path h="3498935" w="3397148">
                <a:moveTo>
                  <a:pt x="0" y="0"/>
                </a:moveTo>
                <a:lnTo>
                  <a:pt x="3397149" y="0"/>
                </a:lnTo>
                <a:lnTo>
                  <a:pt x="3397149" y="3498935"/>
                </a:lnTo>
                <a:lnTo>
                  <a:pt x="0" y="349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76979" y="5213216"/>
            <a:ext cx="469666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oppins Medium"/>
              </a:rPr>
              <a:t>File Handling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536991" y="8953980"/>
            <a:ext cx="1722309" cy="608639"/>
            <a:chOff x="0" y="0"/>
            <a:chExt cx="453612" cy="160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9907222" y="9229725"/>
            <a:ext cx="51002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5729483" y="9033829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05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113799" y="-2269345"/>
            <a:ext cx="6533389" cy="6729146"/>
          </a:xfrm>
          <a:custGeom>
            <a:avLst/>
            <a:gdLst/>
            <a:ahLst/>
            <a:cxnLst/>
            <a:rect r="r" b="b" t="t" l="l"/>
            <a:pathLst>
              <a:path h="6729146" w="6533389">
                <a:moveTo>
                  <a:pt x="0" y="0"/>
                </a:moveTo>
                <a:lnTo>
                  <a:pt x="6533389" y="0"/>
                </a:lnTo>
                <a:lnTo>
                  <a:pt x="6533389" y="6729146"/>
                </a:lnTo>
                <a:lnTo>
                  <a:pt x="0" y="672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24929" y="-817594"/>
            <a:ext cx="895166" cy="2425995"/>
            <a:chOff x="0" y="0"/>
            <a:chExt cx="235764" cy="6389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764" cy="638945"/>
            </a:xfrm>
            <a:custGeom>
              <a:avLst/>
              <a:gdLst/>
              <a:ahLst/>
              <a:cxnLst/>
              <a:rect r="r" b="b" t="t" l="l"/>
              <a:pathLst>
                <a:path h="638945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638945"/>
                  </a:lnTo>
                  <a:lnTo>
                    <a:pt x="0" y="638945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76979" y="6949986"/>
            <a:ext cx="4696663" cy="1269105"/>
            <a:chOff x="0" y="0"/>
            <a:chExt cx="1389861" cy="3755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89861" cy="375560"/>
            </a:xfrm>
            <a:custGeom>
              <a:avLst/>
              <a:gdLst/>
              <a:ahLst/>
              <a:cxnLst/>
              <a:rect r="r" b="b" t="t" l="l"/>
              <a:pathLst>
                <a:path h="375560" w="1389861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76979" y="7092861"/>
            <a:ext cx="469666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oppins Medium"/>
              </a:rPr>
              <a:t>Optimization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576979" y="3190696"/>
            <a:ext cx="4696663" cy="1269105"/>
            <a:chOff x="0" y="0"/>
            <a:chExt cx="1389861" cy="3755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9861" cy="375560"/>
            </a:xfrm>
            <a:custGeom>
              <a:avLst/>
              <a:gdLst/>
              <a:ahLst/>
              <a:cxnLst/>
              <a:rect r="r" b="b" t="t" l="l"/>
              <a:pathLst>
                <a:path h="375560" w="1389861">
                  <a:moveTo>
                    <a:pt x="32968" y="0"/>
                  </a:moveTo>
                  <a:lnTo>
                    <a:pt x="1356893" y="0"/>
                  </a:lnTo>
                  <a:cubicBezTo>
                    <a:pt x="1375101" y="0"/>
                    <a:pt x="1389861" y="14760"/>
                    <a:pt x="1389861" y="32968"/>
                  </a:cubicBezTo>
                  <a:lnTo>
                    <a:pt x="1389861" y="342592"/>
                  </a:lnTo>
                  <a:cubicBezTo>
                    <a:pt x="1389861" y="360800"/>
                    <a:pt x="1375101" y="375560"/>
                    <a:pt x="1356893" y="375560"/>
                  </a:cubicBezTo>
                  <a:lnTo>
                    <a:pt x="32968" y="375560"/>
                  </a:lnTo>
                  <a:cubicBezTo>
                    <a:pt x="24224" y="375560"/>
                    <a:pt x="15839" y="372087"/>
                    <a:pt x="9656" y="365904"/>
                  </a:cubicBezTo>
                  <a:cubicBezTo>
                    <a:pt x="3473" y="359722"/>
                    <a:pt x="0" y="351336"/>
                    <a:pt x="0" y="342592"/>
                  </a:cubicBezTo>
                  <a:lnTo>
                    <a:pt x="0" y="32968"/>
                  </a:lnTo>
                  <a:cubicBezTo>
                    <a:pt x="0" y="14760"/>
                    <a:pt x="14760" y="0"/>
                    <a:pt x="32968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576979" y="3333571"/>
            <a:ext cx="469666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Poppins Medium"/>
              </a:rPr>
              <a:t>Threading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9395" y="7979637"/>
            <a:ext cx="1722309" cy="608639"/>
            <a:chOff x="0" y="0"/>
            <a:chExt cx="453612" cy="160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612" cy="160300"/>
            </a:xfrm>
            <a:custGeom>
              <a:avLst/>
              <a:gdLst/>
              <a:ahLst/>
              <a:cxnLst/>
              <a:rect r="r" b="b" t="t" l="l"/>
              <a:pathLst>
                <a:path h="160300" w="453612">
                  <a:moveTo>
                    <a:pt x="44951" y="0"/>
                  </a:moveTo>
                  <a:lnTo>
                    <a:pt x="408661" y="0"/>
                  </a:lnTo>
                  <a:cubicBezTo>
                    <a:pt x="420583" y="0"/>
                    <a:pt x="432016" y="4736"/>
                    <a:pt x="440446" y="13166"/>
                  </a:cubicBezTo>
                  <a:cubicBezTo>
                    <a:pt x="448876" y="21596"/>
                    <a:pt x="453612" y="33029"/>
                    <a:pt x="453612" y="44951"/>
                  </a:cubicBezTo>
                  <a:lnTo>
                    <a:pt x="453612" y="115349"/>
                  </a:lnTo>
                  <a:cubicBezTo>
                    <a:pt x="453612" y="127271"/>
                    <a:pt x="448876" y="138704"/>
                    <a:pt x="440446" y="147134"/>
                  </a:cubicBezTo>
                  <a:cubicBezTo>
                    <a:pt x="432016" y="155564"/>
                    <a:pt x="420583" y="160300"/>
                    <a:pt x="408661" y="160300"/>
                  </a:cubicBezTo>
                  <a:lnTo>
                    <a:pt x="44951" y="160300"/>
                  </a:lnTo>
                  <a:cubicBezTo>
                    <a:pt x="33029" y="160300"/>
                    <a:pt x="21596" y="155564"/>
                    <a:pt x="13166" y="147134"/>
                  </a:cubicBezTo>
                  <a:cubicBezTo>
                    <a:pt x="4736" y="138704"/>
                    <a:pt x="0" y="127271"/>
                    <a:pt x="0" y="115349"/>
                  </a:cubicBezTo>
                  <a:lnTo>
                    <a:pt x="0" y="44951"/>
                  </a:lnTo>
                  <a:cubicBezTo>
                    <a:pt x="0" y="33029"/>
                    <a:pt x="4736" y="21596"/>
                    <a:pt x="13166" y="13166"/>
                  </a:cubicBezTo>
                  <a:cubicBezTo>
                    <a:pt x="21596" y="4736"/>
                    <a:pt x="33029" y="0"/>
                    <a:pt x="449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3624970" y="8283956"/>
            <a:ext cx="465309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7467197" y="2525667"/>
            <a:ext cx="3429722" cy="3194143"/>
            <a:chOff x="0" y="0"/>
            <a:chExt cx="1014941" cy="945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13521" y="2525667"/>
            <a:ext cx="3429722" cy="3194143"/>
            <a:chOff x="0" y="0"/>
            <a:chExt cx="1014941" cy="945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516294" y="2525667"/>
            <a:ext cx="3429722" cy="3194143"/>
            <a:chOff x="0" y="0"/>
            <a:chExt cx="1014941" cy="9452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4941" cy="945228"/>
            </a:xfrm>
            <a:custGeom>
              <a:avLst/>
              <a:gdLst/>
              <a:ahLst/>
              <a:cxnLst/>
              <a:rect r="r" b="b" t="t" l="l"/>
              <a:pathLst>
                <a:path h="945228" w="1014941">
                  <a:moveTo>
                    <a:pt x="112865" y="0"/>
                  </a:moveTo>
                  <a:lnTo>
                    <a:pt x="902076" y="0"/>
                  </a:lnTo>
                  <a:cubicBezTo>
                    <a:pt x="932010" y="0"/>
                    <a:pt x="960718" y="11891"/>
                    <a:pt x="981884" y="33057"/>
                  </a:cubicBezTo>
                  <a:cubicBezTo>
                    <a:pt x="1003050" y="54224"/>
                    <a:pt x="1014941" y="82931"/>
                    <a:pt x="1014941" y="112865"/>
                  </a:cubicBezTo>
                  <a:lnTo>
                    <a:pt x="1014941" y="832362"/>
                  </a:lnTo>
                  <a:cubicBezTo>
                    <a:pt x="1014941" y="894696"/>
                    <a:pt x="964410" y="945228"/>
                    <a:pt x="902076" y="945228"/>
                  </a:cubicBezTo>
                  <a:lnTo>
                    <a:pt x="112865" y="945228"/>
                  </a:lnTo>
                  <a:cubicBezTo>
                    <a:pt x="82931" y="945228"/>
                    <a:pt x="54224" y="933336"/>
                    <a:pt x="33057" y="912170"/>
                  </a:cubicBezTo>
                  <a:cubicBezTo>
                    <a:pt x="11891" y="891004"/>
                    <a:pt x="0" y="862296"/>
                    <a:pt x="0" y="832362"/>
                  </a:cubicBezTo>
                  <a:lnTo>
                    <a:pt x="0" y="112865"/>
                  </a:lnTo>
                  <a:cubicBezTo>
                    <a:pt x="0" y="82931"/>
                    <a:pt x="11891" y="54224"/>
                    <a:pt x="33057" y="33057"/>
                  </a:cubicBezTo>
                  <a:cubicBezTo>
                    <a:pt x="54224" y="11891"/>
                    <a:pt x="82931" y="0"/>
                    <a:pt x="112865" y="0"/>
                  </a:cubicBez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865454" y="3576947"/>
            <a:ext cx="579531" cy="1091583"/>
          </a:xfrm>
          <a:custGeom>
            <a:avLst/>
            <a:gdLst/>
            <a:ahLst/>
            <a:cxnLst/>
            <a:rect r="r" b="b" t="t" l="l"/>
            <a:pathLst>
              <a:path h="1091583" w="579531">
                <a:moveTo>
                  <a:pt x="0" y="0"/>
                </a:moveTo>
                <a:lnTo>
                  <a:pt x="579531" y="0"/>
                </a:lnTo>
                <a:lnTo>
                  <a:pt x="579531" y="1091583"/>
                </a:lnTo>
                <a:lnTo>
                  <a:pt x="0" y="109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808441" y="182563"/>
            <a:ext cx="6329540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Ultra-Bold"/>
              </a:rPr>
              <a:t>Process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11887" y="8059485"/>
            <a:ext cx="1337326" cy="39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Poppins"/>
              </a:rPr>
              <a:t>Page 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1985" y="5996035"/>
            <a:ext cx="3501258" cy="888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</a:rPr>
              <a:t>Enter the information regarding the site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42722" y="5996035"/>
            <a:ext cx="3454196" cy="1327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</a:rPr>
              <a:t>Enter your budget and irrigation quantity required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87719" y="5996035"/>
            <a:ext cx="3454196" cy="176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"/>
              </a:rPr>
              <a:t>Get the optimized result on the factors of most effective, cheapest and fastest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81727" y="2566989"/>
            <a:ext cx="2893309" cy="287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Medium"/>
              </a:rPr>
              <a:t>Step 1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916840" y="3545893"/>
            <a:ext cx="579531" cy="1091583"/>
          </a:xfrm>
          <a:custGeom>
            <a:avLst/>
            <a:gdLst/>
            <a:ahLst/>
            <a:cxnLst/>
            <a:rect r="r" b="b" t="t" l="l"/>
            <a:pathLst>
              <a:path h="1091583" w="579531">
                <a:moveTo>
                  <a:pt x="0" y="0"/>
                </a:moveTo>
                <a:lnTo>
                  <a:pt x="579532" y="0"/>
                </a:lnTo>
                <a:lnTo>
                  <a:pt x="579532" y="1091583"/>
                </a:lnTo>
                <a:lnTo>
                  <a:pt x="0" y="109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697345" y="2566989"/>
            <a:ext cx="2893309" cy="287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Medium"/>
              </a:rPr>
              <a:t>Step 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68162" y="2566989"/>
            <a:ext cx="2893309" cy="2873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Poppins Medium"/>
              </a:rPr>
              <a:t>Step 3</a:t>
            </a:r>
          </a:p>
        </p:txBody>
      </p:sp>
      <p:sp>
        <p:nvSpPr>
          <p:cNvPr name="Freeform 25" id="25"/>
          <p:cNvSpPr/>
          <p:nvPr/>
        </p:nvSpPr>
        <p:spPr>
          <a:xfrm flipH="true" flipV="false" rot="0">
            <a:off x="15579819" y="-1664477"/>
            <a:ext cx="4374005" cy="4505062"/>
          </a:xfrm>
          <a:custGeom>
            <a:avLst/>
            <a:gdLst/>
            <a:ahLst/>
            <a:cxnLst/>
            <a:rect r="r" b="b" t="t" l="l"/>
            <a:pathLst>
              <a:path h="4505062" w="4374005">
                <a:moveTo>
                  <a:pt x="4374005" y="0"/>
                </a:moveTo>
                <a:lnTo>
                  <a:pt x="0" y="0"/>
                </a:lnTo>
                <a:lnTo>
                  <a:pt x="0" y="4505061"/>
                </a:lnTo>
                <a:lnTo>
                  <a:pt x="4374005" y="4505061"/>
                </a:lnTo>
                <a:lnTo>
                  <a:pt x="43740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true" rot="0">
            <a:off x="-2634188" y="7864949"/>
            <a:ext cx="5268375" cy="5426229"/>
          </a:xfrm>
          <a:custGeom>
            <a:avLst/>
            <a:gdLst/>
            <a:ahLst/>
            <a:cxnLst/>
            <a:rect r="r" b="b" t="t" l="l"/>
            <a:pathLst>
              <a:path h="5426229" w="5268375">
                <a:moveTo>
                  <a:pt x="5268376" y="5426229"/>
                </a:moveTo>
                <a:lnTo>
                  <a:pt x="0" y="5426229"/>
                </a:lnTo>
                <a:lnTo>
                  <a:pt x="0" y="0"/>
                </a:lnTo>
                <a:lnTo>
                  <a:pt x="5268376" y="0"/>
                </a:lnTo>
                <a:lnTo>
                  <a:pt x="5268376" y="54262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-5400000">
            <a:off x="17840417" y="7009472"/>
            <a:ext cx="895166" cy="3444134"/>
            <a:chOff x="0" y="0"/>
            <a:chExt cx="235764" cy="90709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5764" cy="907097"/>
            </a:xfrm>
            <a:custGeom>
              <a:avLst/>
              <a:gdLst/>
              <a:ahLst/>
              <a:cxnLst/>
              <a:rect r="r" b="b" t="t" l="l"/>
              <a:pathLst>
                <a:path h="907097" w="235764">
                  <a:moveTo>
                    <a:pt x="0" y="0"/>
                  </a:moveTo>
                  <a:lnTo>
                    <a:pt x="235764" y="0"/>
                  </a:lnTo>
                  <a:lnTo>
                    <a:pt x="235764" y="907097"/>
                  </a:lnTo>
                  <a:lnTo>
                    <a:pt x="0" y="907097"/>
                  </a:lnTo>
                  <a:close/>
                </a:path>
              </a:pathLst>
            </a:custGeom>
            <a:solidFill>
              <a:srgbClr val="FA2FB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7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8838" y="-4747317"/>
            <a:ext cx="8808312" cy="9072232"/>
          </a:xfrm>
          <a:custGeom>
            <a:avLst/>
            <a:gdLst/>
            <a:ahLst/>
            <a:cxnLst/>
            <a:rect r="r" b="b" t="t" l="l"/>
            <a:pathLst>
              <a:path h="9072232" w="8808312">
                <a:moveTo>
                  <a:pt x="0" y="0"/>
                </a:moveTo>
                <a:lnTo>
                  <a:pt x="8808312" y="0"/>
                </a:lnTo>
                <a:lnTo>
                  <a:pt x="8808312" y="9072232"/>
                </a:lnTo>
                <a:lnTo>
                  <a:pt x="0" y="9072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418967" y="1028700"/>
            <a:ext cx="261371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53721" y="9215438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089874" y="3432743"/>
            <a:ext cx="12108251" cy="24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62"/>
              </a:lnSpc>
            </a:pPr>
            <a:r>
              <a:rPr lang="en-US" sz="13544">
                <a:solidFill>
                  <a:srgbClr val="FFFFFF"/>
                </a:solidFill>
                <a:latin typeface="Poppins Ultra-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82462"/>
            <a:ext cx="33942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0099" y="7986189"/>
            <a:ext cx="3267803" cy="63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</a:rPr>
              <a:t>Team Rectifier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865013" y="6516610"/>
            <a:ext cx="5268375" cy="5426229"/>
          </a:xfrm>
          <a:custGeom>
            <a:avLst/>
            <a:gdLst/>
            <a:ahLst/>
            <a:cxnLst/>
            <a:rect r="r" b="b" t="t" l="l"/>
            <a:pathLst>
              <a:path h="5426229" w="5268375">
                <a:moveTo>
                  <a:pt x="0" y="0"/>
                </a:moveTo>
                <a:lnTo>
                  <a:pt x="5268375" y="0"/>
                </a:lnTo>
                <a:lnTo>
                  <a:pt x="5268375" y="5426230"/>
                </a:lnTo>
                <a:lnTo>
                  <a:pt x="0" y="54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7955583" y="925830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14761413" y="9201150"/>
            <a:ext cx="237683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7176991" y="5746183"/>
            <a:ext cx="4555948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Poppins"/>
              </a:rPr>
              <a:t>For Your Attention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062047" y="697605"/>
            <a:ext cx="982639" cy="976498"/>
          </a:xfrm>
          <a:custGeom>
            <a:avLst/>
            <a:gdLst/>
            <a:ahLst/>
            <a:cxnLst/>
            <a:rect r="r" b="b" t="t" l="l"/>
            <a:pathLst>
              <a:path h="976498" w="982639">
                <a:moveTo>
                  <a:pt x="0" y="0"/>
                </a:moveTo>
                <a:lnTo>
                  <a:pt x="982640" y="0"/>
                </a:lnTo>
                <a:lnTo>
                  <a:pt x="982640" y="976497"/>
                </a:lnTo>
                <a:lnTo>
                  <a:pt x="0" y="97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865013" y="1791172"/>
            <a:ext cx="1376708" cy="72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</a:rPr>
              <a:t>CODE KRAKEN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DAFt-PdOLeE</dc:identifier>
  <dcterms:modified xsi:type="dcterms:W3CDTF">2011-08-01T06:04:30Z</dcterms:modified>
  <cp:revision>1</cp:revision>
  <dc:title>Hill irrigation</dc:title>
</cp:coreProperties>
</file>