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11" r:id="rId2"/>
    <p:sldId id="512" r:id="rId3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B2E8"/>
    <a:srgbClr val="FFEAA7"/>
    <a:srgbClr val="F7F7F7"/>
    <a:srgbClr val="FFFFFF"/>
    <a:srgbClr val="093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/>
    <p:restoredTop sz="76600"/>
  </p:normalViewPr>
  <p:slideViewPr>
    <p:cSldViewPr>
      <p:cViewPr varScale="1">
        <p:scale>
          <a:sx n="70" d="100"/>
          <a:sy n="70" d="100"/>
        </p:scale>
        <p:origin x="128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58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9" y="645566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 OV, </a:t>
            </a:r>
            <a:r>
              <a:rPr lang="en-US" altLang="en-US" sz="700" b="1" i="0" dirty="0" err="1"/>
              <a:t>pg</a:t>
            </a:r>
            <a:r>
              <a:rPr lang="en-US" altLang="en-US" sz="700" b="1" i="0" baseline="0" dirty="0"/>
              <a:t>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/>
              <a:t>JGG 04/28/2020</a:t>
            </a:r>
            <a:endParaRPr lang="en-US" altLang="en-US" sz="700" b="1" i="0" baseline="0" dirty="0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706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p Arrow 16"/>
          <p:cNvSpPr/>
          <p:nvPr/>
        </p:nvSpPr>
        <p:spPr bwMode="auto">
          <a:xfrm>
            <a:off x="9759972" y="3549066"/>
            <a:ext cx="859479" cy="1965593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Bent Arrow 23"/>
          <p:cNvSpPr/>
          <p:nvPr/>
        </p:nvSpPr>
        <p:spPr bwMode="auto">
          <a:xfrm rot="5400000">
            <a:off x="7396837" y="4161403"/>
            <a:ext cx="936972" cy="1767613"/>
          </a:xfrm>
          <a:prstGeom prst="bentArrow">
            <a:avLst>
              <a:gd name="adj1" fmla="val 41844"/>
              <a:gd name="adj2" fmla="val 45677"/>
              <a:gd name="adj3" fmla="val 46349"/>
              <a:gd name="adj4" fmla="val 43750"/>
            </a:avLst>
          </a:prstGeom>
          <a:solidFill>
            <a:srgbClr val="D1B2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Bent Arrow 22"/>
          <p:cNvSpPr/>
          <p:nvPr/>
        </p:nvSpPr>
        <p:spPr bwMode="auto">
          <a:xfrm rot="10800000" flipH="1">
            <a:off x="2836887" y="3526808"/>
            <a:ext cx="9056685" cy="2630936"/>
          </a:xfrm>
          <a:prstGeom prst="bentArrow">
            <a:avLst>
              <a:gd name="adj1" fmla="val 15431"/>
              <a:gd name="adj2" fmla="val 16740"/>
              <a:gd name="adj3" fmla="val 16375"/>
              <a:gd name="adj4" fmla="val 4375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Bent Arrow 21"/>
          <p:cNvSpPr/>
          <p:nvPr/>
        </p:nvSpPr>
        <p:spPr bwMode="auto">
          <a:xfrm rot="10800000" flipH="1">
            <a:off x="5682296" y="2388190"/>
            <a:ext cx="1927901" cy="2793410"/>
          </a:xfrm>
          <a:prstGeom prst="bentArrow">
            <a:avLst>
              <a:gd name="adj1" fmla="val 21655"/>
              <a:gd name="adj2" fmla="val 21668"/>
              <a:gd name="adj3" fmla="val 21843"/>
              <a:gd name="adj4" fmla="val 43750"/>
            </a:avLst>
          </a:prstGeom>
          <a:solidFill>
            <a:srgbClr val="D1B2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Bent Arrow 4"/>
          <p:cNvSpPr/>
          <p:nvPr/>
        </p:nvSpPr>
        <p:spPr bwMode="auto">
          <a:xfrm rot="10800000" flipH="1">
            <a:off x="1758094" y="2546985"/>
            <a:ext cx="9959969" cy="1183825"/>
          </a:xfrm>
          <a:prstGeom prst="bentArrow">
            <a:avLst>
              <a:gd name="adj1" fmla="val 37246"/>
              <a:gd name="adj2" fmla="val 36145"/>
              <a:gd name="adj3" fmla="val 36925"/>
              <a:gd name="adj4" fmla="val 43750"/>
            </a:avLst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3427412" y="1259004"/>
            <a:ext cx="793563" cy="824130"/>
          </a:xfrm>
          <a:prstGeom prst="downArrow">
            <a:avLst/>
          </a:prstGeom>
          <a:solidFill>
            <a:srgbClr val="D1B2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1278665" y="1916062"/>
            <a:ext cx="10439398" cy="857696"/>
          </a:xfrm>
          <a:prstGeom prst="rightArrow">
            <a:avLst/>
          </a:prstGeom>
          <a:solidFill>
            <a:srgbClr val="D1B2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44" y="2719253"/>
            <a:ext cx="1668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1. Click the “Fork” button on GitHub.com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70012" y="2182438"/>
            <a:ext cx="5433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(upstream) BeaverWorksMedlytics2020/Week1_Public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77240" y="3140671"/>
            <a:ext cx="3717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(remote) jmontgom10/Week1_Public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18249" y="1320225"/>
            <a:ext cx="3449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3. Overnight, the 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Fairy adds some files to the repository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4212" y="3699194"/>
            <a:ext cx="210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2. Clone your online fork to your local hard drive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06163" y="5549026"/>
            <a:ext cx="386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(local) C</a:t>
            </a:r>
            <a:r>
              <a:rPr lang="en-US" sz="1600" b="1" dirty="0"/>
              <a:t>:\</a:t>
            </a:r>
            <a:r>
              <a:rPr lang="en-US" sz="1600" b="1" dirty="0" smtClean="0"/>
              <a:t>Users\Jordan\Week1_Public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Logic: Updating from Upstream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1212" y="3699194"/>
            <a:ext cx="2203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4. Fetch the “upstream/master” changes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83457" y="3699194"/>
            <a:ext cx="3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5. Merge “upstream/master” branch into your “master” branch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441889" y="4295136"/>
            <a:ext cx="171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6. Push your updated branch to GitHub.com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73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p Arrow 16"/>
          <p:cNvSpPr/>
          <p:nvPr/>
        </p:nvSpPr>
        <p:spPr bwMode="auto">
          <a:xfrm>
            <a:off x="1590167" y="4055821"/>
            <a:ext cx="859479" cy="1409334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84212" y="5232461"/>
            <a:ext cx="11332249" cy="9144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U-Turn Arrow 5"/>
          <p:cNvSpPr/>
          <p:nvPr/>
        </p:nvSpPr>
        <p:spPr bwMode="auto">
          <a:xfrm>
            <a:off x="3198812" y="1387755"/>
            <a:ext cx="6629400" cy="2220782"/>
          </a:xfrm>
          <a:prstGeom prst="uturnArrow">
            <a:avLst>
              <a:gd name="adj1" fmla="val 20084"/>
              <a:gd name="adj2" fmla="val 25000"/>
              <a:gd name="adj3" fmla="val 25000"/>
              <a:gd name="adj4" fmla="val 43750"/>
              <a:gd name="adj5" fmla="val 98771"/>
            </a:avLst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684212" y="3358488"/>
            <a:ext cx="11332248" cy="914400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5615" y="3646411"/>
            <a:ext cx="3910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(remote) jmontgom10/Week1_Public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99732" y="5518473"/>
            <a:ext cx="386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(local) C</a:t>
            </a:r>
            <a:r>
              <a:rPr lang="en-US" sz="1600" b="1" dirty="0"/>
              <a:t>:\</a:t>
            </a:r>
            <a:r>
              <a:rPr lang="en-US" sz="1600" b="1" dirty="0" smtClean="0"/>
              <a:t>Users\Jordan\Week1_Public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Logic: Working with </a:t>
            </a:r>
            <a:r>
              <a:rPr lang="en-US" dirty="0" err="1" smtClean="0"/>
              <a:t>Colaboratory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260" y="4495800"/>
            <a:ext cx="171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1. Push your updated branch to GitHub.com</a:t>
            </a:r>
            <a:endParaRPr lang="en-US" sz="1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158" y="1125151"/>
            <a:ext cx="4036356" cy="235699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41412" y="2524304"/>
            <a:ext cx="1961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2. Open your updated notebook in Google </a:t>
            </a:r>
            <a:r>
              <a:rPr lang="en-US" sz="1600" b="1" dirty="0" err="1" smtClean="0"/>
              <a:t>Colab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84411" y="1088151"/>
            <a:ext cx="2092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/>
                </a:solidFill>
              </a:rPr>
              <a:t>3. Make changes with </a:t>
            </a:r>
            <a:r>
              <a:rPr lang="en-US" sz="1600" b="1" dirty="0" err="1" smtClean="0">
                <a:solidFill>
                  <a:schemeClr val="bg1"/>
                </a:solidFill>
              </a:rPr>
              <a:t>Colab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editor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44323" y="2159160"/>
            <a:ext cx="1884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4. </a:t>
            </a:r>
            <a:r>
              <a:rPr lang="en-US" sz="1600" b="1" dirty="0" smtClean="0"/>
              <a:t>Save directly to your copy on GitHub.com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787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184</TotalTime>
  <Pages>1</Pages>
  <Words>133</Words>
  <Application>Microsoft Office PowerPoint</Application>
  <PresentationFormat>Custom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Times New Roman</vt:lpstr>
      <vt:lpstr>Wingdings</vt:lpstr>
      <vt:lpstr>Lincoln_2012_v16x9</vt:lpstr>
      <vt:lpstr>Git Logic: Updating from Upstream</vt:lpstr>
      <vt:lpstr>Git Logic: Working with Colaboratory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Jordan Montgomery</cp:lastModifiedBy>
  <cp:revision>42</cp:revision>
  <cp:lastPrinted>2001-06-18T18:57:59Z</cp:lastPrinted>
  <dcterms:created xsi:type="dcterms:W3CDTF">2019-03-14T14:36:12Z</dcterms:created>
  <dcterms:modified xsi:type="dcterms:W3CDTF">2020-07-07T20:21:06Z</dcterms:modified>
  <cp:category/>
</cp:coreProperties>
</file>