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780" r:id="rId4"/>
    <p:sldId id="4779" r:id="rId5"/>
    <p:sldId id="4784" r:id="rId6"/>
    <p:sldId id="47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EC98-1A17-4D94-BC0A-83D6DD96A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0A1CC-19A2-4AEA-B0A3-E78BFDF52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96F7C-7319-4F93-9581-8AA71CB3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151F-FF04-47C6-BD5C-A1C6F8715D0A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3A2D4-5755-408D-ABB0-DAB8FE66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AC9E-006E-4CD7-8B58-3AB7B495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CD1A-B890-4825-9B2E-1CD61CC9D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76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ED80-0FE3-431D-8FD3-42B8800F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59C6B-7261-45DA-971C-7845D387B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C2555-C24D-423C-BDBE-E4E36B3A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151F-FF04-47C6-BD5C-A1C6F8715D0A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A6771-7EBA-4667-8816-167F63FB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A1A00-4D82-4DB4-973C-7D52E39B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CD1A-B890-4825-9B2E-1CD61CC9D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50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D7CD7-9CDC-4560-964B-4C3B08AC7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9E977-228A-4839-8A42-0D7C609FE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BD823-70E5-4434-B92F-6727EFF6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151F-FF04-47C6-BD5C-A1C6F8715D0A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AA7A-24D3-4C9E-9B11-EAD7B4CC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B9590-50AF-4797-840E-53F9DF64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CD1A-B890-4825-9B2E-1CD61CC9D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78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heading">
            <a:extLst>
              <a:ext uri="{FF2B5EF4-FFF2-40B4-BE49-F238E27FC236}">
                <a16:creationId xmlns:a16="http://schemas.microsoft.com/office/drawing/2014/main" id="{E3ED1357-6F7F-4C90-8D4F-71EB6A9D95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6975" y="453371"/>
            <a:ext cx="10479600" cy="824400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000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400">
                <a:latin typeface="+mj-lt"/>
              </a:defRPr>
            </a:lvl2pPr>
            <a:lvl3pPr marL="914400" indent="0">
              <a:buNone/>
              <a:defRPr sz="2400">
                <a:latin typeface="+mj-lt"/>
              </a:defRPr>
            </a:lvl3pPr>
            <a:lvl4pPr marL="1371600" indent="0">
              <a:buNone/>
              <a:defRPr sz="2400">
                <a:latin typeface="+mj-lt"/>
              </a:defRPr>
            </a:lvl4pPr>
            <a:lvl5pPr marL="1828800" indent="0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Click to add page heading (max two lines)</a:t>
            </a:r>
          </a:p>
        </p:txBody>
      </p:sp>
    </p:spTree>
    <p:extLst>
      <p:ext uri="{BB962C8B-B14F-4D97-AF65-F5344CB8AC3E}">
        <p14:creationId xmlns:p14="http://schemas.microsoft.com/office/powerpoint/2010/main" val="3915541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Divider (pla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721E1-E5BB-4351-987D-BB1CCC903BAD}"/>
              </a:ext>
            </a:extLst>
          </p:cNvPr>
          <p:cNvSpPr/>
          <p:nvPr userDrawn="1"/>
        </p:nvSpPr>
        <p:spPr>
          <a:xfrm>
            <a:off x="740568" y="0"/>
            <a:ext cx="11451432" cy="24669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96CAD-E381-408E-B15E-DB768D626E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2050" y="400050"/>
            <a:ext cx="2305050" cy="9715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8300">
                <a:solidFill>
                  <a:srgbClr val="00000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01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C2C93-9B17-46C1-8DE2-A0731939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738" y="3122612"/>
            <a:ext cx="5516562" cy="2516187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0005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22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4544-5135-43EA-9D87-2D7B30F0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1297-8542-45F8-BE3C-530C047F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06013-AD13-4C10-A0B7-6A8BCA6D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151F-FF04-47C6-BD5C-A1C6F8715D0A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26D52-8FD7-4396-BF62-E8A5EFB3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16050-7602-4AC4-BC9E-0DF44B59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CD1A-B890-4825-9B2E-1CD61CC9D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2D0F-7326-44E7-8FB8-F958EF2B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FFB1-0A78-478B-82DD-D12E71BD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41C1-596D-41E4-A575-F07B95DD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151F-FF04-47C6-BD5C-A1C6F8715D0A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EFF9-0A52-475A-BC89-6D2265A0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58C2-5A79-4DE1-B216-C51BABAF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CD1A-B890-4825-9B2E-1CD61CC9D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8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3EFF-7394-4DD3-83AE-E3E7DA31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7103-7022-480D-A224-B89FB0211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4B1BA-1277-414F-81DB-E0C97672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06B1A-A1BB-4CC3-AF38-5DA4F029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151F-FF04-47C6-BD5C-A1C6F8715D0A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8B97-769B-491C-85A8-AE44F830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70950-EA10-4F3A-AA37-ABA4101C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CD1A-B890-4825-9B2E-1CD61CC9D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4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928A-F67F-4308-A15D-DCB5816D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7C46E-71D1-4142-9D94-9B9EAE73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190CA-4E57-4C31-B069-FC4512BB7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F9431-4128-4135-9C36-CBEC5D2D1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8902B-28A0-43BF-AD21-2F8788FC1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B1E68-1B40-4547-98F1-2AA9A9FD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151F-FF04-47C6-BD5C-A1C6F8715D0A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BE5E9-C441-4EA3-BD12-D6385486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E9DF4-7D75-49A0-956A-51AA4BCE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CD1A-B890-4825-9B2E-1CD61CC9D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2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2B1E-B5A8-485D-BA9A-5FE59E1E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4DDEC-1D34-45A3-A023-F090E3A6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151F-FF04-47C6-BD5C-A1C6F8715D0A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41F19-1894-4E4E-9D15-EE6E4F40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AEBD7-6C49-4969-81F6-9CBC9302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CD1A-B890-4825-9B2E-1CD61CC9D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78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18E05-E222-4D21-AA88-0EC939A1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151F-FF04-47C6-BD5C-A1C6F8715D0A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736BB-53AE-4326-B400-0ED1BC84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3D007-14E0-4D7B-8016-EEA6A971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CD1A-B890-4825-9B2E-1CD61CC9D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2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0FC2-2DBC-43F9-9729-6D75831D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66AC-D8AC-49C7-8039-88A4AEF7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24E39-0244-4DB6-A0FA-6EE7BBF7F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FEE5F-107A-4C2F-AB9D-29DE20D8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151F-FF04-47C6-BD5C-A1C6F8715D0A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F7BD1-8CAB-4CD5-A7C6-65CB42FA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BD39-EFE9-46F7-9619-FDE0C369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CD1A-B890-4825-9B2E-1CD61CC9D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59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5802-61D5-4862-ACE8-B379611D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C0EFE-21E5-4958-8A6D-8F3755EC8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4344D-E4F7-4777-9ECE-1F966C120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98EB9-109D-4522-87FA-932F32E1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151F-FF04-47C6-BD5C-A1C6F8715D0A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EF939-BD60-4ED4-B622-EEF9633D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3C138-47A6-4A7D-B2C7-86EC4334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CD1A-B890-4825-9B2E-1CD61CC9D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28A97-7A74-4C5D-BBD4-C82E4EC4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6B6CD-A253-459D-B017-53E7D74D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D6D6-BE0F-493B-8D53-BE5A9A966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151F-FF04-47C6-BD5C-A1C6F8715D0A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0C464-97DB-44F1-8F4D-5144894A8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EE1B-234B-49CB-B060-5CF407D02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CD1A-B890-4825-9B2E-1CD61CC9D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66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49A3-4F99-4FA3-B598-B601A9538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3D32F-BBE8-4F13-834A-712FF81C5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43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EE78AB-37FB-409D-8C05-5B55BFDF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131519"/>
            <a:ext cx="7274169" cy="32974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F3007E-5141-443F-9410-2C9024FD2B1B}"/>
              </a:ext>
            </a:extLst>
          </p:cNvPr>
          <p:cNvSpPr/>
          <p:nvPr/>
        </p:nvSpPr>
        <p:spPr>
          <a:xfrm>
            <a:off x="7547832" y="4416307"/>
            <a:ext cx="44396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By-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Ayushi Ojashw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395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19D77A-B8A0-4A6B-9682-3967E6998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Executive summary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834D79-C5FB-44EF-9EA0-68006A9AFE55}"/>
              </a:ext>
            </a:extLst>
          </p:cNvPr>
          <p:cNvSpPr/>
          <p:nvPr/>
        </p:nvSpPr>
        <p:spPr>
          <a:xfrm>
            <a:off x="1196975" y="1905000"/>
            <a:ext cx="485775" cy="485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19FD76-5291-4DCE-ABA7-CB4071977446}"/>
              </a:ext>
            </a:extLst>
          </p:cNvPr>
          <p:cNvSpPr/>
          <p:nvPr/>
        </p:nvSpPr>
        <p:spPr>
          <a:xfrm>
            <a:off x="1196975" y="4095579"/>
            <a:ext cx="485775" cy="485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02</a:t>
            </a:r>
            <a:endParaRPr lang="en-AU" dirty="0" err="1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F57D6-777D-47CD-9A7C-C2F9BFD0AD6D}"/>
              </a:ext>
            </a:extLst>
          </p:cNvPr>
          <p:cNvSpPr txBox="1"/>
          <p:nvPr/>
        </p:nvSpPr>
        <p:spPr>
          <a:xfrm>
            <a:off x="1935586" y="1967886"/>
            <a:ext cx="1896185" cy="17187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A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Task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F3905-5F88-4AD8-B8BF-328D7125D24F}"/>
              </a:ext>
            </a:extLst>
          </p:cNvPr>
          <p:cNvSpPr txBox="1"/>
          <p:nvPr/>
        </p:nvSpPr>
        <p:spPr>
          <a:xfrm>
            <a:off x="1935586" y="4158465"/>
            <a:ext cx="1896185" cy="17187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AU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Task 2</a:t>
            </a:r>
            <a:endParaRPr lang="en-AU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49C27-3E05-4AA4-A1A8-5696F6F3C356}"/>
              </a:ext>
            </a:extLst>
          </p:cNvPr>
          <p:cNvSpPr txBox="1"/>
          <p:nvPr/>
        </p:nvSpPr>
        <p:spPr>
          <a:xfrm>
            <a:off x="4095585" y="1967887"/>
            <a:ext cx="7580989" cy="17187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A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Here you will include your high-level findings and any key callouts for task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D96EA-4B80-4F92-A071-B09915E427CE}"/>
              </a:ext>
            </a:extLst>
          </p:cNvPr>
          <p:cNvSpPr txBox="1"/>
          <p:nvPr/>
        </p:nvSpPr>
        <p:spPr>
          <a:xfrm>
            <a:off x="4095585" y="4158466"/>
            <a:ext cx="7580989" cy="17187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A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Here you will include your high-level findings and any key callouts for task 2</a:t>
            </a:r>
          </a:p>
        </p:txBody>
      </p:sp>
    </p:spTree>
    <p:extLst>
      <p:ext uri="{BB962C8B-B14F-4D97-AF65-F5344CB8AC3E}">
        <p14:creationId xmlns:p14="http://schemas.microsoft.com/office/powerpoint/2010/main" val="11735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965FDE-CD9E-44EE-9F26-052053E6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546C5-F3D3-4F8C-85D4-8EBF7F09F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</a:t>
            </a:r>
            <a:r>
              <a:rPr lang="en-AU" dirty="0" err="1"/>
              <a:t>Summerization</a:t>
            </a:r>
            <a:endParaRPr lang="en-AU" dirty="0"/>
          </a:p>
          <a:p>
            <a:r>
              <a:rPr lang="en-AU" dirty="0"/>
              <a:t>Removing outliers</a:t>
            </a:r>
          </a:p>
          <a:p>
            <a:r>
              <a:rPr lang="en-AU" dirty="0"/>
              <a:t>Data Formats to be kept same .</a:t>
            </a:r>
          </a:p>
        </p:txBody>
      </p:sp>
    </p:spTree>
    <p:extLst>
      <p:ext uri="{BB962C8B-B14F-4D97-AF65-F5344CB8AC3E}">
        <p14:creationId xmlns:p14="http://schemas.microsoft.com/office/powerpoint/2010/main" val="117606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965FDE-CD9E-44EE-9F26-052053E6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546C5-F3D3-4F8C-85D4-8EBF7F09F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Total revenue</a:t>
            </a:r>
          </a:p>
          <a:p>
            <a:r>
              <a:rPr lang="en-AU" dirty="0"/>
              <a:t>Total number of customers</a:t>
            </a:r>
          </a:p>
          <a:p>
            <a:r>
              <a:rPr lang="en-AU" dirty="0"/>
              <a:t>Total transaction per customer</a:t>
            </a:r>
          </a:p>
        </p:txBody>
      </p:sp>
    </p:spTree>
    <p:extLst>
      <p:ext uri="{BB962C8B-B14F-4D97-AF65-F5344CB8AC3E}">
        <p14:creationId xmlns:p14="http://schemas.microsoft.com/office/powerpoint/2010/main" val="337747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E8280A-29AA-4FD6-8457-D9FB1196DD8B}"/>
              </a:ext>
            </a:extLst>
          </p:cNvPr>
          <p:cNvSpPr/>
          <p:nvPr/>
        </p:nvSpPr>
        <p:spPr>
          <a:xfrm>
            <a:off x="1491176" y="2967335"/>
            <a:ext cx="8975188" cy="1569660"/>
          </a:xfrm>
          <a:prstGeom prst="rect">
            <a:avLst/>
          </a:prstGeom>
          <a:pattFill prst="dashDnDiag">
            <a:fgClr>
              <a:schemeClr val="accent1"/>
            </a:fgClr>
            <a:bgClr>
              <a:schemeClr val="bg1"/>
            </a:bgClr>
          </a:patt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211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01</vt:lpstr>
      <vt:lpstr>02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 OJASHWI-18GCEBEC118</dc:creator>
  <cp:lastModifiedBy>AYUSHI OJASHWI-18GCEBEC118</cp:lastModifiedBy>
  <cp:revision>3</cp:revision>
  <dcterms:created xsi:type="dcterms:W3CDTF">2020-08-31T15:23:24Z</dcterms:created>
  <dcterms:modified xsi:type="dcterms:W3CDTF">2020-08-31T15:31:56Z</dcterms:modified>
</cp:coreProperties>
</file>