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86614B-2600-429A-AA34-18849E7BEDC2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2"/>
    <a:srgbClr val="99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6A7E7-E01A-4BA2-B889-FBE913C1BC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C6EB6-B4EC-4E1D-A0D5-A6081E757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82877" y="2106827"/>
            <a:ext cx="2644346" cy="2644346"/>
          </a:xfrm>
          <a:custGeom>
            <a:avLst/>
            <a:gdLst>
              <a:gd name="connsiteX0" fmla="*/ 1322173 w 2644346"/>
              <a:gd name="connsiteY0" fmla="*/ 0 h 2644346"/>
              <a:gd name="connsiteX1" fmla="*/ 2644346 w 2644346"/>
              <a:gd name="connsiteY1" fmla="*/ 1322173 h 2644346"/>
              <a:gd name="connsiteX2" fmla="*/ 1322173 w 2644346"/>
              <a:gd name="connsiteY2" fmla="*/ 2644346 h 2644346"/>
              <a:gd name="connsiteX3" fmla="*/ 0 w 2644346"/>
              <a:gd name="connsiteY3" fmla="*/ 1322173 h 2644346"/>
              <a:gd name="connsiteX4" fmla="*/ 1322173 w 2644346"/>
              <a:gd name="connsiteY4" fmla="*/ 0 h 26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346" h="2644346">
                <a:moveTo>
                  <a:pt x="1322173" y="0"/>
                </a:moveTo>
                <a:cubicBezTo>
                  <a:pt x="2052389" y="0"/>
                  <a:pt x="2644346" y="591957"/>
                  <a:pt x="2644346" y="1322173"/>
                </a:cubicBezTo>
                <a:cubicBezTo>
                  <a:pt x="2644346" y="2052389"/>
                  <a:pt x="2052389" y="2644346"/>
                  <a:pt x="1322173" y="2644346"/>
                </a:cubicBezTo>
                <a:cubicBezTo>
                  <a:pt x="591957" y="2644346"/>
                  <a:pt x="0" y="2052389"/>
                  <a:pt x="0" y="1322173"/>
                </a:cubicBezTo>
                <a:cubicBezTo>
                  <a:pt x="0" y="591957"/>
                  <a:pt x="591957" y="0"/>
                  <a:pt x="1322173" y="0"/>
                </a:cubicBezTo>
                <a:close/>
              </a:path>
            </a:pathLst>
          </a:custGeom>
          <a:solidFill>
            <a:schemeClr val="bg2"/>
          </a:solidFill>
          <a:ln w="63500">
            <a:solidFill>
              <a:schemeClr val="bg1"/>
            </a:solidFill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138487" y="1876425"/>
            <a:ext cx="5915025" cy="3105150"/>
          </a:xfrm>
          <a:custGeom>
            <a:avLst/>
            <a:gdLst>
              <a:gd name="connsiteX0" fmla="*/ 0 w 5915025"/>
              <a:gd name="connsiteY0" fmla="*/ 0 h 3105150"/>
              <a:gd name="connsiteX1" fmla="*/ 5915025 w 5915025"/>
              <a:gd name="connsiteY1" fmla="*/ 0 h 3105150"/>
              <a:gd name="connsiteX2" fmla="*/ 5915025 w 5915025"/>
              <a:gd name="connsiteY2" fmla="*/ 3105150 h 3105150"/>
              <a:gd name="connsiteX3" fmla="*/ 0 w 5915025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105150">
                <a:moveTo>
                  <a:pt x="0" y="0"/>
                </a:moveTo>
                <a:lnTo>
                  <a:pt x="5915025" y="0"/>
                </a:lnTo>
                <a:lnTo>
                  <a:pt x="5915025" y="3105150"/>
                </a:lnTo>
                <a:lnTo>
                  <a:pt x="0" y="3105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10369550" cy="5565775"/>
          </a:xfrm>
          <a:custGeom>
            <a:avLst/>
            <a:gdLst>
              <a:gd name="connsiteX0" fmla="*/ 0 w 10369550"/>
              <a:gd name="connsiteY0" fmla="*/ 0 h 5565775"/>
              <a:gd name="connsiteX1" fmla="*/ 10369550 w 10369550"/>
              <a:gd name="connsiteY1" fmla="*/ 0 h 5565775"/>
              <a:gd name="connsiteX2" fmla="*/ 10369550 w 10369550"/>
              <a:gd name="connsiteY2" fmla="*/ 5565775 h 5565775"/>
              <a:gd name="connsiteX3" fmla="*/ 0 w 10369550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9550" h="5565775">
                <a:moveTo>
                  <a:pt x="0" y="0"/>
                </a:moveTo>
                <a:lnTo>
                  <a:pt x="10369550" y="0"/>
                </a:lnTo>
                <a:lnTo>
                  <a:pt x="10369550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92089" y="635000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335035" y="646112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6477981" y="640556"/>
            <a:ext cx="2770795" cy="5565775"/>
          </a:xfrm>
          <a:custGeom>
            <a:avLst/>
            <a:gdLst>
              <a:gd name="connsiteX0" fmla="*/ 0 w 2770795"/>
              <a:gd name="connsiteY0" fmla="*/ 0 h 5565775"/>
              <a:gd name="connsiteX1" fmla="*/ 2770795 w 2770795"/>
              <a:gd name="connsiteY1" fmla="*/ 0 h 5565775"/>
              <a:gd name="connsiteX2" fmla="*/ 2770795 w 2770795"/>
              <a:gd name="connsiteY2" fmla="*/ 5565775 h 5565775"/>
              <a:gd name="connsiteX3" fmla="*/ 0 w 277079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795" h="5565775">
                <a:moveTo>
                  <a:pt x="0" y="0"/>
                </a:moveTo>
                <a:lnTo>
                  <a:pt x="2770795" y="0"/>
                </a:lnTo>
                <a:lnTo>
                  <a:pt x="277079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911225" y="2095501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79925" y="2109788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8625" y="2124075"/>
            <a:ext cx="3232150" cy="2638425"/>
          </a:xfrm>
          <a:custGeom>
            <a:avLst/>
            <a:gdLst>
              <a:gd name="connsiteX0" fmla="*/ 0 w 3232150"/>
              <a:gd name="connsiteY0" fmla="*/ 0 h 2638425"/>
              <a:gd name="connsiteX1" fmla="*/ 3232150 w 3232150"/>
              <a:gd name="connsiteY1" fmla="*/ 0 h 2638425"/>
              <a:gd name="connsiteX2" fmla="*/ 3232150 w 3232150"/>
              <a:gd name="connsiteY2" fmla="*/ 2638425 h 2638425"/>
              <a:gd name="connsiteX3" fmla="*/ 0 w 3232150"/>
              <a:gd name="connsiteY3" fmla="*/ 2638425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150" h="2638425">
                <a:moveTo>
                  <a:pt x="0" y="0"/>
                </a:moveTo>
                <a:lnTo>
                  <a:pt x="3232150" y="0"/>
                </a:lnTo>
                <a:lnTo>
                  <a:pt x="3232150" y="2638425"/>
                </a:lnTo>
                <a:lnTo>
                  <a:pt x="0" y="26384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635001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10300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324975" y="2171700"/>
            <a:ext cx="1257300" cy="1257300"/>
          </a:xfrm>
          <a:custGeom>
            <a:avLst/>
            <a:gdLst>
              <a:gd name="connsiteX0" fmla="*/ 628650 w 1257300"/>
              <a:gd name="connsiteY0" fmla="*/ 0 h 1257300"/>
              <a:gd name="connsiteX1" fmla="*/ 1257300 w 1257300"/>
              <a:gd name="connsiteY1" fmla="*/ 628650 h 1257300"/>
              <a:gd name="connsiteX2" fmla="*/ 628650 w 1257300"/>
              <a:gd name="connsiteY2" fmla="*/ 1257300 h 1257300"/>
              <a:gd name="connsiteX3" fmla="*/ 0 w 1257300"/>
              <a:gd name="connsiteY3" fmla="*/ 628650 h 1257300"/>
              <a:gd name="connsiteX4" fmla="*/ 628650 w 1257300"/>
              <a:gd name="connsiteY4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628650" y="0"/>
                </a:moveTo>
                <a:cubicBezTo>
                  <a:pt x="975844" y="0"/>
                  <a:pt x="1257300" y="281456"/>
                  <a:pt x="1257300" y="628650"/>
                </a:cubicBezTo>
                <a:cubicBezTo>
                  <a:pt x="1257300" y="975844"/>
                  <a:pt x="975844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6" y="3048000"/>
            <a:ext cx="3879850" cy="2541588"/>
          </a:xfrm>
          <a:custGeom>
            <a:avLst/>
            <a:gdLst>
              <a:gd name="connsiteX0" fmla="*/ 0 w 3879850"/>
              <a:gd name="connsiteY0" fmla="*/ 0 h 2541588"/>
              <a:gd name="connsiteX1" fmla="*/ 3879850 w 3879850"/>
              <a:gd name="connsiteY1" fmla="*/ 0 h 2541588"/>
              <a:gd name="connsiteX2" fmla="*/ 3879850 w 3879850"/>
              <a:gd name="connsiteY2" fmla="*/ 2541588 h 2541588"/>
              <a:gd name="connsiteX3" fmla="*/ 0 w 3879850"/>
              <a:gd name="connsiteY3" fmla="*/ 2541588 h 254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850" h="2541588">
                <a:moveTo>
                  <a:pt x="0" y="0"/>
                </a:moveTo>
                <a:lnTo>
                  <a:pt x="3879850" y="0"/>
                </a:lnTo>
                <a:lnTo>
                  <a:pt x="3879850" y="2541588"/>
                </a:lnTo>
                <a:lnTo>
                  <a:pt x="0" y="2541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98663"/>
            <a:ext cx="4333875" cy="3038475"/>
          </a:xfrm>
          <a:custGeom>
            <a:avLst/>
            <a:gdLst>
              <a:gd name="connsiteX0" fmla="*/ 0 w 4333875"/>
              <a:gd name="connsiteY0" fmla="*/ 0 h 3038475"/>
              <a:gd name="connsiteX1" fmla="*/ 4333875 w 4333875"/>
              <a:gd name="connsiteY1" fmla="*/ 0 h 3038475"/>
              <a:gd name="connsiteX2" fmla="*/ 4333875 w 4333875"/>
              <a:gd name="connsiteY2" fmla="*/ 3038475 h 3038475"/>
              <a:gd name="connsiteX3" fmla="*/ 0 w 4333875"/>
              <a:gd name="connsiteY3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5" h="3038475">
                <a:moveTo>
                  <a:pt x="0" y="0"/>
                </a:moveTo>
                <a:lnTo>
                  <a:pt x="4333875" y="0"/>
                </a:lnTo>
                <a:lnTo>
                  <a:pt x="4333875" y="3038475"/>
                </a:lnTo>
                <a:lnTo>
                  <a:pt x="0" y="30384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911226" y="635000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911226" y="2482849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536466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152747" y="4473575"/>
            <a:ext cx="2511749" cy="1727200"/>
          </a:xfrm>
          <a:custGeom>
            <a:avLst/>
            <a:gdLst>
              <a:gd name="connsiteX0" fmla="*/ 0 w 2511749"/>
              <a:gd name="connsiteY0" fmla="*/ 0 h 1727200"/>
              <a:gd name="connsiteX1" fmla="*/ 2511749 w 2511749"/>
              <a:gd name="connsiteY1" fmla="*/ 0 h 1727200"/>
              <a:gd name="connsiteX2" fmla="*/ 2511749 w 2511749"/>
              <a:gd name="connsiteY2" fmla="*/ 1727200 h 1727200"/>
              <a:gd name="connsiteX3" fmla="*/ 0 w 2511749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1727200">
                <a:moveTo>
                  <a:pt x="0" y="0"/>
                </a:moveTo>
                <a:lnTo>
                  <a:pt x="2511749" y="0"/>
                </a:lnTo>
                <a:lnTo>
                  <a:pt x="2511749" y="1727200"/>
                </a:lnTo>
                <a:lnTo>
                  <a:pt x="0" y="1727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4"/>
          </p:nvPr>
        </p:nvSpPr>
        <p:spPr>
          <a:xfrm>
            <a:off x="615274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769026" y="635000"/>
            <a:ext cx="2511749" cy="3717925"/>
          </a:xfrm>
          <a:custGeom>
            <a:avLst/>
            <a:gdLst>
              <a:gd name="connsiteX0" fmla="*/ 0 w 2511749"/>
              <a:gd name="connsiteY0" fmla="*/ 0 h 3717925"/>
              <a:gd name="connsiteX1" fmla="*/ 2511749 w 2511749"/>
              <a:gd name="connsiteY1" fmla="*/ 0 h 3717925"/>
              <a:gd name="connsiteX2" fmla="*/ 2511749 w 2511749"/>
              <a:gd name="connsiteY2" fmla="*/ 3717925 h 3717925"/>
              <a:gd name="connsiteX3" fmla="*/ 0 w 2511749"/>
              <a:gd name="connsiteY3" fmla="*/ 3717925 h 371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749" h="3717925">
                <a:moveTo>
                  <a:pt x="0" y="0"/>
                </a:moveTo>
                <a:lnTo>
                  <a:pt x="2511749" y="0"/>
                </a:lnTo>
                <a:lnTo>
                  <a:pt x="2511749" y="3717925"/>
                </a:lnTo>
                <a:lnTo>
                  <a:pt x="0" y="371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11225" y="635000"/>
            <a:ext cx="5184775" cy="5565775"/>
          </a:xfrm>
          <a:custGeom>
            <a:avLst/>
            <a:gdLst>
              <a:gd name="connsiteX0" fmla="*/ 0 w 5184775"/>
              <a:gd name="connsiteY0" fmla="*/ 0 h 5565775"/>
              <a:gd name="connsiteX1" fmla="*/ 5184775 w 5184775"/>
              <a:gd name="connsiteY1" fmla="*/ 0 h 5565775"/>
              <a:gd name="connsiteX2" fmla="*/ 5184775 w 5184775"/>
              <a:gd name="connsiteY2" fmla="*/ 5565775 h 5565775"/>
              <a:gd name="connsiteX3" fmla="*/ 0 w 5184775"/>
              <a:gd name="connsiteY3" fmla="*/ 5565775 h 55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65775">
                <a:moveTo>
                  <a:pt x="0" y="0"/>
                </a:moveTo>
                <a:lnTo>
                  <a:pt x="5184775" y="0"/>
                </a:lnTo>
                <a:lnTo>
                  <a:pt x="5184775" y="5565775"/>
                </a:lnTo>
                <a:lnTo>
                  <a:pt x="0" y="55657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096000" y="635000"/>
            <a:ext cx="2592388" cy="2782888"/>
          </a:xfrm>
          <a:custGeom>
            <a:avLst/>
            <a:gdLst>
              <a:gd name="connsiteX0" fmla="*/ 0 w 2592388"/>
              <a:gd name="connsiteY0" fmla="*/ 0 h 2782888"/>
              <a:gd name="connsiteX1" fmla="*/ 2592388 w 2592388"/>
              <a:gd name="connsiteY1" fmla="*/ 0 h 2782888"/>
              <a:gd name="connsiteX2" fmla="*/ 2592388 w 2592388"/>
              <a:gd name="connsiteY2" fmla="*/ 2782888 h 2782888"/>
              <a:gd name="connsiteX3" fmla="*/ 0 w 2592388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8">
                <a:moveTo>
                  <a:pt x="0" y="0"/>
                </a:moveTo>
                <a:lnTo>
                  <a:pt x="2592388" y="0"/>
                </a:lnTo>
                <a:lnTo>
                  <a:pt x="2592388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688389" y="635000"/>
            <a:ext cx="2592387" cy="2782888"/>
          </a:xfrm>
          <a:custGeom>
            <a:avLst/>
            <a:gdLst>
              <a:gd name="connsiteX0" fmla="*/ 0 w 2592387"/>
              <a:gd name="connsiteY0" fmla="*/ 0 h 2782888"/>
              <a:gd name="connsiteX1" fmla="*/ 2592387 w 2592387"/>
              <a:gd name="connsiteY1" fmla="*/ 0 h 2782888"/>
              <a:gd name="connsiteX2" fmla="*/ 2592387 w 2592387"/>
              <a:gd name="connsiteY2" fmla="*/ 2782888 h 2782888"/>
              <a:gd name="connsiteX3" fmla="*/ 0 w 2592387"/>
              <a:gd name="connsiteY3" fmla="*/ 2782888 h 2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7" h="2782888">
                <a:moveTo>
                  <a:pt x="0" y="0"/>
                </a:moveTo>
                <a:lnTo>
                  <a:pt x="2592387" y="0"/>
                </a:lnTo>
                <a:lnTo>
                  <a:pt x="2592387" y="2782888"/>
                </a:lnTo>
                <a:lnTo>
                  <a:pt x="0" y="278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096000" y="3417888"/>
            <a:ext cx="2592388" cy="2782887"/>
          </a:xfrm>
          <a:custGeom>
            <a:avLst/>
            <a:gdLst>
              <a:gd name="connsiteX0" fmla="*/ 0 w 2592388"/>
              <a:gd name="connsiteY0" fmla="*/ 0 h 2782887"/>
              <a:gd name="connsiteX1" fmla="*/ 2592388 w 2592388"/>
              <a:gd name="connsiteY1" fmla="*/ 0 h 2782887"/>
              <a:gd name="connsiteX2" fmla="*/ 2592388 w 2592388"/>
              <a:gd name="connsiteY2" fmla="*/ 2782887 h 2782887"/>
              <a:gd name="connsiteX3" fmla="*/ 0 w 2592388"/>
              <a:gd name="connsiteY3" fmla="*/ 2782887 h 27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388" h="2782887">
                <a:moveTo>
                  <a:pt x="0" y="0"/>
                </a:moveTo>
                <a:lnTo>
                  <a:pt x="2592388" y="0"/>
                </a:lnTo>
                <a:lnTo>
                  <a:pt x="2592388" y="2782887"/>
                </a:lnTo>
                <a:lnTo>
                  <a:pt x="0" y="27828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92089" y="188913"/>
            <a:ext cx="4865687" cy="6443662"/>
          </a:xfrm>
          <a:custGeom>
            <a:avLst/>
            <a:gdLst>
              <a:gd name="connsiteX0" fmla="*/ 0 w 4865687"/>
              <a:gd name="connsiteY0" fmla="*/ 0 h 6443662"/>
              <a:gd name="connsiteX1" fmla="*/ 4865687 w 4865687"/>
              <a:gd name="connsiteY1" fmla="*/ 0 h 6443662"/>
              <a:gd name="connsiteX2" fmla="*/ 4865687 w 4865687"/>
              <a:gd name="connsiteY2" fmla="*/ 6443662 h 6443662"/>
              <a:gd name="connsiteX3" fmla="*/ 0 w 4865687"/>
              <a:gd name="connsiteY3" fmla="*/ 6443662 h 644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687" h="6443662">
                <a:moveTo>
                  <a:pt x="0" y="0"/>
                </a:moveTo>
                <a:lnTo>
                  <a:pt x="4865687" y="0"/>
                </a:lnTo>
                <a:lnTo>
                  <a:pt x="4865687" y="6443662"/>
                </a:lnTo>
                <a:lnTo>
                  <a:pt x="0" y="644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11225" y="0"/>
            <a:ext cx="5184775" cy="5589588"/>
          </a:xfrm>
          <a:custGeom>
            <a:avLst/>
            <a:gdLst>
              <a:gd name="connsiteX0" fmla="*/ 0 w 5184775"/>
              <a:gd name="connsiteY0" fmla="*/ 0 h 5589588"/>
              <a:gd name="connsiteX1" fmla="*/ 5184775 w 5184775"/>
              <a:gd name="connsiteY1" fmla="*/ 0 h 5589588"/>
              <a:gd name="connsiteX2" fmla="*/ 5184775 w 5184775"/>
              <a:gd name="connsiteY2" fmla="*/ 5589588 h 5589588"/>
              <a:gd name="connsiteX3" fmla="*/ 0 w 5184775"/>
              <a:gd name="connsiteY3" fmla="*/ 5589588 h 558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75" h="5589588">
                <a:moveTo>
                  <a:pt x="0" y="0"/>
                </a:moveTo>
                <a:lnTo>
                  <a:pt x="5184775" y="0"/>
                </a:lnTo>
                <a:lnTo>
                  <a:pt x="5184775" y="5589588"/>
                </a:lnTo>
                <a:lnTo>
                  <a:pt x="0" y="5589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791074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73187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755301" y="2771773"/>
            <a:ext cx="2244612" cy="2124076"/>
          </a:xfrm>
          <a:custGeom>
            <a:avLst/>
            <a:gdLst>
              <a:gd name="connsiteX0" fmla="*/ 0 w 2244612"/>
              <a:gd name="connsiteY0" fmla="*/ 0 h 2124076"/>
              <a:gd name="connsiteX1" fmla="*/ 2244612 w 2244612"/>
              <a:gd name="connsiteY1" fmla="*/ 0 h 2124076"/>
              <a:gd name="connsiteX2" fmla="*/ 2244612 w 2244612"/>
              <a:gd name="connsiteY2" fmla="*/ 2124076 h 2124076"/>
              <a:gd name="connsiteX3" fmla="*/ 0 w 2244612"/>
              <a:gd name="connsiteY3" fmla="*/ 2124076 h 212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612" h="2124076">
                <a:moveTo>
                  <a:pt x="0" y="0"/>
                </a:moveTo>
                <a:lnTo>
                  <a:pt x="2244612" y="0"/>
                </a:lnTo>
                <a:lnTo>
                  <a:pt x="2244612" y="2124076"/>
                </a:lnTo>
                <a:lnTo>
                  <a:pt x="0" y="21240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238750" cy="6857999"/>
          </a:xfrm>
          <a:custGeom>
            <a:avLst/>
            <a:gdLst>
              <a:gd name="connsiteX0" fmla="*/ 0 w 5238750"/>
              <a:gd name="connsiteY0" fmla="*/ 0 h 6924675"/>
              <a:gd name="connsiteX1" fmla="*/ 5238750 w 5238750"/>
              <a:gd name="connsiteY1" fmla="*/ 0 h 6924675"/>
              <a:gd name="connsiteX2" fmla="*/ 5238750 w 5238750"/>
              <a:gd name="connsiteY2" fmla="*/ 6924675 h 6924675"/>
              <a:gd name="connsiteX3" fmla="*/ 0 w 5238750"/>
              <a:gd name="connsiteY3" fmla="*/ 6924675 h 692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0" h="6924675">
                <a:moveTo>
                  <a:pt x="0" y="0"/>
                </a:moveTo>
                <a:lnTo>
                  <a:pt x="5238750" y="0"/>
                </a:lnTo>
                <a:lnTo>
                  <a:pt x="5238750" y="6924675"/>
                </a:lnTo>
                <a:lnTo>
                  <a:pt x="0" y="6924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106554" y="0"/>
            <a:ext cx="3923021" cy="6858000"/>
          </a:xfrm>
          <a:custGeom>
            <a:avLst/>
            <a:gdLst>
              <a:gd name="connsiteX0" fmla="*/ 0 w 3923021"/>
              <a:gd name="connsiteY0" fmla="*/ 0 h 6858000"/>
              <a:gd name="connsiteX1" fmla="*/ 3923021 w 3923021"/>
              <a:gd name="connsiteY1" fmla="*/ 0 h 6858000"/>
              <a:gd name="connsiteX2" fmla="*/ 3923021 w 3923021"/>
              <a:gd name="connsiteY2" fmla="*/ 6858000 h 6858000"/>
              <a:gd name="connsiteX3" fmla="*/ 0 w 3923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021" h="6858000">
                <a:moveTo>
                  <a:pt x="0" y="0"/>
                </a:moveTo>
                <a:lnTo>
                  <a:pt x="3923021" y="0"/>
                </a:lnTo>
                <a:lnTo>
                  <a:pt x="392302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6096000" y="4565936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2457450" cy="2292064"/>
          </a:xfrm>
          <a:custGeom>
            <a:avLst/>
            <a:gdLst>
              <a:gd name="connsiteX0" fmla="*/ 0 w 2457450"/>
              <a:gd name="connsiteY0" fmla="*/ 0 h 2292064"/>
              <a:gd name="connsiteX1" fmla="*/ 2457450 w 2457450"/>
              <a:gd name="connsiteY1" fmla="*/ 0 h 2292064"/>
              <a:gd name="connsiteX2" fmla="*/ 2457450 w 2457450"/>
              <a:gd name="connsiteY2" fmla="*/ 2292064 h 2292064"/>
              <a:gd name="connsiteX3" fmla="*/ 0 w 2457450"/>
              <a:gd name="connsiteY3" fmla="*/ 2292064 h 229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7450" h="2292064">
                <a:moveTo>
                  <a:pt x="0" y="0"/>
                </a:moveTo>
                <a:lnTo>
                  <a:pt x="2457450" y="0"/>
                </a:lnTo>
                <a:lnTo>
                  <a:pt x="2457450" y="2292064"/>
                </a:lnTo>
                <a:lnTo>
                  <a:pt x="0" y="2292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53450" y="0"/>
            <a:ext cx="3638550" cy="6858001"/>
          </a:xfrm>
          <a:custGeom>
            <a:avLst/>
            <a:gdLst>
              <a:gd name="connsiteX0" fmla="*/ 0 w 3638550"/>
              <a:gd name="connsiteY0" fmla="*/ 0 h 6858001"/>
              <a:gd name="connsiteX1" fmla="*/ 3638550 w 3638550"/>
              <a:gd name="connsiteY1" fmla="*/ 0 h 6858001"/>
              <a:gd name="connsiteX2" fmla="*/ 3638550 w 3638550"/>
              <a:gd name="connsiteY2" fmla="*/ 6858001 h 6858001"/>
              <a:gd name="connsiteX3" fmla="*/ 0 w 363855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8550" h="6858001">
                <a:moveTo>
                  <a:pt x="0" y="0"/>
                </a:moveTo>
                <a:lnTo>
                  <a:pt x="3638550" y="0"/>
                </a:lnTo>
                <a:lnTo>
                  <a:pt x="363855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3848100"/>
            <a:ext cx="12192000" cy="3009900"/>
          </a:xfrm>
          <a:custGeom>
            <a:avLst/>
            <a:gdLst>
              <a:gd name="connsiteX0" fmla="*/ 0 w 12192000"/>
              <a:gd name="connsiteY0" fmla="*/ 0 h 3009900"/>
              <a:gd name="connsiteX1" fmla="*/ 12192000 w 12192000"/>
              <a:gd name="connsiteY1" fmla="*/ 0 h 3009900"/>
              <a:gd name="connsiteX2" fmla="*/ 12192000 w 12192000"/>
              <a:gd name="connsiteY2" fmla="*/ 3009900 h 3009900"/>
              <a:gd name="connsiteX3" fmla="*/ 0 w 12192000"/>
              <a:gd name="connsiteY3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9900">
                <a:moveTo>
                  <a:pt x="0" y="0"/>
                </a:moveTo>
                <a:lnTo>
                  <a:pt x="12192000" y="0"/>
                </a:lnTo>
                <a:lnTo>
                  <a:pt x="12192000" y="3009900"/>
                </a:lnTo>
                <a:lnTo>
                  <a:pt x="0" y="300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" y="4040187"/>
            <a:ext cx="1719647" cy="2160588"/>
          </a:xfrm>
          <a:custGeom>
            <a:avLst/>
            <a:gdLst>
              <a:gd name="connsiteX0" fmla="*/ 0 w 1719647"/>
              <a:gd name="connsiteY0" fmla="*/ 0 h 2160588"/>
              <a:gd name="connsiteX1" fmla="*/ 1719647 w 1719647"/>
              <a:gd name="connsiteY1" fmla="*/ 0 h 2160588"/>
              <a:gd name="connsiteX2" fmla="*/ 1719647 w 1719647"/>
              <a:gd name="connsiteY2" fmla="*/ 2160588 h 2160588"/>
              <a:gd name="connsiteX3" fmla="*/ 0 w 1719647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647" h="2160588">
                <a:moveTo>
                  <a:pt x="0" y="0"/>
                </a:moveTo>
                <a:lnTo>
                  <a:pt x="1719647" y="0"/>
                </a:lnTo>
                <a:lnTo>
                  <a:pt x="1719647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0191750" y="4040187"/>
            <a:ext cx="2000250" cy="2160588"/>
          </a:xfrm>
          <a:custGeom>
            <a:avLst/>
            <a:gdLst>
              <a:gd name="connsiteX0" fmla="*/ 0 w 2000250"/>
              <a:gd name="connsiteY0" fmla="*/ 0 h 2160588"/>
              <a:gd name="connsiteX1" fmla="*/ 2000250 w 2000250"/>
              <a:gd name="connsiteY1" fmla="*/ 0 h 2160588"/>
              <a:gd name="connsiteX2" fmla="*/ 2000250 w 2000250"/>
              <a:gd name="connsiteY2" fmla="*/ 2160588 h 2160588"/>
              <a:gd name="connsiteX3" fmla="*/ 0 w 2000250"/>
              <a:gd name="connsiteY3" fmla="*/ 2160588 h 216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160588">
                <a:moveTo>
                  <a:pt x="0" y="0"/>
                </a:moveTo>
                <a:lnTo>
                  <a:pt x="2000250" y="0"/>
                </a:lnTo>
                <a:lnTo>
                  <a:pt x="2000250" y="2160588"/>
                </a:lnTo>
                <a:lnTo>
                  <a:pt x="0" y="2160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7905750" y="2114550"/>
            <a:ext cx="5064125" cy="50641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4350" y="-1447800"/>
            <a:ext cx="3133725" cy="3133725"/>
          </a:xfrm>
          <a:prstGeom prst="ellipse">
            <a:avLst/>
          </a:prstGeom>
          <a:noFill/>
          <a:ln>
            <a:solidFill>
              <a:schemeClr val="bg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5290" y="2367280"/>
            <a:ext cx="76625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Ayushi Piyushkumar Patel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17" name="图片占位符 16" descr="C:\Users\patel\OneDrive\Desktop\AyushiImage.jpgAyushiImage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038225" y="1989455"/>
            <a:ext cx="2502535" cy="2761615"/>
          </a:xfrm>
        </p:spPr>
      </p:pic>
      <p:sp>
        <p:nvSpPr>
          <p:cNvPr id="2" name="矩形 10"/>
          <p:cNvSpPr/>
          <p:nvPr/>
        </p:nvSpPr>
        <p:spPr>
          <a:xfrm>
            <a:off x="4238625" y="2877820"/>
            <a:ext cx="665797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Student ID: 200556472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Course Code: MDEV1001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Course Name: Mobile Data Management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Assignment 4: Firebase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国外模板制作字体">
      <a:majorFont>
        <a:latin typeface="Century 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宽屏</PresentationFormat>
  <Paragraphs>7</Paragraphs>
  <Slides>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Century Gothic</vt:lpstr>
      <vt:lpstr>等线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patel</cp:lastModifiedBy>
  <cp:revision>365</cp:revision>
  <dcterms:created xsi:type="dcterms:W3CDTF">2023-06-01T22:07:00Z</dcterms:created>
  <dcterms:modified xsi:type="dcterms:W3CDTF">2023-08-18T13:09:50Z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FA9123B6B34B4D98B93B216DFAED2AA8</vt:lpwstr>
  </property>
  <property fmtid="{D5CDD505-2E9C-101B-9397-08002B2CF9AE}" pid="3" name="KSOProductBuildVer">
    <vt:lpwstr>1033-12.2.0.13177</vt:lpwstr>
  </property>
</Properties>
</file>