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6000" lang="en"/>
              <a:t>Assembly Algorithm  Using GraphLab 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buNone/>
            </a:pPr>
            <a:r>
              <a:rPr lang="en"/>
              <a:t>Yuge, Ayushi, Shuya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Scoring Mechanism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 reads r_i and r_j, how can we assign a weight to the directed edge r_i -&gt; r_j or r_j -&gt; r_i?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score_ij = quality of alignment + overlap counts between r_i and r_j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w_ij = 1/score_ij, which means reads with smaller weight are more likely to merge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Shortest Path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Find shortest path between r1 and r10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topology order of reads in the path will be the reads order in the new DNA sequence </a:t>
            </a:r>
          </a:p>
        </p:txBody>
      </p:sp>
      <p:sp>
        <p:nvSpPr>
          <p:cNvPr id="95" name="Shape 95"/>
          <p:cNvSpPr/>
          <p:nvPr/>
        </p:nvSpPr>
        <p:spPr>
          <a:xfrm>
            <a:off y="3047850" x="1007525"/>
            <a:ext cy="1877949" cx="63331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Merge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lang="en"/>
              <a:t>Given the path P=(V’,E’), we can merge the reads to get a new DNA sequence.</a:t>
            </a:r>
          </a:p>
          <a:p>
            <a:pPr algn="just" rtl="0" lvl="0">
              <a:buNone/>
            </a:pPr>
            <a:r>
              <a:rPr lang="en"/>
              <a:t>For two adjacent reads ri and rj</a:t>
            </a:r>
          </a:p>
          <a:p>
            <a:pPr algn="just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If ri.end &lt; rj.offset, which means there is no alignment between ri and rj, we use N to connect them.</a:t>
            </a:r>
          </a:p>
        </p:txBody>
      </p:sp>
      <p:sp>
        <p:nvSpPr>
          <p:cNvPr id="102" name="Shape 102"/>
          <p:cNvSpPr/>
          <p:nvPr/>
        </p:nvSpPr>
        <p:spPr>
          <a:xfrm>
            <a:off y="4515375" x="457200"/>
            <a:ext cy="432849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Motivation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lang="en"/>
              <a:t>Rather than Hadoop MapReduce, GraphLab claims to be faster than Hadoop MapReduce.</a:t>
            </a:r>
          </a:p>
          <a:p>
            <a:pPr algn="just">
              <a:buNone/>
            </a:pPr>
            <a:r>
              <a:rPr lang="en"/>
              <a:t> </a:t>
            </a:r>
          </a:p>
        </p:txBody>
      </p:sp>
      <p:sp>
        <p:nvSpPr>
          <p:cNvPr id="36" name="Shape 36"/>
          <p:cNvSpPr/>
          <p:nvPr/>
        </p:nvSpPr>
        <p:spPr>
          <a:xfrm>
            <a:off y="2627050" x="1134224"/>
            <a:ext cy="2298750" cx="29541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7" name="Shape 37"/>
          <p:cNvSpPr/>
          <p:nvPr/>
        </p:nvSpPr>
        <p:spPr>
          <a:xfrm>
            <a:off y="2627052" x="4892902"/>
            <a:ext cy="2298750" cx="30992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Input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Aligned reads after using FFT alignment.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offset with respect to reference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quality of alignment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content of reads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overlaps between adjacent reads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Output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An inferred DNA sequence with the best score according to our scoring mechanism.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Assembly Algorithm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Key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Construct a distributed graph for GraphLab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Define a scoring mechanism for the graph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Distributed Graph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lang="en"/>
              <a:t>Definition</a:t>
            </a:r>
          </a:p>
          <a:p>
            <a:pPr algn="just"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distributed graph G=(V,E) is a directed graph.</a:t>
            </a:r>
          </a:p>
          <a:p>
            <a:pPr algn="just"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Vertices V = {r_1,r_2,...,r_N}, each read is a vertex.</a:t>
            </a:r>
          </a:p>
          <a:p>
            <a:pPr algn="just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Edge E, if there is overlap between a pair of reads, then there is an edge between them.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 construct the graph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8" name="Shape 68"/>
          <p:cNvSpPr/>
          <p:nvPr/>
        </p:nvSpPr>
        <p:spPr>
          <a:xfrm>
            <a:off y="1460500" x="457200"/>
            <a:ext cy="3465300" cx="45344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Aligned reads and reference</a:t>
            </a:r>
          </a:p>
        </p:txBody>
      </p:sp>
      <p:sp>
        <p:nvSpPr>
          <p:cNvPr id="75" name="Shape 75"/>
          <p:cNvSpPr/>
          <p:nvPr/>
        </p:nvSpPr>
        <p:spPr>
          <a:xfrm>
            <a:off y="2409225" x="457200"/>
            <a:ext cy="1897925" cx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Assembly graph</a:t>
            </a:r>
          </a:p>
        </p:txBody>
      </p:sp>
      <p:sp>
        <p:nvSpPr>
          <p:cNvPr id="82" name="Shape 82"/>
          <p:cNvSpPr/>
          <p:nvPr/>
        </p:nvSpPr>
        <p:spPr>
          <a:xfrm>
            <a:off y="2306425" x="457200"/>
            <a:ext cy="2405149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