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drawings/drawing3.xml" ContentType="application/vnd.openxmlformats-officedocument.drawingml.chartshapes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drawings/drawing4.xml" ContentType="application/vnd.openxmlformats-officedocument.drawingml.chartshapes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drawings/drawing5.xml" ContentType="application/vnd.openxmlformats-officedocument.drawingml.chartshapes+xml"/>
  <Override PartName="/ppt/charts/chart2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3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3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6.xml" ContentType="application/vnd.openxmlformats-officedocument.drawingml.chartshapes+xml"/>
  <Override PartName="/ppt/charts/chart32.xml" ContentType="application/vnd.openxmlformats-officedocument.drawingml.chart+xml"/>
  <Override PartName="/ppt/drawings/drawing7.xml" ContentType="application/vnd.openxmlformats-officedocument.drawingml.chartshapes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drawings/drawing8.xml" ContentType="application/vnd.openxmlformats-officedocument.drawingml.chartshapes+xml"/>
  <Override PartName="/ppt/charts/chart3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51"/>
  </p:notesMasterIdLst>
  <p:sldIdLst>
    <p:sldId id="256" r:id="rId2"/>
    <p:sldId id="306" r:id="rId3"/>
    <p:sldId id="304" r:id="rId4"/>
    <p:sldId id="308" r:id="rId5"/>
    <p:sldId id="305" r:id="rId6"/>
    <p:sldId id="307" r:id="rId7"/>
    <p:sldId id="258" r:id="rId8"/>
    <p:sldId id="257" r:id="rId9"/>
    <p:sldId id="259" r:id="rId10"/>
    <p:sldId id="310" r:id="rId11"/>
    <p:sldId id="260" r:id="rId12"/>
    <p:sldId id="311" r:id="rId13"/>
    <p:sldId id="312" r:id="rId14"/>
    <p:sldId id="261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83" r:id="rId23"/>
    <p:sldId id="284" r:id="rId24"/>
    <p:sldId id="272" r:id="rId25"/>
    <p:sldId id="273" r:id="rId26"/>
    <p:sldId id="285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09" r:id="rId42"/>
    <p:sldId id="293" r:id="rId43"/>
    <p:sldId id="300" r:id="rId44"/>
    <p:sldId id="301" r:id="rId45"/>
    <p:sldId id="302" r:id="rId46"/>
    <p:sldId id="303" r:id="rId47"/>
    <p:sldId id="294" r:id="rId48"/>
    <p:sldId id="295" r:id="rId49"/>
    <p:sldId id="29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2BD59B-4E4F-FD43-893C-143A23B30D61}">
          <p14:sldIdLst>
            <p14:sldId id="256"/>
            <p14:sldId id="306"/>
            <p14:sldId id="304"/>
            <p14:sldId id="308"/>
            <p14:sldId id="305"/>
            <p14:sldId id="307"/>
            <p14:sldId id="258"/>
            <p14:sldId id="257"/>
            <p14:sldId id="259"/>
            <p14:sldId id="310"/>
            <p14:sldId id="260"/>
            <p14:sldId id="311"/>
            <p14:sldId id="31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83"/>
            <p14:sldId id="284"/>
            <p14:sldId id="272"/>
            <p14:sldId id="273"/>
            <p14:sldId id="285"/>
            <p14:sldId id="275"/>
            <p14:sldId id="276"/>
            <p14:sldId id="277"/>
            <p14:sldId id="278"/>
            <p14:sldId id="279"/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  <p14:sldId id="292"/>
            <p14:sldId id="309"/>
            <p14:sldId id="293"/>
            <p14:sldId id="300"/>
            <p14:sldId id="301"/>
            <p14:sldId id="302"/>
            <p14:sldId id="303"/>
            <p14:sldId id="294"/>
            <p14:sldId id="295"/>
            <p14:sldId id="296"/>
          </p14:sldIdLst>
        </p14:section>
        <p14:section name="Untitled Section" id="{D81DE486-3CFD-7347-A7AC-1CA30124CA6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5304"/>
  </p:normalViewPr>
  <p:slideViewPr>
    <p:cSldViewPr snapToGrid="0" snapToObjects="1">
      <p:cViewPr varScale="1">
        <p:scale>
          <a:sx n="56" d="100"/>
          <a:sy n="56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/Users/ayushichourasia/Movies/FALL%202018/COMPUTER%20ARCHI%20PART%20-2/computer%20architecture/CE6304_Project1%202/401%20benchmark.xls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Movies/FALL%202018/COMPUTER%20ARCHI%20PART%20-2/computer%20architecture/CE6304_Project1%202/429%20benchmark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Movies/FALL%202018/COMPUTER%20ARCHI%20PART%20-2/computer%20architecture/CE6304_Project1%202/429%20benchmark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Movies/FALL%202018/COMPUTER%20ARCHI%20PART%20-2/computer%20architecture/CE6304_Project1%202/429%20benchmark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/Users/ayushichourasia/Downloads/470%20benchmark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70%20benchmark%20(1)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70%20benchmark%20(1)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70%20benchmark%20(1).xls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70%20benchmark%20(1).xls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70%20benchmark%20(1).xls" TargetMode="Externa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/C:\Users\Cathy\Documents\Computer%20Architecture\Project\Shilpa_456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Movies/FALL%202018/COMPUTER%20ARCHI%20PART%20-2/computer%20architecture/CE6304_Project1%202/401%20benchmark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56%20benchmark%20(1).xls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56%20benchmark%20(1).xls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56%20benchmark%20(1).xls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56%20benchmark%20(1).xls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56%20benchmark%20(1).xls" TargetMode="Externa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/C:\Users\Cathy\Documents\Computer%20Architecture\Project\Shilpa_458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Downloads/458%20benchmark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Downloads/458%20benchmark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Downloads/458%20benchmark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Downloads/458%20benchmark%2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Movies/FALL%202018/COMPUTER%20ARCHI%20PART%20-2/computer%20architecture/CE6304_Project1%202/401%20benchmark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Downloads/458%20benchmark%20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Cathy\Documents\Computer%20Architecture\Project\Ayushi_401.xls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6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/Users/ayushichourasia/Movies/FALL%202018/COMPUTER%20ARCHI%20PART%20-2/computer%20architecture/CE6304_Project1%202/429%20benchmark.xls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yushichourasia/Downloads/470%20benchmark%20(1).xls" TargetMode="Externa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/Users/ayushichourasia/Downloads/456%20benchmark.xls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athy\Documents\Computer%20Architecture\Project\Shilpa_458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Movies/FALL%202018/COMPUTER%20ARCHI%20PART%20-2/computer%20architecture/CE6304_Project1%202/401%20benchmark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Movies/FALL%202018/COMPUTER%20ARCHI%20PART%20-2/computer%20architecture/CE6304_Project1%202/401%20benchmark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Movies/FALL%202018/COMPUTER%20ARCHI%20PART%20-2/computer%20architecture/CE6304_Project1%202/401%20benchmark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/C:\Users\Cathy\Documents\Computer%20Architecture\Project\Ayushi_429.xls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Movies/FALL%202018/COMPUTER%20ARCHI%20PART%20-2/computer%20architecture/CE6304_Project1%202/429%20benchmark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ushichourasia/Movies/FALL%202018/COMPUTER%20ARCHI%20PART%20-2/computer%20architecture/CE6304_Project1%202/429%20benchmark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400" b="0" i="0" u="none" strike="noStrike" baseline="0">
                <a:solidFill>
                  <a:srgbClr val="333333"/>
                </a:solidFill>
                <a:latin typeface="Calibri" charset="0"/>
                <a:cs typeface="Calibri" charset="0"/>
              </a:rPr>
              <a:t>401.bzip2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400" b="0" i="0" u="none" strike="noStrike" baseline="0">
                <a:solidFill>
                  <a:srgbClr val="333333"/>
                </a:solidFill>
                <a:latin typeface="Calibri" charset="0"/>
                <a:cs typeface="Calibri" charset="0"/>
              </a:rPr>
              <a:t>CPI vs Parameters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 sz="1400" b="0" i="0" u="none" strike="noStrike" baseline="0">
              <a:solidFill>
                <a:srgbClr val="333333"/>
              </a:solidFill>
              <a:latin typeface="Calibri" charset="0"/>
              <a:cs typeface="Calibri" charset="0"/>
            </a:endParaRPr>
          </a:p>
        </c:rich>
      </c:tx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4.6454083369261844E-2"/>
          <c:y val="0.14395225464190978"/>
          <c:w val="0.84781785382014563"/>
          <c:h val="0.64810772990246246"/>
        </c:manualLayout>
      </c:layout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cat>
            <c:strRef>
              <c:f>Sheet1!$M$2:$M$84</c:f>
              <c:strCache>
                <c:ptCount val="83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32 32 8 8 64</c:v>
                </c:pt>
                <c:pt idx="11">
                  <c:v>32 64 1 1 32</c:v>
                </c:pt>
                <c:pt idx="12">
                  <c:v>32 64 1 1 64</c:v>
                </c:pt>
                <c:pt idx="13">
                  <c:v>32 64 1 8 32</c:v>
                </c:pt>
                <c:pt idx="14">
                  <c:v>32 64 1 8 64</c:v>
                </c:pt>
                <c:pt idx="15">
                  <c:v>32 64 4 1 32</c:v>
                </c:pt>
                <c:pt idx="16">
                  <c:v>32 64 4 1 64</c:v>
                </c:pt>
                <c:pt idx="17">
                  <c:v>32 64 4 8 32</c:v>
                </c:pt>
                <c:pt idx="18">
                  <c:v>32 64 4 8 64</c:v>
                </c:pt>
                <c:pt idx="19">
                  <c:v>32 64 8 1 32</c:v>
                </c:pt>
                <c:pt idx="20">
                  <c:v>32 64 8 1 64</c:v>
                </c:pt>
                <c:pt idx="21">
                  <c:v>32 64 8 8 32</c:v>
                </c:pt>
                <c:pt idx="22">
                  <c:v>32 64 8 8 64</c:v>
                </c:pt>
                <c:pt idx="23">
                  <c:v>32 128 1 1 32</c:v>
                </c:pt>
                <c:pt idx="24">
                  <c:v>32 128 1 1 64</c:v>
                </c:pt>
                <c:pt idx="25">
                  <c:v>32 128 1 8 32</c:v>
                </c:pt>
                <c:pt idx="26">
                  <c:v>32 128 1 8 64</c:v>
                </c:pt>
                <c:pt idx="27">
                  <c:v>32 128 4 1 32</c:v>
                </c:pt>
                <c:pt idx="28">
                  <c:v>32 128 4 1 64</c:v>
                </c:pt>
                <c:pt idx="29">
                  <c:v>32 128 4 8 32</c:v>
                </c:pt>
                <c:pt idx="30">
                  <c:v>32 128 4 8 64</c:v>
                </c:pt>
                <c:pt idx="31">
                  <c:v>32 128 8 1 32</c:v>
                </c:pt>
                <c:pt idx="32">
                  <c:v>32 128 8 1 64</c:v>
                </c:pt>
                <c:pt idx="33">
                  <c:v>32 128 8 8 32</c:v>
                </c:pt>
                <c:pt idx="34">
                  <c:v>32 128 8 8 64</c:v>
                </c:pt>
                <c:pt idx="35">
                  <c:v>64 32 1 1 32</c:v>
                </c:pt>
                <c:pt idx="36">
                  <c:v>64 32 1 1 64</c:v>
                </c:pt>
                <c:pt idx="37">
                  <c:v>64 32 1 8 32</c:v>
                </c:pt>
                <c:pt idx="38">
                  <c:v>64 32 1 8 64</c:v>
                </c:pt>
                <c:pt idx="39">
                  <c:v>64 32 4 1 32</c:v>
                </c:pt>
                <c:pt idx="40">
                  <c:v>64 32 4 1 64</c:v>
                </c:pt>
                <c:pt idx="41">
                  <c:v>64 32 4 8 32</c:v>
                </c:pt>
                <c:pt idx="42">
                  <c:v>64 32 4 8 64</c:v>
                </c:pt>
                <c:pt idx="43">
                  <c:v>64 32 8 1 32</c:v>
                </c:pt>
                <c:pt idx="44">
                  <c:v>64 32 8 1 64</c:v>
                </c:pt>
                <c:pt idx="45">
                  <c:v>64 32 8 8 32</c:v>
                </c:pt>
                <c:pt idx="46">
                  <c:v>64 32 8 8 64</c:v>
                </c:pt>
                <c:pt idx="47">
                  <c:v>64 64 1 1 32</c:v>
                </c:pt>
                <c:pt idx="48">
                  <c:v>64 64 1 1 64</c:v>
                </c:pt>
                <c:pt idx="49">
                  <c:v>64 64 1 8 32</c:v>
                </c:pt>
                <c:pt idx="50">
                  <c:v>64 64 1 8 64</c:v>
                </c:pt>
                <c:pt idx="51">
                  <c:v>64 64 4 1 32</c:v>
                </c:pt>
                <c:pt idx="52">
                  <c:v>64 64 4 1 64</c:v>
                </c:pt>
                <c:pt idx="53">
                  <c:v>64 64 4 8 32</c:v>
                </c:pt>
                <c:pt idx="54">
                  <c:v>64 64 4 8 64</c:v>
                </c:pt>
                <c:pt idx="55">
                  <c:v>64 64 8 1 32</c:v>
                </c:pt>
                <c:pt idx="56">
                  <c:v>64 64 8 1 64</c:v>
                </c:pt>
                <c:pt idx="57">
                  <c:v>64 64 8 8 32</c:v>
                </c:pt>
                <c:pt idx="58">
                  <c:v>64 64 8 8 64</c:v>
                </c:pt>
                <c:pt idx="59">
                  <c:v>64 128 1 1 32</c:v>
                </c:pt>
                <c:pt idx="60">
                  <c:v>64 128 1 1 64</c:v>
                </c:pt>
                <c:pt idx="61">
                  <c:v>64 128 1 8 32</c:v>
                </c:pt>
                <c:pt idx="62">
                  <c:v>64 128 1 8 64</c:v>
                </c:pt>
                <c:pt idx="63">
                  <c:v>64 128 4 1 32</c:v>
                </c:pt>
                <c:pt idx="64">
                  <c:v>64 128 4 1 64</c:v>
                </c:pt>
                <c:pt idx="65">
                  <c:v>64 128 4 8 32</c:v>
                </c:pt>
                <c:pt idx="66">
                  <c:v>64 128 4 8 64</c:v>
                </c:pt>
                <c:pt idx="67">
                  <c:v>64 128 8 1 32</c:v>
                </c:pt>
                <c:pt idx="68">
                  <c:v>64 128 8 1 64</c:v>
                </c:pt>
                <c:pt idx="69">
                  <c:v>64 128 8 8 32</c:v>
                </c:pt>
                <c:pt idx="70">
                  <c:v>64 128 8 8 64</c:v>
                </c:pt>
                <c:pt idx="71">
                  <c:v>128 32 1 1 32</c:v>
                </c:pt>
                <c:pt idx="72">
                  <c:v>128 32 1 1 64</c:v>
                </c:pt>
                <c:pt idx="73">
                  <c:v>128 32 1 8 32</c:v>
                </c:pt>
                <c:pt idx="74">
                  <c:v>128 32 1 8 64</c:v>
                </c:pt>
                <c:pt idx="75">
                  <c:v>128 32 4 1 32</c:v>
                </c:pt>
                <c:pt idx="76">
                  <c:v>128 32 4 1 64</c:v>
                </c:pt>
                <c:pt idx="77">
                  <c:v>128 32 4 8 32</c:v>
                </c:pt>
                <c:pt idx="78">
                  <c:v>128 32 4 8 64</c:v>
                </c:pt>
                <c:pt idx="79">
                  <c:v>128 32 8 1 32</c:v>
                </c:pt>
                <c:pt idx="80">
                  <c:v>128 32 8 1 64</c:v>
                </c:pt>
                <c:pt idx="81">
                  <c:v>128 32 8 8 32</c:v>
                </c:pt>
                <c:pt idx="82">
                  <c:v>128 32 8 8 64</c:v>
                </c:pt>
              </c:strCache>
            </c:strRef>
          </c:cat>
          <c:val>
            <c:numRef>
              <c:f>Sheet1!$J$2:$J$84</c:f>
              <c:numCache>
                <c:formatCode>General</c:formatCode>
                <c:ptCount val="83"/>
                <c:pt idx="0">
                  <c:v>1.66432088</c:v>
                </c:pt>
                <c:pt idx="1">
                  <c:v>1.50571692</c:v>
                </c:pt>
                <c:pt idx="2">
                  <c:v>1.6643408800000001</c:v>
                </c:pt>
                <c:pt idx="3">
                  <c:v>1.5057258</c:v>
                </c:pt>
                <c:pt idx="4">
                  <c:v>1.7219422799999999</c:v>
                </c:pt>
                <c:pt idx="5">
                  <c:v>1.58016756</c:v>
                </c:pt>
                <c:pt idx="6">
                  <c:v>1.7219672799999999</c:v>
                </c:pt>
                <c:pt idx="7">
                  <c:v>1.5801824400000002</c:v>
                </c:pt>
                <c:pt idx="8">
                  <c:v>1.5879732400000002</c:v>
                </c:pt>
                <c:pt idx="9">
                  <c:v>1.58716576</c:v>
                </c:pt>
                <c:pt idx="10">
                  <c:v>1.5871816400000001</c:v>
                </c:pt>
                <c:pt idx="11">
                  <c:v>1.6643328799999999</c:v>
                </c:pt>
                <c:pt idx="12">
                  <c:v>1.5057217999999999</c:v>
                </c:pt>
                <c:pt idx="13">
                  <c:v>1.66433388</c:v>
                </c:pt>
                <c:pt idx="14">
                  <c:v>1.5057228</c:v>
                </c:pt>
                <c:pt idx="15">
                  <c:v>1.72195828</c:v>
                </c:pt>
                <c:pt idx="16">
                  <c:v>1.5801774399999999</c:v>
                </c:pt>
                <c:pt idx="17">
                  <c:v>1.72196028</c:v>
                </c:pt>
                <c:pt idx="18">
                  <c:v>1.58017944</c:v>
                </c:pt>
                <c:pt idx="19">
                  <c:v>1.7281412399999998</c:v>
                </c:pt>
                <c:pt idx="20">
                  <c:v>1.5871756399999999</c:v>
                </c:pt>
                <c:pt idx="21">
                  <c:v>1.7281432400000001</c:v>
                </c:pt>
                <c:pt idx="22">
                  <c:v>1.5871776400000002</c:v>
                </c:pt>
                <c:pt idx="23">
                  <c:v>1.6643298799999999</c:v>
                </c:pt>
                <c:pt idx="24">
                  <c:v>1.5057187999999999</c:v>
                </c:pt>
                <c:pt idx="25">
                  <c:v>1.6643298799999999</c:v>
                </c:pt>
                <c:pt idx="26">
                  <c:v>1.5057178</c:v>
                </c:pt>
                <c:pt idx="27">
                  <c:v>1.72195528</c:v>
                </c:pt>
                <c:pt idx="28">
                  <c:v>1.58017444</c:v>
                </c:pt>
                <c:pt idx="29">
                  <c:v>1.72195528</c:v>
                </c:pt>
                <c:pt idx="30">
                  <c:v>1.58017344</c:v>
                </c:pt>
                <c:pt idx="31">
                  <c:v>1.7281382399999998</c:v>
                </c:pt>
                <c:pt idx="32">
                  <c:v>1.5871726399999999</c:v>
                </c:pt>
                <c:pt idx="33">
                  <c:v>1.7281382399999998</c:v>
                </c:pt>
                <c:pt idx="34">
                  <c:v>1.5871726399999999</c:v>
                </c:pt>
                <c:pt idx="35">
                  <c:v>1.7106861200000001</c:v>
                </c:pt>
                <c:pt idx="36">
                  <c:v>1.56301976</c:v>
                </c:pt>
                <c:pt idx="37">
                  <c:v>1.7107091200000002</c:v>
                </c:pt>
                <c:pt idx="38">
                  <c:v>1.5630316400000002</c:v>
                </c:pt>
                <c:pt idx="39">
                  <c:v>1.7629708799999999</c:v>
                </c:pt>
                <c:pt idx="40">
                  <c:v>1.6353252</c:v>
                </c:pt>
                <c:pt idx="41">
                  <c:v>1.76299988</c:v>
                </c:pt>
                <c:pt idx="42">
                  <c:v>1.6353440799999999</c:v>
                </c:pt>
                <c:pt idx="43">
                  <c:v>1.76855004</c:v>
                </c:pt>
                <c:pt idx="44">
                  <c:v>1.64243476</c:v>
                </c:pt>
                <c:pt idx="45">
                  <c:v>1.7685790400000001</c:v>
                </c:pt>
                <c:pt idx="46">
                  <c:v>1.64245464</c:v>
                </c:pt>
                <c:pt idx="47">
                  <c:v>1.71070012</c:v>
                </c:pt>
                <c:pt idx="48">
                  <c:v>1.5630266399999999</c:v>
                </c:pt>
                <c:pt idx="49">
                  <c:v>1.7107021200000001</c:v>
                </c:pt>
                <c:pt idx="50">
                  <c:v>1.5649600399999999</c:v>
                </c:pt>
                <c:pt idx="51">
                  <c:v>1.7629898799999999</c:v>
                </c:pt>
                <c:pt idx="52">
                  <c:v>1.6353380799999999</c:v>
                </c:pt>
                <c:pt idx="53">
                  <c:v>1.76299188</c:v>
                </c:pt>
                <c:pt idx="54">
                  <c:v>1.63534008</c:v>
                </c:pt>
                <c:pt idx="55">
                  <c:v>1.76856904</c:v>
                </c:pt>
                <c:pt idx="56">
                  <c:v>1.6424476399999999</c:v>
                </c:pt>
                <c:pt idx="57">
                  <c:v>1.7685710400000001</c:v>
                </c:pt>
                <c:pt idx="58">
                  <c:v>1.6424506400000003</c:v>
                </c:pt>
                <c:pt idx="59">
                  <c:v>1.7106971199999998</c:v>
                </c:pt>
                <c:pt idx="60">
                  <c:v>1.5630246400000001</c:v>
                </c:pt>
                <c:pt idx="61">
                  <c:v>1.7106971199999998</c:v>
                </c:pt>
                <c:pt idx="62">
                  <c:v>1.5630236399999999</c:v>
                </c:pt>
                <c:pt idx="63">
                  <c:v>1.7629868800000001</c:v>
                </c:pt>
                <c:pt idx="64">
                  <c:v>1.6353350799999999</c:v>
                </c:pt>
                <c:pt idx="65">
                  <c:v>1.7629868800000001</c:v>
                </c:pt>
                <c:pt idx="66">
                  <c:v>1.6353350799999999</c:v>
                </c:pt>
                <c:pt idx="67">
                  <c:v>1.7685660400000001</c:v>
                </c:pt>
                <c:pt idx="68">
                  <c:v>1.64244564</c:v>
                </c:pt>
                <c:pt idx="69">
                  <c:v>1.7685660400000001</c:v>
                </c:pt>
                <c:pt idx="70">
                  <c:v>1.6424446399999999</c:v>
                </c:pt>
                <c:pt idx="71">
                  <c:v>1.7619338</c:v>
                </c:pt>
                <c:pt idx="72">
                  <c:v>1.63185924</c:v>
                </c:pt>
                <c:pt idx="73">
                  <c:v>1.7619598000000001</c:v>
                </c:pt>
                <c:pt idx="74">
                  <c:v>1.6318751200000001</c:v>
                </c:pt>
                <c:pt idx="75">
                  <c:v>1.8035243200000002</c:v>
                </c:pt>
                <c:pt idx="76">
                  <c:v>1.69519496</c:v>
                </c:pt>
                <c:pt idx="77">
                  <c:v>1.8035553200000001</c:v>
                </c:pt>
                <c:pt idx="78">
                  <c:v>1.6952168400000001</c:v>
                </c:pt>
                <c:pt idx="79">
                  <c:v>1.8095485999999998</c:v>
                </c:pt>
                <c:pt idx="80">
                  <c:v>1.7038038</c:v>
                </c:pt>
                <c:pt idx="81">
                  <c:v>1.8095805999999999</c:v>
                </c:pt>
                <c:pt idx="82">
                  <c:v>1.7609459199999999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8-F240-BDD7-3ACD25C21C8B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Parameters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Sheet1!$M$2:$M$84</c:f>
              <c:strCache>
                <c:ptCount val="83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32 32 8 8 64</c:v>
                </c:pt>
                <c:pt idx="11">
                  <c:v>32 64 1 1 32</c:v>
                </c:pt>
                <c:pt idx="12">
                  <c:v>32 64 1 1 64</c:v>
                </c:pt>
                <c:pt idx="13">
                  <c:v>32 64 1 8 32</c:v>
                </c:pt>
                <c:pt idx="14">
                  <c:v>32 64 1 8 64</c:v>
                </c:pt>
                <c:pt idx="15">
                  <c:v>32 64 4 1 32</c:v>
                </c:pt>
                <c:pt idx="16">
                  <c:v>32 64 4 1 64</c:v>
                </c:pt>
                <c:pt idx="17">
                  <c:v>32 64 4 8 32</c:v>
                </c:pt>
                <c:pt idx="18">
                  <c:v>32 64 4 8 64</c:v>
                </c:pt>
                <c:pt idx="19">
                  <c:v>32 64 8 1 32</c:v>
                </c:pt>
                <c:pt idx="20">
                  <c:v>32 64 8 1 64</c:v>
                </c:pt>
                <c:pt idx="21">
                  <c:v>32 64 8 8 32</c:v>
                </c:pt>
                <c:pt idx="22">
                  <c:v>32 64 8 8 64</c:v>
                </c:pt>
                <c:pt idx="23">
                  <c:v>32 128 1 1 32</c:v>
                </c:pt>
                <c:pt idx="24">
                  <c:v>32 128 1 1 64</c:v>
                </c:pt>
                <c:pt idx="25">
                  <c:v>32 128 1 8 32</c:v>
                </c:pt>
                <c:pt idx="26">
                  <c:v>32 128 1 8 64</c:v>
                </c:pt>
                <c:pt idx="27">
                  <c:v>32 128 4 1 32</c:v>
                </c:pt>
                <c:pt idx="28">
                  <c:v>32 128 4 1 64</c:v>
                </c:pt>
                <c:pt idx="29">
                  <c:v>32 128 4 8 32</c:v>
                </c:pt>
                <c:pt idx="30">
                  <c:v>32 128 4 8 64</c:v>
                </c:pt>
                <c:pt idx="31">
                  <c:v>32 128 8 1 32</c:v>
                </c:pt>
                <c:pt idx="32">
                  <c:v>32 128 8 1 64</c:v>
                </c:pt>
                <c:pt idx="33">
                  <c:v>32 128 8 8 32</c:v>
                </c:pt>
                <c:pt idx="34">
                  <c:v>32 128 8 8 64</c:v>
                </c:pt>
                <c:pt idx="35">
                  <c:v>64 32 1 1 32</c:v>
                </c:pt>
                <c:pt idx="36">
                  <c:v>64 32 1 1 64</c:v>
                </c:pt>
                <c:pt idx="37">
                  <c:v>64 32 1 8 32</c:v>
                </c:pt>
                <c:pt idx="38">
                  <c:v>64 32 1 8 64</c:v>
                </c:pt>
                <c:pt idx="39">
                  <c:v>64 32 4 1 32</c:v>
                </c:pt>
                <c:pt idx="40">
                  <c:v>64 32 4 1 64</c:v>
                </c:pt>
                <c:pt idx="41">
                  <c:v>64 32 4 8 32</c:v>
                </c:pt>
                <c:pt idx="42">
                  <c:v>64 32 4 8 64</c:v>
                </c:pt>
                <c:pt idx="43">
                  <c:v>64 32 8 1 32</c:v>
                </c:pt>
                <c:pt idx="44">
                  <c:v>64 32 8 1 64</c:v>
                </c:pt>
                <c:pt idx="45">
                  <c:v>64 32 8 8 32</c:v>
                </c:pt>
                <c:pt idx="46">
                  <c:v>64 32 8 8 64</c:v>
                </c:pt>
                <c:pt idx="47">
                  <c:v>64 64 1 1 32</c:v>
                </c:pt>
                <c:pt idx="48">
                  <c:v>64 64 1 1 64</c:v>
                </c:pt>
                <c:pt idx="49">
                  <c:v>64 64 1 8 32</c:v>
                </c:pt>
                <c:pt idx="50">
                  <c:v>64 64 1 8 64</c:v>
                </c:pt>
                <c:pt idx="51">
                  <c:v>64 64 4 1 32</c:v>
                </c:pt>
                <c:pt idx="52">
                  <c:v>64 64 4 1 64</c:v>
                </c:pt>
                <c:pt idx="53">
                  <c:v>64 64 4 8 32</c:v>
                </c:pt>
                <c:pt idx="54">
                  <c:v>64 64 4 8 64</c:v>
                </c:pt>
                <c:pt idx="55">
                  <c:v>64 64 8 1 32</c:v>
                </c:pt>
                <c:pt idx="56">
                  <c:v>64 64 8 1 64</c:v>
                </c:pt>
                <c:pt idx="57">
                  <c:v>64 64 8 8 32</c:v>
                </c:pt>
                <c:pt idx="58">
                  <c:v>64 64 8 8 64</c:v>
                </c:pt>
                <c:pt idx="59">
                  <c:v>64 128 1 1 32</c:v>
                </c:pt>
                <c:pt idx="60">
                  <c:v>64 128 1 1 64</c:v>
                </c:pt>
                <c:pt idx="61">
                  <c:v>64 128 1 8 32</c:v>
                </c:pt>
                <c:pt idx="62">
                  <c:v>64 128 1 8 64</c:v>
                </c:pt>
                <c:pt idx="63">
                  <c:v>64 128 4 1 32</c:v>
                </c:pt>
                <c:pt idx="64">
                  <c:v>64 128 4 1 64</c:v>
                </c:pt>
                <c:pt idx="65">
                  <c:v>64 128 4 8 32</c:v>
                </c:pt>
                <c:pt idx="66">
                  <c:v>64 128 4 8 64</c:v>
                </c:pt>
                <c:pt idx="67">
                  <c:v>64 128 8 1 32</c:v>
                </c:pt>
                <c:pt idx="68">
                  <c:v>64 128 8 1 64</c:v>
                </c:pt>
                <c:pt idx="69">
                  <c:v>64 128 8 8 32</c:v>
                </c:pt>
                <c:pt idx="70">
                  <c:v>64 128 8 8 64</c:v>
                </c:pt>
                <c:pt idx="71">
                  <c:v>128 32 1 1 32</c:v>
                </c:pt>
                <c:pt idx="72">
                  <c:v>128 32 1 1 64</c:v>
                </c:pt>
                <c:pt idx="73">
                  <c:v>128 32 1 8 32</c:v>
                </c:pt>
                <c:pt idx="74">
                  <c:v>128 32 1 8 64</c:v>
                </c:pt>
                <c:pt idx="75">
                  <c:v>128 32 4 1 32</c:v>
                </c:pt>
                <c:pt idx="76">
                  <c:v>128 32 4 1 64</c:v>
                </c:pt>
                <c:pt idx="77">
                  <c:v>128 32 4 8 32</c:v>
                </c:pt>
                <c:pt idx="78">
                  <c:v>128 32 4 8 64</c:v>
                </c:pt>
                <c:pt idx="79">
                  <c:v>128 32 8 1 32</c:v>
                </c:pt>
                <c:pt idx="80">
                  <c:v>128 32 8 1 64</c:v>
                </c:pt>
                <c:pt idx="81">
                  <c:v>128 32 8 8 32</c:v>
                </c:pt>
                <c:pt idx="82">
                  <c:v>128 32 8 8 64</c:v>
                </c:pt>
              </c:strCache>
            </c:strRef>
          </c:cat>
          <c:val>
            <c:numRef>
              <c:f>Sheet1!$M$2:$M$84</c:f>
              <c:numCache>
                <c:formatCode>General</c:formatCode>
                <c:ptCount val="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A8-F240-BDD7-3ACD25C21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306416"/>
        <c:axId val="1"/>
      </c:lineChart>
      <c:catAx>
        <c:axId val="235306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3530641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</c:legendEntry>
      <c:layout>
        <c:manualLayout>
          <c:xMode val="edge"/>
          <c:yMode val="edge"/>
          <c:x val="0.81887609113392335"/>
          <c:y val="0.39051601058887736"/>
          <c:w val="0.17864376223994541"/>
          <c:h val="0.21269727630665605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690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1">
            <a:lumMod val="5000"/>
            <a:lumOff val="95000"/>
          </a:schemeClr>
        </a:gs>
        <a:gs pos="0">
          <a:schemeClr val="accent1">
            <a:lumMod val="45000"/>
            <a:lumOff val="55000"/>
          </a:schemeClr>
        </a:gs>
        <a:gs pos="1000">
          <a:schemeClr val="tx1"/>
        </a:gs>
        <a:gs pos="0">
          <a:schemeClr val="accent1">
            <a:lumMod val="30000"/>
            <a:lumOff val="70000"/>
          </a:schemeClr>
        </a:gs>
      </a:gsLst>
      <a:lin ang="5400000" scaled="1"/>
      <a:tileRect/>
    </a:gra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I-Asso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I-Asso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Sheet1!$G$2:$G$85</c:f>
              <c:numCache>
                <c:formatCode>General</c:formatCode>
                <c:ptCount val="84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8</c:v>
                </c:pt>
                <c:pt idx="4">
                  <c:v>1</c:v>
                </c:pt>
                <c:pt idx="5">
                  <c:v>1</c:v>
                </c:pt>
                <c:pt idx="6">
                  <c:v>8</c:v>
                </c:pt>
                <c:pt idx="7">
                  <c:v>8</c:v>
                </c:pt>
                <c:pt idx="8">
                  <c:v>1</c:v>
                </c:pt>
                <c:pt idx="9">
                  <c:v>1</c:v>
                </c:pt>
                <c:pt idx="10">
                  <c:v>8</c:v>
                </c:pt>
                <c:pt idx="11">
                  <c:v>8</c:v>
                </c:pt>
                <c:pt idx="12">
                  <c:v>1</c:v>
                </c:pt>
                <c:pt idx="13">
                  <c:v>1</c:v>
                </c:pt>
                <c:pt idx="14">
                  <c:v>8</c:v>
                </c:pt>
                <c:pt idx="15">
                  <c:v>8</c:v>
                </c:pt>
                <c:pt idx="16">
                  <c:v>1</c:v>
                </c:pt>
                <c:pt idx="17">
                  <c:v>1</c:v>
                </c:pt>
                <c:pt idx="18">
                  <c:v>8</c:v>
                </c:pt>
                <c:pt idx="19">
                  <c:v>8</c:v>
                </c:pt>
                <c:pt idx="20">
                  <c:v>1</c:v>
                </c:pt>
                <c:pt idx="21">
                  <c:v>1</c:v>
                </c:pt>
                <c:pt idx="22">
                  <c:v>8</c:v>
                </c:pt>
                <c:pt idx="23">
                  <c:v>8</c:v>
                </c:pt>
                <c:pt idx="24">
                  <c:v>1</c:v>
                </c:pt>
                <c:pt idx="25">
                  <c:v>1</c:v>
                </c:pt>
                <c:pt idx="26">
                  <c:v>8</c:v>
                </c:pt>
                <c:pt idx="27">
                  <c:v>8</c:v>
                </c:pt>
                <c:pt idx="28">
                  <c:v>1</c:v>
                </c:pt>
                <c:pt idx="29">
                  <c:v>1</c:v>
                </c:pt>
                <c:pt idx="30">
                  <c:v>8</c:v>
                </c:pt>
                <c:pt idx="31">
                  <c:v>8</c:v>
                </c:pt>
                <c:pt idx="32">
                  <c:v>1</c:v>
                </c:pt>
                <c:pt idx="33">
                  <c:v>1</c:v>
                </c:pt>
                <c:pt idx="34">
                  <c:v>8</c:v>
                </c:pt>
                <c:pt idx="35">
                  <c:v>8</c:v>
                </c:pt>
                <c:pt idx="36">
                  <c:v>1</c:v>
                </c:pt>
                <c:pt idx="37">
                  <c:v>1</c:v>
                </c:pt>
                <c:pt idx="38">
                  <c:v>8</c:v>
                </c:pt>
                <c:pt idx="39">
                  <c:v>8</c:v>
                </c:pt>
                <c:pt idx="40">
                  <c:v>1</c:v>
                </c:pt>
                <c:pt idx="41">
                  <c:v>1</c:v>
                </c:pt>
                <c:pt idx="42">
                  <c:v>8</c:v>
                </c:pt>
                <c:pt idx="43">
                  <c:v>8</c:v>
                </c:pt>
                <c:pt idx="44">
                  <c:v>1</c:v>
                </c:pt>
                <c:pt idx="45">
                  <c:v>1</c:v>
                </c:pt>
                <c:pt idx="46">
                  <c:v>8</c:v>
                </c:pt>
                <c:pt idx="47">
                  <c:v>8</c:v>
                </c:pt>
                <c:pt idx="48">
                  <c:v>1</c:v>
                </c:pt>
                <c:pt idx="49">
                  <c:v>1</c:v>
                </c:pt>
                <c:pt idx="50">
                  <c:v>8</c:v>
                </c:pt>
                <c:pt idx="51">
                  <c:v>8</c:v>
                </c:pt>
                <c:pt idx="52">
                  <c:v>1</c:v>
                </c:pt>
                <c:pt idx="53">
                  <c:v>1</c:v>
                </c:pt>
                <c:pt idx="54">
                  <c:v>8</c:v>
                </c:pt>
                <c:pt idx="55">
                  <c:v>8</c:v>
                </c:pt>
                <c:pt idx="56">
                  <c:v>1</c:v>
                </c:pt>
                <c:pt idx="57">
                  <c:v>1</c:v>
                </c:pt>
                <c:pt idx="58">
                  <c:v>8</c:v>
                </c:pt>
                <c:pt idx="59">
                  <c:v>8</c:v>
                </c:pt>
                <c:pt idx="60">
                  <c:v>1</c:v>
                </c:pt>
                <c:pt idx="61">
                  <c:v>1</c:v>
                </c:pt>
                <c:pt idx="62">
                  <c:v>8</c:v>
                </c:pt>
                <c:pt idx="63">
                  <c:v>8</c:v>
                </c:pt>
                <c:pt idx="64">
                  <c:v>1</c:v>
                </c:pt>
                <c:pt idx="65">
                  <c:v>1</c:v>
                </c:pt>
                <c:pt idx="66">
                  <c:v>8</c:v>
                </c:pt>
                <c:pt idx="67">
                  <c:v>8</c:v>
                </c:pt>
                <c:pt idx="68">
                  <c:v>1</c:v>
                </c:pt>
                <c:pt idx="69">
                  <c:v>1</c:v>
                </c:pt>
                <c:pt idx="70">
                  <c:v>8</c:v>
                </c:pt>
                <c:pt idx="71">
                  <c:v>8</c:v>
                </c:pt>
                <c:pt idx="72">
                  <c:v>1</c:v>
                </c:pt>
                <c:pt idx="73">
                  <c:v>1</c:v>
                </c:pt>
                <c:pt idx="74">
                  <c:v>8</c:v>
                </c:pt>
                <c:pt idx="75">
                  <c:v>8</c:v>
                </c:pt>
                <c:pt idx="76">
                  <c:v>1</c:v>
                </c:pt>
                <c:pt idx="77">
                  <c:v>1</c:v>
                </c:pt>
                <c:pt idx="78">
                  <c:v>8</c:v>
                </c:pt>
                <c:pt idx="79">
                  <c:v>8</c:v>
                </c:pt>
                <c:pt idx="80">
                  <c:v>1</c:v>
                </c:pt>
                <c:pt idx="81">
                  <c:v>1</c:v>
                </c:pt>
                <c:pt idx="82">
                  <c:v>8</c:v>
                </c:pt>
                <c:pt idx="8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93-6145-AE60-904F97E1446E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Sheet1!$J$2:$J$85</c:f>
              <c:numCache>
                <c:formatCode>General</c:formatCode>
                <c:ptCount val="84"/>
                <c:pt idx="0">
                  <c:v>1.5000706799999999</c:v>
                </c:pt>
                <c:pt idx="1">
                  <c:v>1.4044290799999999</c:v>
                </c:pt>
                <c:pt idx="2">
                  <c:v>1.5134707999999999</c:v>
                </c:pt>
                <c:pt idx="3">
                  <c:v>1.4167984800000002</c:v>
                </c:pt>
                <c:pt idx="4">
                  <c:v>1.5429764399999999</c:v>
                </c:pt>
                <c:pt idx="5">
                  <c:v>1.44479392</c:v>
                </c:pt>
                <c:pt idx="6">
                  <c:v>1.5589415600000001</c:v>
                </c:pt>
                <c:pt idx="7">
                  <c:v>1.45994432</c:v>
                </c:pt>
                <c:pt idx="8">
                  <c:v>1.5491596400000001</c:v>
                </c:pt>
                <c:pt idx="9">
                  <c:v>1.4468595200000001</c:v>
                </c:pt>
                <c:pt idx="10">
                  <c:v>1.5655197599999999</c:v>
                </c:pt>
                <c:pt idx="11">
                  <c:v>1.4621629199999999</c:v>
                </c:pt>
                <c:pt idx="12">
                  <c:v>1.5125655199999999</c:v>
                </c:pt>
                <c:pt idx="13">
                  <c:v>1.4158561999999999</c:v>
                </c:pt>
                <c:pt idx="14">
                  <c:v>1.5134688000000001</c:v>
                </c:pt>
                <c:pt idx="15">
                  <c:v>1.41679548</c:v>
                </c:pt>
                <c:pt idx="16">
                  <c:v>1.6282081600000002</c:v>
                </c:pt>
                <c:pt idx="17">
                  <c:v>1.4587860400000001</c:v>
                </c:pt>
                <c:pt idx="18">
                  <c:v>1.5589405599999999</c:v>
                </c:pt>
                <c:pt idx="19">
                  <c:v>1.45994132</c:v>
                </c:pt>
                <c:pt idx="20">
                  <c:v>1.5644124800000001</c:v>
                </c:pt>
                <c:pt idx="21">
                  <c:v>1.4609936400000001</c:v>
                </c:pt>
                <c:pt idx="22">
                  <c:v>1.5655187599999998</c:v>
                </c:pt>
                <c:pt idx="23">
                  <c:v>1.4621599199999999</c:v>
                </c:pt>
                <c:pt idx="24">
                  <c:v>1.5134688000000001</c:v>
                </c:pt>
                <c:pt idx="25">
                  <c:v>1.4767397199999999</c:v>
                </c:pt>
                <c:pt idx="26">
                  <c:v>1.5134688000000001</c:v>
                </c:pt>
                <c:pt idx="27">
                  <c:v>1.41679548</c:v>
                </c:pt>
                <c:pt idx="28">
                  <c:v>1.5589405599999999</c:v>
                </c:pt>
                <c:pt idx="29">
                  <c:v>1.45994132</c:v>
                </c:pt>
                <c:pt idx="30">
                  <c:v>1.5589405599999999</c:v>
                </c:pt>
                <c:pt idx="31">
                  <c:v>1.45994132</c:v>
                </c:pt>
                <c:pt idx="32">
                  <c:v>1.5655177600000001</c:v>
                </c:pt>
                <c:pt idx="33">
                  <c:v>1.4621609200000001</c:v>
                </c:pt>
                <c:pt idx="34">
                  <c:v>1.5655177600000001</c:v>
                </c:pt>
                <c:pt idx="35">
                  <c:v>1.4621563200000001</c:v>
                </c:pt>
                <c:pt idx="36">
                  <c:v>1.5924302400000001</c:v>
                </c:pt>
                <c:pt idx="37">
                  <c:v>1.4814036399999999</c:v>
                </c:pt>
                <c:pt idx="38">
                  <c:v>1.61164836</c:v>
                </c:pt>
                <c:pt idx="39">
                  <c:v>1.4993560400000001</c:v>
                </c:pt>
                <c:pt idx="40">
                  <c:v>1.6528045599999999</c:v>
                </c:pt>
                <c:pt idx="41">
                  <c:v>1.5133909600000002</c:v>
                </c:pt>
                <c:pt idx="42">
                  <c:v>1.6765066799999999</c:v>
                </c:pt>
                <c:pt idx="43">
                  <c:v>1.5340723600000001</c:v>
                </c:pt>
                <c:pt idx="44">
                  <c:v>1.6669079999999998</c:v>
                </c:pt>
                <c:pt idx="45">
                  <c:v>1.5159356000000002</c:v>
                </c:pt>
                <c:pt idx="46">
                  <c:v>1.6917161199999999</c:v>
                </c:pt>
                <c:pt idx="47">
                  <c:v>1.5368469999999999</c:v>
                </c:pt>
                <c:pt idx="48">
                  <c:v>1.61034408</c:v>
                </c:pt>
                <c:pt idx="49">
                  <c:v>1.4979807599999999</c:v>
                </c:pt>
                <c:pt idx="50">
                  <c:v>1.6116473600000001</c:v>
                </c:pt>
                <c:pt idx="51">
                  <c:v>1.4993530399999999</c:v>
                </c:pt>
                <c:pt idx="52">
                  <c:v>1.6748924000000001</c:v>
                </c:pt>
                <c:pt idx="53">
                  <c:v>1.53248308</c:v>
                </c:pt>
                <c:pt idx="54">
                  <c:v>1.6765046800000001</c:v>
                </c:pt>
                <c:pt idx="55">
                  <c:v>1.53406836</c:v>
                </c:pt>
                <c:pt idx="56">
                  <c:v>1.6900258400000001</c:v>
                </c:pt>
                <c:pt idx="57">
                  <c:v>1.53524072</c:v>
                </c:pt>
                <c:pt idx="58">
                  <c:v>1.69171512</c:v>
                </c:pt>
                <c:pt idx="59">
                  <c:v>1.5368439999999999</c:v>
                </c:pt>
                <c:pt idx="60">
                  <c:v>1.6116473600000001</c:v>
                </c:pt>
                <c:pt idx="61">
                  <c:v>1.4993540400000001</c:v>
                </c:pt>
                <c:pt idx="62">
                  <c:v>1.6116473600000001</c:v>
                </c:pt>
                <c:pt idx="63">
                  <c:v>1.4993530399999999</c:v>
                </c:pt>
                <c:pt idx="64">
                  <c:v>1.6765036800000002</c:v>
                </c:pt>
                <c:pt idx="65">
                  <c:v>1.5340693599999999</c:v>
                </c:pt>
                <c:pt idx="66">
                  <c:v>1.6765046800000001</c:v>
                </c:pt>
                <c:pt idx="67">
                  <c:v>1.53406836</c:v>
                </c:pt>
                <c:pt idx="68">
                  <c:v>1.6917141199999999</c:v>
                </c:pt>
                <c:pt idx="69">
                  <c:v>1.5368439999999999</c:v>
                </c:pt>
                <c:pt idx="70">
                  <c:v>1.69171512</c:v>
                </c:pt>
                <c:pt idx="71">
                  <c:v>1.536843</c:v>
                </c:pt>
                <c:pt idx="72">
                  <c:v>1.6831007199999999</c:v>
                </c:pt>
                <c:pt idx="73">
                  <c:v>1.56692688</c:v>
                </c:pt>
                <c:pt idx="74">
                  <c:v>1.7091408399999999</c:v>
                </c:pt>
                <c:pt idx="75">
                  <c:v>1.5924082799999999</c:v>
                </c:pt>
                <c:pt idx="76">
                  <c:v>1.77408444</c:v>
                </c:pt>
                <c:pt idx="77">
                  <c:v>1.64476884</c:v>
                </c:pt>
                <c:pt idx="78">
                  <c:v>1.80830756</c:v>
                </c:pt>
                <c:pt idx="79">
                  <c:v>1.6786552399999999</c:v>
                </c:pt>
                <c:pt idx="80">
                  <c:v>1.7901154400000001</c:v>
                </c:pt>
                <c:pt idx="81">
                  <c:v>1.6716794799999999</c:v>
                </c:pt>
                <c:pt idx="82">
                  <c:v>1.8258985600000002</c:v>
                </c:pt>
                <c:pt idx="83">
                  <c:v>1.70873488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93-6145-AE60-904F97E14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735328"/>
        <c:axId val="275082800"/>
      </c:lineChart>
      <c:catAx>
        <c:axId val="272735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082800"/>
        <c:crosses val="autoZero"/>
        <c:auto val="1"/>
        <c:lblAlgn val="ctr"/>
        <c:lblOffset val="100"/>
        <c:noMultiLvlLbl val="0"/>
      </c:catAx>
      <c:valAx>
        <c:axId val="27508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35328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D-cache and I-cache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D-Cache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Sheet1!$A$2:$A$85</c:f>
              <c:numCache>
                <c:formatCode>General</c:formatCode>
                <c:ptCount val="84"/>
                <c:pt idx="0">
                  <c:v>7.1188000000000001E-2</c:v>
                </c:pt>
                <c:pt idx="1">
                  <c:v>5.5502999999999997E-2</c:v>
                </c:pt>
                <c:pt idx="2">
                  <c:v>7.1188000000000001E-2</c:v>
                </c:pt>
                <c:pt idx="3">
                  <c:v>5.5502999999999997E-2</c:v>
                </c:pt>
                <c:pt idx="4">
                  <c:v>6.5135999999999999E-2</c:v>
                </c:pt>
                <c:pt idx="5">
                  <c:v>5.006E-2</c:v>
                </c:pt>
                <c:pt idx="6">
                  <c:v>6.5135999999999999E-2</c:v>
                </c:pt>
                <c:pt idx="7">
                  <c:v>5.006E-2</c:v>
                </c:pt>
                <c:pt idx="8">
                  <c:v>6.4321000000000003E-2</c:v>
                </c:pt>
                <c:pt idx="9">
                  <c:v>4.9790000000000001E-2</c:v>
                </c:pt>
                <c:pt idx="10">
                  <c:v>6.4321000000000003E-2</c:v>
                </c:pt>
                <c:pt idx="11">
                  <c:v>4.9790000000000001E-2</c:v>
                </c:pt>
                <c:pt idx="12">
                  <c:v>7.1188000000000001E-2</c:v>
                </c:pt>
                <c:pt idx="13">
                  <c:v>5.5502999999999997E-2</c:v>
                </c:pt>
                <c:pt idx="14">
                  <c:v>7.1188000000000001E-2</c:v>
                </c:pt>
                <c:pt idx="15">
                  <c:v>5.5502999999999997E-2</c:v>
                </c:pt>
                <c:pt idx="16">
                  <c:v>0.65136000000000005</c:v>
                </c:pt>
                <c:pt idx="17">
                  <c:v>5.006E-2</c:v>
                </c:pt>
                <c:pt idx="18">
                  <c:v>6.5135999999999999E-2</c:v>
                </c:pt>
                <c:pt idx="19">
                  <c:v>5.006E-2</c:v>
                </c:pt>
                <c:pt idx="20">
                  <c:v>6.4321000000000003E-2</c:v>
                </c:pt>
                <c:pt idx="21">
                  <c:v>4.9790000000000001E-2</c:v>
                </c:pt>
                <c:pt idx="22">
                  <c:v>6.4321000000000003E-2</c:v>
                </c:pt>
                <c:pt idx="23">
                  <c:v>4.9790000000000001E-2</c:v>
                </c:pt>
                <c:pt idx="24">
                  <c:v>7.1188000000000001E-2</c:v>
                </c:pt>
                <c:pt idx="25">
                  <c:v>0.55503000000000002</c:v>
                </c:pt>
                <c:pt idx="26">
                  <c:v>7.1188000000000001E-2</c:v>
                </c:pt>
                <c:pt idx="27">
                  <c:v>5.5502999999999997E-2</c:v>
                </c:pt>
                <c:pt idx="28">
                  <c:v>6.5135999999999999E-2</c:v>
                </c:pt>
                <c:pt idx="29">
                  <c:v>5.006E-2</c:v>
                </c:pt>
                <c:pt idx="30">
                  <c:v>6.5135999999999999E-2</c:v>
                </c:pt>
                <c:pt idx="31">
                  <c:v>5.006E-2</c:v>
                </c:pt>
                <c:pt idx="32">
                  <c:v>6.4321000000000003E-2</c:v>
                </c:pt>
                <c:pt idx="33">
                  <c:v>4.9790000000000001E-2</c:v>
                </c:pt>
                <c:pt idx="34">
                  <c:v>6.4321000000000003E-2</c:v>
                </c:pt>
                <c:pt idx="35">
                  <c:v>4.9759999999999999E-2</c:v>
                </c:pt>
                <c:pt idx="36">
                  <c:v>5.9250999999999998E-2</c:v>
                </c:pt>
                <c:pt idx="37">
                  <c:v>4.5865999999999997E-2</c:v>
                </c:pt>
                <c:pt idx="38">
                  <c:v>5.9250999999999998E-2</c:v>
                </c:pt>
                <c:pt idx="39">
                  <c:v>4.5865999999999997E-2</c:v>
                </c:pt>
                <c:pt idx="40">
                  <c:v>5.3111999999999999E-2</c:v>
                </c:pt>
                <c:pt idx="41">
                  <c:v>4.2552E-2</c:v>
                </c:pt>
                <c:pt idx="42">
                  <c:v>5.3111999999999999E-2</c:v>
                </c:pt>
                <c:pt idx="43">
                  <c:v>4.2552E-2</c:v>
                </c:pt>
                <c:pt idx="44">
                  <c:v>5.1874000000000003E-2</c:v>
                </c:pt>
                <c:pt idx="45">
                  <c:v>4.2299000000000003E-2</c:v>
                </c:pt>
                <c:pt idx="46">
                  <c:v>5.1874000000000003E-2</c:v>
                </c:pt>
                <c:pt idx="47">
                  <c:v>4.2299000000000003E-2</c:v>
                </c:pt>
                <c:pt idx="48">
                  <c:v>5.9250999999999998E-2</c:v>
                </c:pt>
                <c:pt idx="49">
                  <c:v>4.5865999999999997E-2</c:v>
                </c:pt>
                <c:pt idx="50">
                  <c:v>5.9250999999999998E-2</c:v>
                </c:pt>
                <c:pt idx="51">
                  <c:v>4.5865999999999997E-2</c:v>
                </c:pt>
                <c:pt idx="52">
                  <c:v>5.3111999999999999E-2</c:v>
                </c:pt>
                <c:pt idx="53">
                  <c:v>4.2552E-2</c:v>
                </c:pt>
                <c:pt idx="54">
                  <c:v>5.3111999999999999E-2</c:v>
                </c:pt>
                <c:pt idx="55">
                  <c:v>4.2552E-2</c:v>
                </c:pt>
                <c:pt idx="56">
                  <c:v>5.1874000000000003E-2</c:v>
                </c:pt>
                <c:pt idx="57">
                  <c:v>4.2299000000000003E-2</c:v>
                </c:pt>
                <c:pt idx="58">
                  <c:v>5.1874000000000003E-2</c:v>
                </c:pt>
                <c:pt idx="59">
                  <c:v>4.2299000000000003E-2</c:v>
                </c:pt>
                <c:pt idx="60">
                  <c:v>5.9250999999999998E-2</c:v>
                </c:pt>
                <c:pt idx="61">
                  <c:v>4.5865999999999997E-2</c:v>
                </c:pt>
                <c:pt idx="62">
                  <c:v>5.9250999999999998E-2</c:v>
                </c:pt>
                <c:pt idx="63">
                  <c:v>4.5865999999999997E-2</c:v>
                </c:pt>
                <c:pt idx="64">
                  <c:v>5.3111999999999999E-2</c:v>
                </c:pt>
                <c:pt idx="65">
                  <c:v>4.2552E-2</c:v>
                </c:pt>
                <c:pt idx="66">
                  <c:v>5.3111999999999999E-2</c:v>
                </c:pt>
                <c:pt idx="67">
                  <c:v>4.2552E-2</c:v>
                </c:pt>
                <c:pt idx="68">
                  <c:v>5.1874000000000003E-2</c:v>
                </c:pt>
                <c:pt idx="69">
                  <c:v>4.2299000000000003E-2</c:v>
                </c:pt>
                <c:pt idx="70">
                  <c:v>5.1874000000000003E-2</c:v>
                </c:pt>
                <c:pt idx="71">
                  <c:v>4.2299000000000003E-2</c:v>
                </c:pt>
                <c:pt idx="72">
                  <c:v>5.0654999999999999E-2</c:v>
                </c:pt>
                <c:pt idx="73">
                  <c:v>3.8242999999999999E-2</c:v>
                </c:pt>
                <c:pt idx="74">
                  <c:v>5.0654999999999999E-2</c:v>
                </c:pt>
                <c:pt idx="75">
                  <c:v>3.8242999999999999E-2</c:v>
                </c:pt>
                <c:pt idx="76">
                  <c:v>4.3811000000000003E-2</c:v>
                </c:pt>
                <c:pt idx="77">
                  <c:v>3.2800999999999997E-2</c:v>
                </c:pt>
                <c:pt idx="78">
                  <c:v>4.3811000000000003E-2</c:v>
                </c:pt>
                <c:pt idx="79">
                  <c:v>3.2800999999999997E-2</c:v>
                </c:pt>
                <c:pt idx="80">
                  <c:v>4.2785999999999998E-2</c:v>
                </c:pt>
                <c:pt idx="81">
                  <c:v>3.1273000000000002E-2</c:v>
                </c:pt>
                <c:pt idx="82">
                  <c:v>4.2785999999999998E-2</c:v>
                </c:pt>
                <c:pt idx="83">
                  <c:v>3.1273000000000002E-2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F3-D843-9348-576B6D94FD34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Sheet1!$B$2:$B$85</c:f>
              <c:numCache>
                <c:formatCode>General</c:formatCode>
                <c:ptCount val="84"/>
                <c:pt idx="0">
                  <c:v>8.5099999999999998E-4</c:v>
                </c:pt>
                <c:pt idx="1">
                  <c:v>7.5600000000000005E-4</c:v>
                </c:pt>
                <c:pt idx="2">
                  <c:v>1.9999999999999999E-6</c:v>
                </c:pt>
                <c:pt idx="3">
                  <c:v>9.9999999999999995E-7</c:v>
                </c:pt>
                <c:pt idx="4">
                  <c:v>8.5099999999999998E-4</c:v>
                </c:pt>
                <c:pt idx="5">
                  <c:v>7.5600000000000005E-4</c:v>
                </c:pt>
                <c:pt idx="6">
                  <c:v>1.9999999999999999E-6</c:v>
                </c:pt>
                <c:pt idx="7">
                  <c:v>9.9999999999999995E-7</c:v>
                </c:pt>
                <c:pt idx="8">
                  <c:v>8.5099999999999998E-4</c:v>
                </c:pt>
                <c:pt idx="9">
                  <c:v>7.5600000000000005E-4</c:v>
                </c:pt>
                <c:pt idx="10">
                  <c:v>1.9999999999999999E-6</c:v>
                </c:pt>
                <c:pt idx="11">
                  <c:v>9.9999999999999995E-7</c:v>
                </c:pt>
                <c:pt idx="12">
                  <c:v>5.8E-5</c:v>
                </c:pt>
                <c:pt idx="13">
                  <c:v>5.7000000000000003E-5</c:v>
                </c:pt>
                <c:pt idx="14">
                  <c:v>1.9999999999999999E-6</c:v>
                </c:pt>
                <c:pt idx="15">
                  <c:v>9.9999999999999995E-7</c:v>
                </c:pt>
                <c:pt idx="16">
                  <c:v>5.8E-5</c:v>
                </c:pt>
                <c:pt idx="17">
                  <c:v>5.7000000000000003E-5</c:v>
                </c:pt>
                <c:pt idx="18">
                  <c:v>1.9999999999999999E-6</c:v>
                </c:pt>
                <c:pt idx="19">
                  <c:v>9.9999999999999995E-7</c:v>
                </c:pt>
                <c:pt idx="20">
                  <c:v>5.8E-5</c:v>
                </c:pt>
                <c:pt idx="21">
                  <c:v>5.7000000000000003E-5</c:v>
                </c:pt>
                <c:pt idx="22">
                  <c:v>1.9999999999999999E-6</c:v>
                </c:pt>
                <c:pt idx="23">
                  <c:v>9.9999999999999995E-7</c:v>
                </c:pt>
                <c:pt idx="24">
                  <c:v>1.9999999999999999E-6</c:v>
                </c:pt>
                <c:pt idx="25">
                  <c:v>9.9999999999999995E-7</c:v>
                </c:pt>
                <c:pt idx="26">
                  <c:v>1.9999999999999999E-6</c:v>
                </c:pt>
                <c:pt idx="27">
                  <c:v>9.9999999999999995E-7</c:v>
                </c:pt>
                <c:pt idx="28">
                  <c:v>1.9999999999999999E-6</c:v>
                </c:pt>
                <c:pt idx="29">
                  <c:v>9.9999999999999995E-7</c:v>
                </c:pt>
                <c:pt idx="30">
                  <c:v>1.9999999999999999E-6</c:v>
                </c:pt>
                <c:pt idx="31">
                  <c:v>9.9999999999999995E-7</c:v>
                </c:pt>
                <c:pt idx="32">
                  <c:v>1.9999999999999999E-6</c:v>
                </c:pt>
                <c:pt idx="33">
                  <c:v>9.9999999999999995E-7</c:v>
                </c:pt>
                <c:pt idx="34">
                  <c:v>1.9999999999999999E-6</c:v>
                </c:pt>
                <c:pt idx="35">
                  <c:v>9.9999999999999995E-7</c:v>
                </c:pt>
                <c:pt idx="36">
                  <c:v>8.5099999999999998E-4</c:v>
                </c:pt>
                <c:pt idx="37">
                  <c:v>7.5600000000000005E-4</c:v>
                </c:pt>
                <c:pt idx="38">
                  <c:v>1.9999999999999999E-6</c:v>
                </c:pt>
                <c:pt idx="39">
                  <c:v>9.9999999999999995E-7</c:v>
                </c:pt>
                <c:pt idx="40">
                  <c:v>8.5099999999999998E-4</c:v>
                </c:pt>
                <c:pt idx="41">
                  <c:v>7.5600000000000005E-4</c:v>
                </c:pt>
                <c:pt idx="42">
                  <c:v>1.9999999999999999E-6</c:v>
                </c:pt>
                <c:pt idx="43">
                  <c:v>9.9999999999999995E-7</c:v>
                </c:pt>
                <c:pt idx="44">
                  <c:v>8.5099999999999998E-4</c:v>
                </c:pt>
                <c:pt idx="45">
                  <c:v>7.5600000000000005E-4</c:v>
                </c:pt>
                <c:pt idx="46">
                  <c:v>1.9999999999999999E-6</c:v>
                </c:pt>
                <c:pt idx="47">
                  <c:v>9.9999999999999995E-7</c:v>
                </c:pt>
                <c:pt idx="48">
                  <c:v>5.8E-5</c:v>
                </c:pt>
                <c:pt idx="49">
                  <c:v>5.7000000000000003E-5</c:v>
                </c:pt>
                <c:pt idx="50">
                  <c:v>1.9999999999999999E-6</c:v>
                </c:pt>
                <c:pt idx="51">
                  <c:v>9.9999999999999995E-7</c:v>
                </c:pt>
                <c:pt idx="52">
                  <c:v>5.8E-5</c:v>
                </c:pt>
                <c:pt idx="53">
                  <c:v>5.7000000000000003E-5</c:v>
                </c:pt>
                <c:pt idx="54">
                  <c:v>1.9999999999999999E-6</c:v>
                </c:pt>
                <c:pt idx="55">
                  <c:v>9.9999999999999995E-7</c:v>
                </c:pt>
                <c:pt idx="56">
                  <c:v>5.8E-5</c:v>
                </c:pt>
                <c:pt idx="57">
                  <c:v>5.7000000000000003E-5</c:v>
                </c:pt>
                <c:pt idx="58">
                  <c:v>1.9999999999999999E-6</c:v>
                </c:pt>
                <c:pt idx="59">
                  <c:v>9.9999999999999995E-7</c:v>
                </c:pt>
                <c:pt idx="60">
                  <c:v>1.9999999999999999E-6</c:v>
                </c:pt>
                <c:pt idx="61">
                  <c:v>9.9999999999999995E-7</c:v>
                </c:pt>
                <c:pt idx="62">
                  <c:v>1.9999999999999999E-6</c:v>
                </c:pt>
                <c:pt idx="63">
                  <c:v>9.9999999999999995E-7</c:v>
                </c:pt>
                <c:pt idx="64">
                  <c:v>1.9999999999999999E-6</c:v>
                </c:pt>
                <c:pt idx="65">
                  <c:v>9.9999999999999995E-7</c:v>
                </c:pt>
                <c:pt idx="66">
                  <c:v>1.9999999999999999E-6</c:v>
                </c:pt>
                <c:pt idx="67">
                  <c:v>9.9999999999999995E-7</c:v>
                </c:pt>
                <c:pt idx="68">
                  <c:v>1.9999999999999999E-6</c:v>
                </c:pt>
                <c:pt idx="69">
                  <c:v>9.9999999999999995E-7</c:v>
                </c:pt>
                <c:pt idx="70">
                  <c:v>1.9999999999999999E-6</c:v>
                </c:pt>
                <c:pt idx="71">
                  <c:v>9.9999999999999995E-7</c:v>
                </c:pt>
                <c:pt idx="72">
                  <c:v>8.5099999999999998E-4</c:v>
                </c:pt>
                <c:pt idx="73">
                  <c:v>7.5600000000000005E-4</c:v>
                </c:pt>
                <c:pt idx="74">
                  <c:v>1.9999999999999999E-6</c:v>
                </c:pt>
                <c:pt idx="75">
                  <c:v>9.9999999999999995E-7</c:v>
                </c:pt>
                <c:pt idx="76">
                  <c:v>8.5099999999999998E-4</c:v>
                </c:pt>
                <c:pt idx="77">
                  <c:v>7.5600000000000005E-4</c:v>
                </c:pt>
                <c:pt idx="78">
                  <c:v>1.9999999999999999E-6</c:v>
                </c:pt>
                <c:pt idx="79">
                  <c:v>9.9999999999999995E-7</c:v>
                </c:pt>
                <c:pt idx="80">
                  <c:v>8.5099999999999998E-4</c:v>
                </c:pt>
                <c:pt idx="81">
                  <c:v>7.5600000000000005E-4</c:v>
                </c:pt>
                <c:pt idx="82">
                  <c:v>1.9999999999999999E-6</c:v>
                </c:pt>
                <c:pt idx="83">
                  <c:v>9.9999999999999995E-7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F3-D843-9348-576B6D94FD34}"/>
            </c:ext>
          </c:extLst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Sheet1!$J$2:$J$85</c:f>
              <c:numCache>
                <c:formatCode>General</c:formatCode>
                <c:ptCount val="84"/>
                <c:pt idx="0">
                  <c:v>1.5000706799999999</c:v>
                </c:pt>
                <c:pt idx="1">
                  <c:v>1.4044290799999999</c:v>
                </c:pt>
                <c:pt idx="2">
                  <c:v>1.5134707999999999</c:v>
                </c:pt>
                <c:pt idx="3">
                  <c:v>1.4167984800000002</c:v>
                </c:pt>
                <c:pt idx="4">
                  <c:v>1.5429764399999999</c:v>
                </c:pt>
                <c:pt idx="5">
                  <c:v>1.44479392</c:v>
                </c:pt>
                <c:pt idx="6">
                  <c:v>1.5589415600000001</c:v>
                </c:pt>
                <c:pt idx="7">
                  <c:v>1.45994432</c:v>
                </c:pt>
                <c:pt idx="8">
                  <c:v>1.5491596400000001</c:v>
                </c:pt>
                <c:pt idx="9">
                  <c:v>1.4468595200000001</c:v>
                </c:pt>
                <c:pt idx="10">
                  <c:v>1.5655197599999999</c:v>
                </c:pt>
                <c:pt idx="11">
                  <c:v>1.4621629199999999</c:v>
                </c:pt>
                <c:pt idx="12">
                  <c:v>1.5125655199999999</c:v>
                </c:pt>
                <c:pt idx="13">
                  <c:v>1.4158561999999999</c:v>
                </c:pt>
                <c:pt idx="14">
                  <c:v>1.5134688000000001</c:v>
                </c:pt>
                <c:pt idx="15">
                  <c:v>1.41679548</c:v>
                </c:pt>
                <c:pt idx="16">
                  <c:v>1.6282081600000002</c:v>
                </c:pt>
                <c:pt idx="17">
                  <c:v>1.4587860400000001</c:v>
                </c:pt>
                <c:pt idx="18">
                  <c:v>1.5589405599999999</c:v>
                </c:pt>
                <c:pt idx="19">
                  <c:v>1.45994132</c:v>
                </c:pt>
                <c:pt idx="20">
                  <c:v>1.5644124800000001</c:v>
                </c:pt>
                <c:pt idx="21">
                  <c:v>1.4609936400000001</c:v>
                </c:pt>
                <c:pt idx="22">
                  <c:v>1.5655187599999998</c:v>
                </c:pt>
                <c:pt idx="23">
                  <c:v>1.4621599199999999</c:v>
                </c:pt>
                <c:pt idx="24">
                  <c:v>1.5134688000000001</c:v>
                </c:pt>
                <c:pt idx="25">
                  <c:v>1.4767397199999999</c:v>
                </c:pt>
                <c:pt idx="26">
                  <c:v>1.5134688000000001</c:v>
                </c:pt>
                <c:pt idx="27">
                  <c:v>1.41679548</c:v>
                </c:pt>
                <c:pt idx="28">
                  <c:v>1.5589405599999999</c:v>
                </c:pt>
                <c:pt idx="29">
                  <c:v>1.45994132</c:v>
                </c:pt>
                <c:pt idx="30">
                  <c:v>1.5589405599999999</c:v>
                </c:pt>
                <c:pt idx="31">
                  <c:v>1.45994132</c:v>
                </c:pt>
                <c:pt idx="32">
                  <c:v>1.5655177600000001</c:v>
                </c:pt>
                <c:pt idx="33">
                  <c:v>1.4621609200000001</c:v>
                </c:pt>
                <c:pt idx="34">
                  <c:v>1.5655177600000001</c:v>
                </c:pt>
                <c:pt idx="35">
                  <c:v>1.4621563200000001</c:v>
                </c:pt>
                <c:pt idx="36">
                  <c:v>1.5924302400000001</c:v>
                </c:pt>
                <c:pt idx="37">
                  <c:v>1.4814036399999999</c:v>
                </c:pt>
                <c:pt idx="38">
                  <c:v>1.61164836</c:v>
                </c:pt>
                <c:pt idx="39">
                  <c:v>1.4993560400000001</c:v>
                </c:pt>
                <c:pt idx="40">
                  <c:v>1.6528045599999999</c:v>
                </c:pt>
                <c:pt idx="41">
                  <c:v>1.5133909600000002</c:v>
                </c:pt>
                <c:pt idx="42">
                  <c:v>1.6765066799999999</c:v>
                </c:pt>
                <c:pt idx="43">
                  <c:v>1.5340723600000001</c:v>
                </c:pt>
                <c:pt idx="44">
                  <c:v>1.6669079999999998</c:v>
                </c:pt>
                <c:pt idx="45">
                  <c:v>1.5159356000000002</c:v>
                </c:pt>
                <c:pt idx="46">
                  <c:v>1.6917161199999999</c:v>
                </c:pt>
                <c:pt idx="47">
                  <c:v>1.5368469999999999</c:v>
                </c:pt>
                <c:pt idx="48">
                  <c:v>1.61034408</c:v>
                </c:pt>
                <c:pt idx="49">
                  <c:v>1.4979807599999999</c:v>
                </c:pt>
                <c:pt idx="50">
                  <c:v>1.6116473600000001</c:v>
                </c:pt>
                <c:pt idx="51">
                  <c:v>1.4993530399999999</c:v>
                </c:pt>
                <c:pt idx="52">
                  <c:v>1.6748924000000001</c:v>
                </c:pt>
                <c:pt idx="53">
                  <c:v>1.53248308</c:v>
                </c:pt>
                <c:pt idx="54">
                  <c:v>1.6765046800000001</c:v>
                </c:pt>
                <c:pt idx="55">
                  <c:v>1.53406836</c:v>
                </c:pt>
                <c:pt idx="56">
                  <c:v>1.6900258400000001</c:v>
                </c:pt>
                <c:pt idx="57">
                  <c:v>1.53524072</c:v>
                </c:pt>
                <c:pt idx="58">
                  <c:v>1.69171512</c:v>
                </c:pt>
                <c:pt idx="59">
                  <c:v>1.5368439999999999</c:v>
                </c:pt>
                <c:pt idx="60">
                  <c:v>1.6116473600000001</c:v>
                </c:pt>
                <c:pt idx="61">
                  <c:v>1.4993540400000001</c:v>
                </c:pt>
                <c:pt idx="62">
                  <c:v>1.6116473600000001</c:v>
                </c:pt>
                <c:pt idx="63">
                  <c:v>1.4993530399999999</c:v>
                </c:pt>
                <c:pt idx="64">
                  <c:v>1.6765036800000002</c:v>
                </c:pt>
                <c:pt idx="65">
                  <c:v>1.5340693599999999</c:v>
                </c:pt>
                <c:pt idx="66">
                  <c:v>1.6765046800000001</c:v>
                </c:pt>
                <c:pt idx="67">
                  <c:v>1.53406836</c:v>
                </c:pt>
                <c:pt idx="68">
                  <c:v>1.6917141199999999</c:v>
                </c:pt>
                <c:pt idx="69">
                  <c:v>1.5368439999999999</c:v>
                </c:pt>
                <c:pt idx="70">
                  <c:v>1.69171512</c:v>
                </c:pt>
                <c:pt idx="71">
                  <c:v>1.536843</c:v>
                </c:pt>
                <c:pt idx="72">
                  <c:v>1.6831007199999999</c:v>
                </c:pt>
                <c:pt idx="73">
                  <c:v>1.56692688</c:v>
                </c:pt>
                <c:pt idx="74">
                  <c:v>1.7091408399999999</c:v>
                </c:pt>
                <c:pt idx="75">
                  <c:v>1.5924082799999999</c:v>
                </c:pt>
                <c:pt idx="76">
                  <c:v>1.77408444</c:v>
                </c:pt>
                <c:pt idx="77">
                  <c:v>1.64476884</c:v>
                </c:pt>
                <c:pt idx="78">
                  <c:v>1.80830756</c:v>
                </c:pt>
                <c:pt idx="79">
                  <c:v>1.6786552399999999</c:v>
                </c:pt>
                <c:pt idx="80">
                  <c:v>1.7901154400000001</c:v>
                </c:pt>
                <c:pt idx="81">
                  <c:v>1.6716794799999999</c:v>
                </c:pt>
                <c:pt idx="82">
                  <c:v>1.8258985600000002</c:v>
                </c:pt>
                <c:pt idx="83">
                  <c:v>1.70873488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F3-D843-9348-576B6D94F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024592"/>
        <c:axId val="275075360"/>
      </c:lineChart>
      <c:catAx>
        <c:axId val="24102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075360"/>
        <c:crosses val="autoZero"/>
        <c:auto val="1"/>
        <c:lblAlgn val="ctr"/>
        <c:lblOffset val="100"/>
        <c:noMultiLvlLbl val="0"/>
      </c:catAx>
      <c:valAx>
        <c:axId val="27507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024592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Block size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Block Size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Sheet1!$H$2:$H$85</c:f>
              <c:numCache>
                <c:formatCode>General</c:formatCode>
                <c:ptCount val="84"/>
                <c:pt idx="0">
                  <c:v>32</c:v>
                </c:pt>
                <c:pt idx="1">
                  <c:v>64</c:v>
                </c:pt>
                <c:pt idx="2">
                  <c:v>32</c:v>
                </c:pt>
                <c:pt idx="3">
                  <c:v>64</c:v>
                </c:pt>
                <c:pt idx="4">
                  <c:v>32</c:v>
                </c:pt>
                <c:pt idx="5">
                  <c:v>64</c:v>
                </c:pt>
                <c:pt idx="6">
                  <c:v>32</c:v>
                </c:pt>
                <c:pt idx="7">
                  <c:v>64</c:v>
                </c:pt>
                <c:pt idx="8">
                  <c:v>32</c:v>
                </c:pt>
                <c:pt idx="9">
                  <c:v>64</c:v>
                </c:pt>
                <c:pt idx="10">
                  <c:v>32</c:v>
                </c:pt>
                <c:pt idx="11">
                  <c:v>64</c:v>
                </c:pt>
                <c:pt idx="12">
                  <c:v>32</c:v>
                </c:pt>
                <c:pt idx="13">
                  <c:v>64</c:v>
                </c:pt>
                <c:pt idx="14">
                  <c:v>32</c:v>
                </c:pt>
                <c:pt idx="15">
                  <c:v>64</c:v>
                </c:pt>
                <c:pt idx="16">
                  <c:v>32</c:v>
                </c:pt>
                <c:pt idx="17">
                  <c:v>64</c:v>
                </c:pt>
                <c:pt idx="18">
                  <c:v>32</c:v>
                </c:pt>
                <c:pt idx="19">
                  <c:v>64</c:v>
                </c:pt>
                <c:pt idx="20">
                  <c:v>32</c:v>
                </c:pt>
                <c:pt idx="21">
                  <c:v>64</c:v>
                </c:pt>
                <c:pt idx="22">
                  <c:v>32</c:v>
                </c:pt>
                <c:pt idx="23">
                  <c:v>64</c:v>
                </c:pt>
                <c:pt idx="24">
                  <c:v>32</c:v>
                </c:pt>
                <c:pt idx="25">
                  <c:v>64</c:v>
                </c:pt>
                <c:pt idx="26">
                  <c:v>32</c:v>
                </c:pt>
                <c:pt idx="27">
                  <c:v>64</c:v>
                </c:pt>
                <c:pt idx="28">
                  <c:v>32</c:v>
                </c:pt>
                <c:pt idx="29">
                  <c:v>64</c:v>
                </c:pt>
                <c:pt idx="30">
                  <c:v>32</c:v>
                </c:pt>
                <c:pt idx="31">
                  <c:v>64</c:v>
                </c:pt>
                <c:pt idx="32">
                  <c:v>32</c:v>
                </c:pt>
                <c:pt idx="33">
                  <c:v>64</c:v>
                </c:pt>
                <c:pt idx="34">
                  <c:v>32</c:v>
                </c:pt>
                <c:pt idx="35">
                  <c:v>64</c:v>
                </c:pt>
                <c:pt idx="36">
                  <c:v>32</c:v>
                </c:pt>
                <c:pt idx="37">
                  <c:v>64</c:v>
                </c:pt>
                <c:pt idx="38">
                  <c:v>32</c:v>
                </c:pt>
                <c:pt idx="39">
                  <c:v>64</c:v>
                </c:pt>
                <c:pt idx="40">
                  <c:v>32</c:v>
                </c:pt>
                <c:pt idx="41">
                  <c:v>64</c:v>
                </c:pt>
                <c:pt idx="42">
                  <c:v>32</c:v>
                </c:pt>
                <c:pt idx="43">
                  <c:v>64</c:v>
                </c:pt>
                <c:pt idx="44">
                  <c:v>32</c:v>
                </c:pt>
                <c:pt idx="45">
                  <c:v>64</c:v>
                </c:pt>
                <c:pt idx="46">
                  <c:v>32</c:v>
                </c:pt>
                <c:pt idx="47">
                  <c:v>64</c:v>
                </c:pt>
                <c:pt idx="48">
                  <c:v>32</c:v>
                </c:pt>
                <c:pt idx="49">
                  <c:v>64</c:v>
                </c:pt>
                <c:pt idx="50">
                  <c:v>32</c:v>
                </c:pt>
                <c:pt idx="51">
                  <c:v>64</c:v>
                </c:pt>
                <c:pt idx="52">
                  <c:v>32</c:v>
                </c:pt>
                <c:pt idx="53">
                  <c:v>64</c:v>
                </c:pt>
                <c:pt idx="54">
                  <c:v>32</c:v>
                </c:pt>
                <c:pt idx="55">
                  <c:v>64</c:v>
                </c:pt>
                <c:pt idx="56">
                  <c:v>32</c:v>
                </c:pt>
                <c:pt idx="57">
                  <c:v>64</c:v>
                </c:pt>
                <c:pt idx="58">
                  <c:v>32</c:v>
                </c:pt>
                <c:pt idx="59">
                  <c:v>64</c:v>
                </c:pt>
                <c:pt idx="60">
                  <c:v>32</c:v>
                </c:pt>
                <c:pt idx="61">
                  <c:v>64</c:v>
                </c:pt>
                <c:pt idx="62">
                  <c:v>32</c:v>
                </c:pt>
                <c:pt idx="63">
                  <c:v>64</c:v>
                </c:pt>
                <c:pt idx="64">
                  <c:v>32</c:v>
                </c:pt>
                <c:pt idx="65">
                  <c:v>64</c:v>
                </c:pt>
                <c:pt idx="66">
                  <c:v>32</c:v>
                </c:pt>
                <c:pt idx="67">
                  <c:v>64</c:v>
                </c:pt>
                <c:pt idx="68">
                  <c:v>32</c:v>
                </c:pt>
                <c:pt idx="69">
                  <c:v>64</c:v>
                </c:pt>
                <c:pt idx="70">
                  <c:v>32</c:v>
                </c:pt>
                <c:pt idx="71">
                  <c:v>64</c:v>
                </c:pt>
                <c:pt idx="72">
                  <c:v>32</c:v>
                </c:pt>
                <c:pt idx="73">
                  <c:v>64</c:v>
                </c:pt>
                <c:pt idx="74">
                  <c:v>32</c:v>
                </c:pt>
                <c:pt idx="75">
                  <c:v>64</c:v>
                </c:pt>
                <c:pt idx="76">
                  <c:v>32</c:v>
                </c:pt>
                <c:pt idx="77">
                  <c:v>64</c:v>
                </c:pt>
                <c:pt idx="78">
                  <c:v>32</c:v>
                </c:pt>
                <c:pt idx="79">
                  <c:v>64</c:v>
                </c:pt>
                <c:pt idx="80">
                  <c:v>32</c:v>
                </c:pt>
                <c:pt idx="81">
                  <c:v>64</c:v>
                </c:pt>
                <c:pt idx="82">
                  <c:v>32</c:v>
                </c:pt>
                <c:pt idx="83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E1-2D40-8A71-E2471E78ECD3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Sheet1!$J$2:$J$85</c:f>
              <c:numCache>
                <c:formatCode>General</c:formatCode>
                <c:ptCount val="84"/>
                <c:pt idx="0">
                  <c:v>1.5000706799999999</c:v>
                </c:pt>
                <c:pt idx="1">
                  <c:v>1.4044290799999999</c:v>
                </c:pt>
                <c:pt idx="2">
                  <c:v>1.5134707999999999</c:v>
                </c:pt>
                <c:pt idx="3">
                  <c:v>1.4167984800000002</c:v>
                </c:pt>
                <c:pt idx="4">
                  <c:v>1.5429764399999999</c:v>
                </c:pt>
                <c:pt idx="5">
                  <c:v>1.44479392</c:v>
                </c:pt>
                <c:pt idx="6">
                  <c:v>1.5589415600000001</c:v>
                </c:pt>
                <c:pt idx="7">
                  <c:v>1.45994432</c:v>
                </c:pt>
                <c:pt idx="8">
                  <c:v>1.5491596400000001</c:v>
                </c:pt>
                <c:pt idx="9">
                  <c:v>1.4468595200000001</c:v>
                </c:pt>
                <c:pt idx="10">
                  <c:v>1.5655197599999999</c:v>
                </c:pt>
                <c:pt idx="11">
                  <c:v>1.4621629199999999</c:v>
                </c:pt>
                <c:pt idx="12">
                  <c:v>1.5125655199999999</c:v>
                </c:pt>
                <c:pt idx="13">
                  <c:v>1.4158561999999999</c:v>
                </c:pt>
                <c:pt idx="14">
                  <c:v>1.5134688000000001</c:v>
                </c:pt>
                <c:pt idx="15">
                  <c:v>1.41679548</c:v>
                </c:pt>
                <c:pt idx="16">
                  <c:v>1.6282081600000002</c:v>
                </c:pt>
                <c:pt idx="17">
                  <c:v>1.4587860400000001</c:v>
                </c:pt>
                <c:pt idx="18">
                  <c:v>1.5589405599999999</c:v>
                </c:pt>
                <c:pt idx="19">
                  <c:v>1.45994132</c:v>
                </c:pt>
                <c:pt idx="20">
                  <c:v>1.5644124800000001</c:v>
                </c:pt>
                <c:pt idx="21">
                  <c:v>1.4609936400000001</c:v>
                </c:pt>
                <c:pt idx="22">
                  <c:v>1.5655187599999998</c:v>
                </c:pt>
                <c:pt idx="23">
                  <c:v>1.4621599199999999</c:v>
                </c:pt>
                <c:pt idx="24">
                  <c:v>1.5134688000000001</c:v>
                </c:pt>
                <c:pt idx="25">
                  <c:v>1.4767397199999999</c:v>
                </c:pt>
                <c:pt idx="26">
                  <c:v>1.5134688000000001</c:v>
                </c:pt>
                <c:pt idx="27">
                  <c:v>1.41679548</c:v>
                </c:pt>
                <c:pt idx="28">
                  <c:v>1.5589405599999999</c:v>
                </c:pt>
                <c:pt idx="29">
                  <c:v>1.45994132</c:v>
                </c:pt>
                <c:pt idx="30">
                  <c:v>1.5589405599999999</c:v>
                </c:pt>
                <c:pt idx="31">
                  <c:v>1.45994132</c:v>
                </c:pt>
                <c:pt idx="32">
                  <c:v>1.5655177600000001</c:v>
                </c:pt>
                <c:pt idx="33">
                  <c:v>1.4621609200000001</c:v>
                </c:pt>
                <c:pt idx="34">
                  <c:v>1.5655177600000001</c:v>
                </c:pt>
                <c:pt idx="35">
                  <c:v>1.4621563200000001</c:v>
                </c:pt>
                <c:pt idx="36">
                  <c:v>1.5924302400000001</c:v>
                </c:pt>
                <c:pt idx="37">
                  <c:v>1.4814036399999999</c:v>
                </c:pt>
                <c:pt idx="38">
                  <c:v>1.61164836</c:v>
                </c:pt>
                <c:pt idx="39">
                  <c:v>1.4993560400000001</c:v>
                </c:pt>
                <c:pt idx="40">
                  <c:v>1.6528045599999999</c:v>
                </c:pt>
                <c:pt idx="41">
                  <c:v>1.5133909600000002</c:v>
                </c:pt>
                <c:pt idx="42">
                  <c:v>1.6765066799999999</c:v>
                </c:pt>
                <c:pt idx="43">
                  <c:v>1.5340723600000001</c:v>
                </c:pt>
                <c:pt idx="44">
                  <c:v>1.6669079999999998</c:v>
                </c:pt>
                <c:pt idx="45">
                  <c:v>1.5159356000000002</c:v>
                </c:pt>
                <c:pt idx="46">
                  <c:v>1.6917161199999999</c:v>
                </c:pt>
                <c:pt idx="47">
                  <c:v>1.5368469999999999</c:v>
                </c:pt>
                <c:pt idx="48">
                  <c:v>1.61034408</c:v>
                </c:pt>
                <c:pt idx="49">
                  <c:v>1.4979807599999999</c:v>
                </c:pt>
                <c:pt idx="50">
                  <c:v>1.6116473600000001</c:v>
                </c:pt>
                <c:pt idx="51">
                  <c:v>1.4993530399999999</c:v>
                </c:pt>
                <c:pt idx="52">
                  <c:v>1.6748924000000001</c:v>
                </c:pt>
                <c:pt idx="53">
                  <c:v>1.53248308</c:v>
                </c:pt>
                <c:pt idx="54">
                  <c:v>1.6765046800000001</c:v>
                </c:pt>
                <c:pt idx="55">
                  <c:v>1.53406836</c:v>
                </c:pt>
                <c:pt idx="56">
                  <c:v>1.6900258400000001</c:v>
                </c:pt>
                <c:pt idx="57">
                  <c:v>1.53524072</c:v>
                </c:pt>
                <c:pt idx="58">
                  <c:v>1.69171512</c:v>
                </c:pt>
                <c:pt idx="59">
                  <c:v>1.5368439999999999</c:v>
                </c:pt>
                <c:pt idx="60">
                  <c:v>1.6116473600000001</c:v>
                </c:pt>
                <c:pt idx="61">
                  <c:v>1.4993540400000001</c:v>
                </c:pt>
                <c:pt idx="62">
                  <c:v>1.6116473600000001</c:v>
                </c:pt>
                <c:pt idx="63">
                  <c:v>1.4993530399999999</c:v>
                </c:pt>
                <c:pt idx="64">
                  <c:v>1.6765036800000002</c:v>
                </c:pt>
                <c:pt idx="65">
                  <c:v>1.5340693599999999</c:v>
                </c:pt>
                <c:pt idx="66">
                  <c:v>1.6765046800000001</c:v>
                </c:pt>
                <c:pt idx="67">
                  <c:v>1.53406836</c:v>
                </c:pt>
                <c:pt idx="68">
                  <c:v>1.6917141199999999</c:v>
                </c:pt>
                <c:pt idx="69">
                  <c:v>1.5368439999999999</c:v>
                </c:pt>
                <c:pt idx="70">
                  <c:v>1.69171512</c:v>
                </c:pt>
                <c:pt idx="71">
                  <c:v>1.536843</c:v>
                </c:pt>
                <c:pt idx="72">
                  <c:v>1.6831007199999999</c:v>
                </c:pt>
                <c:pt idx="73">
                  <c:v>1.56692688</c:v>
                </c:pt>
                <c:pt idx="74">
                  <c:v>1.7091408399999999</c:v>
                </c:pt>
                <c:pt idx="75">
                  <c:v>1.5924082799999999</c:v>
                </c:pt>
                <c:pt idx="76">
                  <c:v>1.77408444</c:v>
                </c:pt>
                <c:pt idx="77">
                  <c:v>1.64476884</c:v>
                </c:pt>
                <c:pt idx="78">
                  <c:v>1.80830756</c:v>
                </c:pt>
                <c:pt idx="79">
                  <c:v>1.6786552399999999</c:v>
                </c:pt>
                <c:pt idx="80">
                  <c:v>1.7901154400000001</c:v>
                </c:pt>
                <c:pt idx="81">
                  <c:v>1.6716794799999999</c:v>
                </c:pt>
                <c:pt idx="82">
                  <c:v>1.8258985600000002</c:v>
                </c:pt>
                <c:pt idx="83">
                  <c:v>1.70873488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E1-2D40-8A71-E2471E78E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9516688"/>
        <c:axId val="269612320"/>
      </c:lineChart>
      <c:catAx>
        <c:axId val="269516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12320"/>
        <c:crosses val="autoZero"/>
        <c:auto val="1"/>
        <c:lblAlgn val="ctr"/>
        <c:lblOffset val="100"/>
        <c:noMultiLvlLbl val="0"/>
      </c:catAx>
      <c:valAx>
        <c:axId val="26961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516688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gradFill>
          <a:gsLst>
            <a:gs pos="100000">
              <a:schemeClr val="tx1"/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800" b="0" i="0" u="none" strike="noStrike" baseline="0">
                <a:solidFill>
                  <a:srgbClr val="000000"/>
                </a:solidFill>
                <a:latin typeface="Calibri" charset="0"/>
                <a:cs typeface="Calibri" charset="0"/>
              </a:rPr>
              <a:t>470.lbm</a:t>
            </a:r>
            <a:endParaRPr lang="en-US" sz="1800" b="1" i="0" u="none" strike="noStrike" baseline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800" b="0" i="0" u="none" strike="noStrike" baseline="0">
                <a:solidFill>
                  <a:srgbClr val="000000"/>
                </a:solidFill>
                <a:latin typeface="Calibri" charset="0"/>
                <a:cs typeface="Calibri" charset="0"/>
              </a:rPr>
              <a:t>CPI vs Parameters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marker>
            <c:symbol val="none"/>
          </c:marker>
          <c:cat>
            <c:strRef>
              <c:f>Sheet1!$M$2:$M$102</c:f>
              <c:strCache>
                <c:ptCount val="101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64 64 1 8 64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  <c:pt idx="84">
                  <c:v>128 64 1 1 32</c:v>
                </c:pt>
                <c:pt idx="85">
                  <c:v>128 64 1 1 64</c:v>
                </c:pt>
                <c:pt idx="86">
                  <c:v>128 64 1 8 32</c:v>
                </c:pt>
                <c:pt idx="87">
                  <c:v>128 64 1 8 64</c:v>
                </c:pt>
                <c:pt idx="88">
                  <c:v>128 64 4 1 32</c:v>
                </c:pt>
                <c:pt idx="89">
                  <c:v>128 64 4 1 64</c:v>
                </c:pt>
                <c:pt idx="90">
                  <c:v>128 64 4 8 32</c:v>
                </c:pt>
                <c:pt idx="91">
                  <c:v>128 64 4 8 64</c:v>
                </c:pt>
                <c:pt idx="92">
                  <c:v>128 64 8 1 32</c:v>
                </c:pt>
                <c:pt idx="93">
                  <c:v>128 64 8 1 64</c:v>
                </c:pt>
                <c:pt idx="94">
                  <c:v>128 64 8 8 32</c:v>
                </c:pt>
                <c:pt idx="95">
                  <c:v>128 64 8 8 64</c:v>
                </c:pt>
                <c:pt idx="96">
                  <c:v>128 128 1 1 32</c:v>
                </c:pt>
                <c:pt idx="97">
                  <c:v>128 128 1 1 64</c:v>
                </c:pt>
                <c:pt idx="98">
                  <c:v>128 128 1 8 32</c:v>
                </c:pt>
                <c:pt idx="99">
                  <c:v>128 128 1 8 64</c:v>
                </c:pt>
                <c:pt idx="100">
                  <c:v>128 128 4 1 32</c:v>
                </c:pt>
              </c:strCache>
            </c:strRef>
          </c:cat>
          <c:val>
            <c:numRef>
              <c:f>Sheet1!$J$2:$J$102</c:f>
              <c:numCache>
                <c:formatCode>General</c:formatCode>
                <c:ptCount val="101"/>
                <c:pt idx="0">
                  <c:v>2.0007282399999999</c:v>
                </c:pt>
                <c:pt idx="1">
                  <c:v>1.9745086000000001</c:v>
                </c:pt>
                <c:pt idx="2">
                  <c:v>2.0007322400000001</c:v>
                </c:pt>
                <c:pt idx="3">
                  <c:v>1.9745146</c:v>
                </c:pt>
                <c:pt idx="4">
                  <c:v>2.0080384799999997</c:v>
                </c:pt>
                <c:pt idx="5">
                  <c:v>2.0040456400000002</c:v>
                </c:pt>
                <c:pt idx="6">
                  <c:v>2.0080424800000003</c:v>
                </c:pt>
                <c:pt idx="7">
                  <c:v>2.0040516400000001</c:v>
                </c:pt>
                <c:pt idx="8">
                  <c:v>2.0080384799999997</c:v>
                </c:pt>
                <c:pt idx="9">
                  <c:v>2.0040456400000002</c:v>
                </c:pt>
                <c:pt idx="10">
                  <c:v>2.0080424800000003</c:v>
                </c:pt>
                <c:pt idx="11">
                  <c:v>2.0040516400000001</c:v>
                </c:pt>
                <c:pt idx="12">
                  <c:v>2.0007312399999999</c:v>
                </c:pt>
                <c:pt idx="13">
                  <c:v>1.9745126</c:v>
                </c:pt>
                <c:pt idx="14">
                  <c:v>2.0007322400000001</c:v>
                </c:pt>
                <c:pt idx="15">
                  <c:v>1.9745146</c:v>
                </c:pt>
                <c:pt idx="16">
                  <c:v>2.0080414800000002</c:v>
                </c:pt>
                <c:pt idx="17">
                  <c:v>2.0040496399999999</c:v>
                </c:pt>
                <c:pt idx="18">
                  <c:v>2.0080424800000003</c:v>
                </c:pt>
                <c:pt idx="19">
                  <c:v>2.0040526400000003</c:v>
                </c:pt>
                <c:pt idx="20">
                  <c:v>2.0080414800000002</c:v>
                </c:pt>
                <c:pt idx="21">
                  <c:v>2.0040496399999999</c:v>
                </c:pt>
                <c:pt idx="22">
                  <c:v>2.0080424800000003</c:v>
                </c:pt>
                <c:pt idx="23">
                  <c:v>2.0040526400000003</c:v>
                </c:pt>
                <c:pt idx="24">
                  <c:v>2.0007312399999999</c:v>
                </c:pt>
                <c:pt idx="25">
                  <c:v>1.9745126</c:v>
                </c:pt>
                <c:pt idx="26">
                  <c:v>2.0007322400000001</c:v>
                </c:pt>
                <c:pt idx="27">
                  <c:v>1.9745146</c:v>
                </c:pt>
                <c:pt idx="28">
                  <c:v>2.0080414800000002</c:v>
                </c:pt>
                <c:pt idx="29">
                  <c:v>2.00405064</c:v>
                </c:pt>
                <c:pt idx="30">
                  <c:v>2.0080424800000003</c:v>
                </c:pt>
                <c:pt idx="31">
                  <c:v>2.0040526400000003</c:v>
                </c:pt>
                <c:pt idx="32">
                  <c:v>2.0080414800000002</c:v>
                </c:pt>
                <c:pt idx="33">
                  <c:v>2.00405064</c:v>
                </c:pt>
                <c:pt idx="34">
                  <c:v>2.0080424800000003</c:v>
                </c:pt>
                <c:pt idx="35">
                  <c:v>2.0040526400000003</c:v>
                </c:pt>
                <c:pt idx="36">
                  <c:v>2.0043753600000001</c:v>
                </c:pt>
                <c:pt idx="37">
                  <c:v>1.9890725599999999</c:v>
                </c:pt>
                <c:pt idx="38">
                  <c:v>2.0043793600000002</c:v>
                </c:pt>
                <c:pt idx="39">
                  <c:v>1.9890775600000001</c:v>
                </c:pt>
                <c:pt idx="40">
                  <c:v>2.0080384799999997</c:v>
                </c:pt>
                <c:pt idx="41">
                  <c:v>2.0040456400000002</c:v>
                </c:pt>
                <c:pt idx="42">
                  <c:v>2.0080424800000003</c:v>
                </c:pt>
                <c:pt idx="43">
                  <c:v>2.0040516400000001</c:v>
                </c:pt>
                <c:pt idx="44">
                  <c:v>2.0080384799999997</c:v>
                </c:pt>
                <c:pt idx="45">
                  <c:v>2.0040456400000002</c:v>
                </c:pt>
                <c:pt idx="46">
                  <c:v>2.0080424800000003</c:v>
                </c:pt>
                <c:pt idx="47">
                  <c:v>2.0040516400000001</c:v>
                </c:pt>
                <c:pt idx="48">
                  <c:v>2.00437836</c:v>
                </c:pt>
                <c:pt idx="49">
                  <c:v>1.98907656</c:v>
                </c:pt>
                <c:pt idx="50">
                  <c:v>2.0043803599999999</c:v>
                </c:pt>
                <c:pt idx="51">
                  <c:v>1.9890785599999998</c:v>
                </c:pt>
                <c:pt idx="52">
                  <c:v>2.0080414800000002</c:v>
                </c:pt>
                <c:pt idx="53">
                  <c:v>2.0040496399999999</c:v>
                </c:pt>
                <c:pt idx="54">
                  <c:v>2.00804348</c:v>
                </c:pt>
                <c:pt idx="55">
                  <c:v>2.0040526400000003</c:v>
                </c:pt>
                <c:pt idx="56">
                  <c:v>2.0080414800000002</c:v>
                </c:pt>
                <c:pt idx="57">
                  <c:v>2.0040496399999999</c:v>
                </c:pt>
                <c:pt idx="58">
                  <c:v>2.00804348</c:v>
                </c:pt>
                <c:pt idx="59">
                  <c:v>2.0040526400000003</c:v>
                </c:pt>
                <c:pt idx="60">
                  <c:v>2.0043793600000002</c:v>
                </c:pt>
                <c:pt idx="61">
                  <c:v>1.98907656</c:v>
                </c:pt>
                <c:pt idx="62">
                  <c:v>2.0043803599999999</c:v>
                </c:pt>
                <c:pt idx="63">
                  <c:v>1.9890785599999998</c:v>
                </c:pt>
                <c:pt idx="64">
                  <c:v>2.0080424800000003</c:v>
                </c:pt>
                <c:pt idx="65">
                  <c:v>2.00405064</c:v>
                </c:pt>
                <c:pt idx="66">
                  <c:v>2.00804348</c:v>
                </c:pt>
                <c:pt idx="67">
                  <c:v>2.0040526400000003</c:v>
                </c:pt>
                <c:pt idx="68">
                  <c:v>2.0080424800000003</c:v>
                </c:pt>
                <c:pt idx="69">
                  <c:v>2.00405064</c:v>
                </c:pt>
                <c:pt idx="70">
                  <c:v>2.00804348</c:v>
                </c:pt>
                <c:pt idx="71">
                  <c:v>2.0040526400000003</c:v>
                </c:pt>
                <c:pt idx="72">
                  <c:v>2.0062103599999999</c:v>
                </c:pt>
                <c:pt idx="73">
                  <c:v>1.9965246000000001</c:v>
                </c:pt>
                <c:pt idx="74">
                  <c:v>2.00621436</c:v>
                </c:pt>
                <c:pt idx="75">
                  <c:v>1.9965305999999998</c:v>
                </c:pt>
                <c:pt idx="76">
                  <c:v>2.0080384799999997</c:v>
                </c:pt>
                <c:pt idx="77">
                  <c:v>2.0040456400000002</c:v>
                </c:pt>
                <c:pt idx="78">
                  <c:v>2.0080424800000003</c:v>
                </c:pt>
                <c:pt idx="79">
                  <c:v>2.0040516400000001</c:v>
                </c:pt>
                <c:pt idx="80">
                  <c:v>2.0080384799999997</c:v>
                </c:pt>
                <c:pt idx="81">
                  <c:v>2.0040456400000002</c:v>
                </c:pt>
                <c:pt idx="82">
                  <c:v>2.0080424800000003</c:v>
                </c:pt>
                <c:pt idx="83">
                  <c:v>2.0040516400000001</c:v>
                </c:pt>
                <c:pt idx="84">
                  <c:v>2.0062133600000003</c:v>
                </c:pt>
                <c:pt idx="85">
                  <c:v>1.9965286</c:v>
                </c:pt>
                <c:pt idx="86">
                  <c:v>2.00621436</c:v>
                </c:pt>
                <c:pt idx="87">
                  <c:v>1.9965305999999998</c:v>
                </c:pt>
                <c:pt idx="88">
                  <c:v>2.0080414800000002</c:v>
                </c:pt>
                <c:pt idx="89">
                  <c:v>2.0040496399999999</c:v>
                </c:pt>
                <c:pt idx="90">
                  <c:v>2.00804348</c:v>
                </c:pt>
                <c:pt idx="91">
                  <c:v>2.0040526400000003</c:v>
                </c:pt>
                <c:pt idx="92">
                  <c:v>2.0080414800000002</c:v>
                </c:pt>
                <c:pt idx="93">
                  <c:v>2.0040496399999999</c:v>
                </c:pt>
                <c:pt idx="94">
                  <c:v>2.00804348</c:v>
                </c:pt>
                <c:pt idx="95">
                  <c:v>2.0040526400000003</c:v>
                </c:pt>
                <c:pt idx="96">
                  <c:v>2.0062133600000003</c:v>
                </c:pt>
                <c:pt idx="97">
                  <c:v>1.9965286</c:v>
                </c:pt>
                <c:pt idx="98">
                  <c:v>2.00621436</c:v>
                </c:pt>
                <c:pt idx="99">
                  <c:v>1.9965305999999998</c:v>
                </c:pt>
                <c:pt idx="100">
                  <c:v>2.0080424800000003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CB-9741-899E-923DFF794663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Parameters</c:v>
                </c:pt>
              </c:strCache>
            </c:strRef>
          </c:tx>
          <c:marker>
            <c:symbol val="none"/>
          </c:marker>
          <c:cat>
            <c:strRef>
              <c:f>Sheet1!$M$2:$M$102</c:f>
              <c:strCache>
                <c:ptCount val="101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64 64 1 8 64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  <c:pt idx="84">
                  <c:v>128 64 1 1 32</c:v>
                </c:pt>
                <c:pt idx="85">
                  <c:v>128 64 1 1 64</c:v>
                </c:pt>
                <c:pt idx="86">
                  <c:v>128 64 1 8 32</c:v>
                </c:pt>
                <c:pt idx="87">
                  <c:v>128 64 1 8 64</c:v>
                </c:pt>
                <c:pt idx="88">
                  <c:v>128 64 4 1 32</c:v>
                </c:pt>
                <c:pt idx="89">
                  <c:v>128 64 4 1 64</c:v>
                </c:pt>
                <c:pt idx="90">
                  <c:v>128 64 4 8 32</c:v>
                </c:pt>
                <c:pt idx="91">
                  <c:v>128 64 4 8 64</c:v>
                </c:pt>
                <c:pt idx="92">
                  <c:v>128 64 8 1 32</c:v>
                </c:pt>
                <c:pt idx="93">
                  <c:v>128 64 8 1 64</c:v>
                </c:pt>
                <c:pt idx="94">
                  <c:v>128 64 8 8 32</c:v>
                </c:pt>
                <c:pt idx="95">
                  <c:v>128 64 8 8 64</c:v>
                </c:pt>
                <c:pt idx="96">
                  <c:v>128 128 1 1 32</c:v>
                </c:pt>
                <c:pt idx="97">
                  <c:v>128 128 1 1 64</c:v>
                </c:pt>
                <c:pt idx="98">
                  <c:v>128 128 1 8 32</c:v>
                </c:pt>
                <c:pt idx="99">
                  <c:v>128 128 1 8 64</c:v>
                </c:pt>
                <c:pt idx="100">
                  <c:v>128 128 4 1 32</c:v>
                </c:pt>
              </c:strCache>
            </c:strRef>
          </c:cat>
          <c:val>
            <c:numRef>
              <c:f>Sheet1!$M$2:$M$102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CB-9741-899E-923DFF794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5249152"/>
        <c:axId val="1"/>
      </c:lineChart>
      <c:catAx>
        <c:axId val="305249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5249152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8295209259272425"/>
          <c:y val="0.53705407158732543"/>
          <c:w val="0.18781093809856625"/>
          <c:h val="0.1666719532512389"/>
        </c:manualLayout>
      </c:layout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Effect of I_Asso on CPI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I-Asso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8</c:v>
                </c:pt>
                <c:pt idx="4">
                  <c:v>1</c:v>
                </c:pt>
                <c:pt idx="5">
                  <c:v>1</c:v>
                </c:pt>
                <c:pt idx="6">
                  <c:v>8</c:v>
                </c:pt>
                <c:pt idx="7">
                  <c:v>8</c:v>
                </c:pt>
                <c:pt idx="8">
                  <c:v>1</c:v>
                </c:pt>
                <c:pt idx="9">
                  <c:v>1</c:v>
                </c:pt>
                <c:pt idx="10">
                  <c:v>8</c:v>
                </c:pt>
                <c:pt idx="11">
                  <c:v>8</c:v>
                </c:pt>
                <c:pt idx="12">
                  <c:v>1</c:v>
                </c:pt>
                <c:pt idx="13">
                  <c:v>1</c:v>
                </c:pt>
                <c:pt idx="14">
                  <c:v>8</c:v>
                </c:pt>
                <c:pt idx="15">
                  <c:v>8</c:v>
                </c:pt>
                <c:pt idx="16">
                  <c:v>1</c:v>
                </c:pt>
                <c:pt idx="17">
                  <c:v>1</c:v>
                </c:pt>
                <c:pt idx="18">
                  <c:v>8</c:v>
                </c:pt>
                <c:pt idx="19">
                  <c:v>8</c:v>
                </c:pt>
                <c:pt idx="20">
                  <c:v>1</c:v>
                </c:pt>
                <c:pt idx="21">
                  <c:v>1</c:v>
                </c:pt>
                <c:pt idx="22">
                  <c:v>8</c:v>
                </c:pt>
                <c:pt idx="23">
                  <c:v>8</c:v>
                </c:pt>
                <c:pt idx="24">
                  <c:v>1</c:v>
                </c:pt>
                <c:pt idx="25">
                  <c:v>1</c:v>
                </c:pt>
                <c:pt idx="26">
                  <c:v>8</c:v>
                </c:pt>
                <c:pt idx="27">
                  <c:v>8</c:v>
                </c:pt>
                <c:pt idx="28">
                  <c:v>1</c:v>
                </c:pt>
                <c:pt idx="29">
                  <c:v>1</c:v>
                </c:pt>
                <c:pt idx="30">
                  <c:v>8</c:v>
                </c:pt>
                <c:pt idx="31">
                  <c:v>8</c:v>
                </c:pt>
                <c:pt idx="32">
                  <c:v>1</c:v>
                </c:pt>
                <c:pt idx="33">
                  <c:v>1</c:v>
                </c:pt>
                <c:pt idx="34">
                  <c:v>8</c:v>
                </c:pt>
                <c:pt idx="35">
                  <c:v>8</c:v>
                </c:pt>
                <c:pt idx="36">
                  <c:v>1</c:v>
                </c:pt>
                <c:pt idx="37">
                  <c:v>1</c:v>
                </c:pt>
                <c:pt idx="38">
                  <c:v>8</c:v>
                </c:pt>
                <c:pt idx="39">
                  <c:v>8</c:v>
                </c:pt>
                <c:pt idx="40">
                  <c:v>1</c:v>
                </c:pt>
                <c:pt idx="41">
                  <c:v>1</c:v>
                </c:pt>
                <c:pt idx="42">
                  <c:v>8</c:v>
                </c:pt>
                <c:pt idx="43">
                  <c:v>8</c:v>
                </c:pt>
                <c:pt idx="44">
                  <c:v>1</c:v>
                </c:pt>
                <c:pt idx="45">
                  <c:v>1</c:v>
                </c:pt>
                <c:pt idx="46">
                  <c:v>8</c:v>
                </c:pt>
                <c:pt idx="47">
                  <c:v>8</c:v>
                </c:pt>
                <c:pt idx="48">
                  <c:v>1</c:v>
                </c:pt>
                <c:pt idx="49">
                  <c:v>1</c:v>
                </c:pt>
                <c:pt idx="50">
                  <c:v>8</c:v>
                </c:pt>
                <c:pt idx="51">
                  <c:v>8</c:v>
                </c:pt>
                <c:pt idx="52">
                  <c:v>1</c:v>
                </c:pt>
                <c:pt idx="53">
                  <c:v>1</c:v>
                </c:pt>
                <c:pt idx="54">
                  <c:v>8</c:v>
                </c:pt>
                <c:pt idx="55">
                  <c:v>8</c:v>
                </c:pt>
                <c:pt idx="56">
                  <c:v>1</c:v>
                </c:pt>
                <c:pt idx="57">
                  <c:v>1</c:v>
                </c:pt>
                <c:pt idx="58">
                  <c:v>8</c:v>
                </c:pt>
                <c:pt idx="59">
                  <c:v>8</c:v>
                </c:pt>
                <c:pt idx="60">
                  <c:v>1</c:v>
                </c:pt>
                <c:pt idx="61">
                  <c:v>1</c:v>
                </c:pt>
                <c:pt idx="62">
                  <c:v>8</c:v>
                </c:pt>
                <c:pt idx="63">
                  <c:v>8</c:v>
                </c:pt>
                <c:pt idx="64">
                  <c:v>1</c:v>
                </c:pt>
                <c:pt idx="65">
                  <c:v>1</c:v>
                </c:pt>
                <c:pt idx="66">
                  <c:v>8</c:v>
                </c:pt>
                <c:pt idx="67">
                  <c:v>8</c:v>
                </c:pt>
                <c:pt idx="68">
                  <c:v>1</c:v>
                </c:pt>
                <c:pt idx="69">
                  <c:v>1</c:v>
                </c:pt>
                <c:pt idx="70">
                  <c:v>8</c:v>
                </c:pt>
                <c:pt idx="71">
                  <c:v>8</c:v>
                </c:pt>
                <c:pt idx="72">
                  <c:v>1</c:v>
                </c:pt>
                <c:pt idx="73">
                  <c:v>1</c:v>
                </c:pt>
                <c:pt idx="74">
                  <c:v>8</c:v>
                </c:pt>
                <c:pt idx="75">
                  <c:v>8</c:v>
                </c:pt>
                <c:pt idx="76">
                  <c:v>1</c:v>
                </c:pt>
                <c:pt idx="77">
                  <c:v>1</c:v>
                </c:pt>
                <c:pt idx="78">
                  <c:v>8</c:v>
                </c:pt>
                <c:pt idx="79">
                  <c:v>8</c:v>
                </c:pt>
                <c:pt idx="80">
                  <c:v>1</c:v>
                </c:pt>
                <c:pt idx="81">
                  <c:v>1</c:v>
                </c:pt>
                <c:pt idx="82">
                  <c:v>8</c:v>
                </c:pt>
                <c:pt idx="83">
                  <c:v>8</c:v>
                </c:pt>
                <c:pt idx="84">
                  <c:v>1</c:v>
                </c:pt>
                <c:pt idx="85">
                  <c:v>1</c:v>
                </c:pt>
                <c:pt idx="86">
                  <c:v>8</c:v>
                </c:pt>
                <c:pt idx="87">
                  <c:v>8</c:v>
                </c:pt>
                <c:pt idx="88">
                  <c:v>1</c:v>
                </c:pt>
                <c:pt idx="89">
                  <c:v>1</c:v>
                </c:pt>
                <c:pt idx="90">
                  <c:v>8</c:v>
                </c:pt>
                <c:pt idx="91">
                  <c:v>8</c:v>
                </c:pt>
                <c:pt idx="92">
                  <c:v>1</c:v>
                </c:pt>
                <c:pt idx="93">
                  <c:v>1</c:v>
                </c:pt>
                <c:pt idx="94">
                  <c:v>8</c:v>
                </c:pt>
                <c:pt idx="95">
                  <c:v>8</c:v>
                </c:pt>
                <c:pt idx="96">
                  <c:v>1</c:v>
                </c:pt>
                <c:pt idx="97">
                  <c:v>1</c:v>
                </c:pt>
                <c:pt idx="98">
                  <c:v>8</c:v>
                </c:pt>
                <c:pt idx="99">
                  <c:v>8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0-F74C-8FC9-B0059F853C67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Sheet1!$J$2:$J$102</c:f>
              <c:numCache>
                <c:formatCode>General</c:formatCode>
                <c:ptCount val="101"/>
                <c:pt idx="0">
                  <c:v>2.0007282399999999</c:v>
                </c:pt>
                <c:pt idx="1">
                  <c:v>1.9745086000000001</c:v>
                </c:pt>
                <c:pt idx="2">
                  <c:v>2.0007322400000001</c:v>
                </c:pt>
                <c:pt idx="3">
                  <c:v>1.9745146</c:v>
                </c:pt>
                <c:pt idx="4">
                  <c:v>2.0080384799999997</c:v>
                </c:pt>
                <c:pt idx="5">
                  <c:v>2.0040456400000002</c:v>
                </c:pt>
                <c:pt idx="6">
                  <c:v>2.0080424800000003</c:v>
                </c:pt>
                <c:pt idx="7">
                  <c:v>2.0040516400000001</c:v>
                </c:pt>
                <c:pt idx="8">
                  <c:v>2.0080384799999997</c:v>
                </c:pt>
                <c:pt idx="9">
                  <c:v>2.0040456400000002</c:v>
                </c:pt>
                <c:pt idx="10">
                  <c:v>2.0080424800000003</c:v>
                </c:pt>
                <c:pt idx="11">
                  <c:v>2.0040516400000001</c:v>
                </c:pt>
                <c:pt idx="12">
                  <c:v>2.0007312399999999</c:v>
                </c:pt>
                <c:pt idx="13">
                  <c:v>1.9745126</c:v>
                </c:pt>
                <c:pt idx="14">
                  <c:v>2.0007322400000001</c:v>
                </c:pt>
                <c:pt idx="15">
                  <c:v>1.9745146</c:v>
                </c:pt>
                <c:pt idx="16">
                  <c:v>2.0080414800000002</c:v>
                </c:pt>
                <c:pt idx="17">
                  <c:v>2.0040496399999999</c:v>
                </c:pt>
                <c:pt idx="18">
                  <c:v>2.0080424800000003</c:v>
                </c:pt>
                <c:pt idx="19">
                  <c:v>2.0040526400000003</c:v>
                </c:pt>
                <c:pt idx="20">
                  <c:v>2.0080414800000002</c:v>
                </c:pt>
                <c:pt idx="21">
                  <c:v>2.0040496399999999</c:v>
                </c:pt>
                <c:pt idx="22">
                  <c:v>2.0080424800000003</c:v>
                </c:pt>
                <c:pt idx="23">
                  <c:v>2.0040526400000003</c:v>
                </c:pt>
                <c:pt idx="24">
                  <c:v>2.0007312399999999</c:v>
                </c:pt>
                <c:pt idx="25">
                  <c:v>1.9745126</c:v>
                </c:pt>
                <c:pt idx="26">
                  <c:v>2.0007322400000001</c:v>
                </c:pt>
                <c:pt idx="27">
                  <c:v>1.9745146</c:v>
                </c:pt>
                <c:pt idx="28">
                  <c:v>2.0080414800000002</c:v>
                </c:pt>
                <c:pt idx="29">
                  <c:v>2.00405064</c:v>
                </c:pt>
                <c:pt idx="30">
                  <c:v>2.0080424800000003</c:v>
                </c:pt>
                <c:pt idx="31">
                  <c:v>2.0040526400000003</c:v>
                </c:pt>
                <c:pt idx="32">
                  <c:v>2.0080414800000002</c:v>
                </c:pt>
                <c:pt idx="33">
                  <c:v>2.00405064</c:v>
                </c:pt>
                <c:pt idx="34">
                  <c:v>2.0080424800000003</c:v>
                </c:pt>
                <c:pt idx="35">
                  <c:v>2.0040526400000003</c:v>
                </c:pt>
                <c:pt idx="36">
                  <c:v>2.0043753600000001</c:v>
                </c:pt>
                <c:pt idx="37">
                  <c:v>1.9890725599999999</c:v>
                </c:pt>
                <c:pt idx="38">
                  <c:v>2.0043793600000002</c:v>
                </c:pt>
                <c:pt idx="39">
                  <c:v>1.9890775600000001</c:v>
                </c:pt>
                <c:pt idx="40">
                  <c:v>2.0080384799999997</c:v>
                </c:pt>
                <c:pt idx="41">
                  <c:v>2.0040456400000002</c:v>
                </c:pt>
                <c:pt idx="42">
                  <c:v>2.0080424800000003</c:v>
                </c:pt>
                <c:pt idx="43">
                  <c:v>2.0040516400000001</c:v>
                </c:pt>
                <c:pt idx="44">
                  <c:v>2.0080384799999997</c:v>
                </c:pt>
                <c:pt idx="45">
                  <c:v>2.0040456400000002</c:v>
                </c:pt>
                <c:pt idx="46">
                  <c:v>2.0080424800000003</c:v>
                </c:pt>
                <c:pt idx="47">
                  <c:v>2.0040516400000001</c:v>
                </c:pt>
                <c:pt idx="48">
                  <c:v>2.00437836</c:v>
                </c:pt>
                <c:pt idx="49">
                  <c:v>1.98907656</c:v>
                </c:pt>
                <c:pt idx="50">
                  <c:v>2.0043803599999999</c:v>
                </c:pt>
                <c:pt idx="51">
                  <c:v>1.9890785599999998</c:v>
                </c:pt>
                <c:pt idx="52">
                  <c:v>2.0080414800000002</c:v>
                </c:pt>
                <c:pt idx="53">
                  <c:v>2.0040496399999999</c:v>
                </c:pt>
                <c:pt idx="54">
                  <c:v>2.00804348</c:v>
                </c:pt>
                <c:pt idx="55">
                  <c:v>2.0040526400000003</c:v>
                </c:pt>
                <c:pt idx="56">
                  <c:v>2.0080414800000002</c:v>
                </c:pt>
                <c:pt idx="57">
                  <c:v>2.0040496399999999</c:v>
                </c:pt>
                <c:pt idx="58">
                  <c:v>2.00804348</c:v>
                </c:pt>
                <c:pt idx="59">
                  <c:v>2.0040526400000003</c:v>
                </c:pt>
                <c:pt idx="60">
                  <c:v>2.0043793600000002</c:v>
                </c:pt>
                <c:pt idx="61">
                  <c:v>1.98907656</c:v>
                </c:pt>
                <c:pt idx="62">
                  <c:v>2.0043803599999999</c:v>
                </c:pt>
                <c:pt idx="63">
                  <c:v>1.9890785599999998</c:v>
                </c:pt>
                <c:pt idx="64">
                  <c:v>2.0080424800000003</c:v>
                </c:pt>
                <c:pt idx="65">
                  <c:v>2.00405064</c:v>
                </c:pt>
                <c:pt idx="66">
                  <c:v>2.00804348</c:v>
                </c:pt>
                <c:pt idx="67">
                  <c:v>2.0040526400000003</c:v>
                </c:pt>
                <c:pt idx="68">
                  <c:v>2.0080424800000003</c:v>
                </c:pt>
                <c:pt idx="69">
                  <c:v>2.00405064</c:v>
                </c:pt>
                <c:pt idx="70">
                  <c:v>2.00804348</c:v>
                </c:pt>
                <c:pt idx="71">
                  <c:v>2.0040526400000003</c:v>
                </c:pt>
                <c:pt idx="72">
                  <c:v>2.0062103599999999</c:v>
                </c:pt>
                <c:pt idx="73">
                  <c:v>1.9965246000000001</c:v>
                </c:pt>
                <c:pt idx="74">
                  <c:v>2.00621436</c:v>
                </c:pt>
                <c:pt idx="75">
                  <c:v>1.9965305999999998</c:v>
                </c:pt>
                <c:pt idx="76">
                  <c:v>2.0080384799999997</c:v>
                </c:pt>
                <c:pt idx="77">
                  <c:v>2.0040456400000002</c:v>
                </c:pt>
                <c:pt idx="78">
                  <c:v>2.0080424800000003</c:v>
                </c:pt>
                <c:pt idx="79">
                  <c:v>2.0040516400000001</c:v>
                </c:pt>
                <c:pt idx="80">
                  <c:v>2.0080384799999997</c:v>
                </c:pt>
                <c:pt idx="81">
                  <c:v>2.0040456400000002</c:v>
                </c:pt>
                <c:pt idx="82">
                  <c:v>2.0080424800000003</c:v>
                </c:pt>
                <c:pt idx="83">
                  <c:v>2.0040516400000001</c:v>
                </c:pt>
                <c:pt idx="84">
                  <c:v>2.0062133600000003</c:v>
                </c:pt>
                <c:pt idx="85">
                  <c:v>1.9965286</c:v>
                </c:pt>
                <c:pt idx="86">
                  <c:v>2.00621436</c:v>
                </c:pt>
                <c:pt idx="87">
                  <c:v>1.9965305999999998</c:v>
                </c:pt>
                <c:pt idx="88">
                  <c:v>2.0080414800000002</c:v>
                </c:pt>
                <c:pt idx="89">
                  <c:v>2.0040496399999999</c:v>
                </c:pt>
                <c:pt idx="90">
                  <c:v>2.00804348</c:v>
                </c:pt>
                <c:pt idx="91">
                  <c:v>2.0040526400000003</c:v>
                </c:pt>
                <c:pt idx="92">
                  <c:v>2.0080414800000002</c:v>
                </c:pt>
                <c:pt idx="93">
                  <c:v>2.0040496399999999</c:v>
                </c:pt>
                <c:pt idx="94">
                  <c:v>2.00804348</c:v>
                </c:pt>
                <c:pt idx="95">
                  <c:v>2.0040526400000003</c:v>
                </c:pt>
                <c:pt idx="96">
                  <c:v>2.0062133600000003</c:v>
                </c:pt>
                <c:pt idx="97">
                  <c:v>1.9965286</c:v>
                </c:pt>
                <c:pt idx="98">
                  <c:v>2.00621436</c:v>
                </c:pt>
                <c:pt idx="99">
                  <c:v>1.9965305999999998</c:v>
                </c:pt>
                <c:pt idx="100">
                  <c:v>2.0080424800000003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0-F74C-8FC9-B0059F853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011200"/>
        <c:axId val="1"/>
      </c:lineChart>
      <c:catAx>
        <c:axId val="30801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801120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79149763199333423"/>
          <c:y val="0.76242605972931143"/>
          <c:w val="0.19512029833958211"/>
          <c:h val="0.237014782205204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Effect of D_Asso on CPI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D-Asso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5A-7347-89E7-79E46EA9049D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Sheet1!$J$2:$J$102</c:f>
              <c:numCache>
                <c:formatCode>General</c:formatCode>
                <c:ptCount val="101"/>
                <c:pt idx="0">
                  <c:v>2.0007282399999999</c:v>
                </c:pt>
                <c:pt idx="1">
                  <c:v>1.9745086000000001</c:v>
                </c:pt>
                <c:pt idx="2">
                  <c:v>2.0007322400000001</c:v>
                </c:pt>
                <c:pt idx="3">
                  <c:v>1.9745146</c:v>
                </c:pt>
                <c:pt idx="4">
                  <c:v>2.0080384799999997</c:v>
                </c:pt>
                <c:pt idx="5">
                  <c:v>2.0040456400000002</c:v>
                </c:pt>
                <c:pt idx="6">
                  <c:v>2.0080424800000003</c:v>
                </c:pt>
                <c:pt idx="7">
                  <c:v>2.0040516400000001</c:v>
                </c:pt>
                <c:pt idx="8">
                  <c:v>2.0080384799999997</c:v>
                </c:pt>
                <c:pt idx="9">
                  <c:v>2.0040456400000002</c:v>
                </c:pt>
                <c:pt idx="10">
                  <c:v>2.0080424800000003</c:v>
                </c:pt>
                <c:pt idx="11">
                  <c:v>2.0040516400000001</c:v>
                </c:pt>
                <c:pt idx="12">
                  <c:v>2.0007312399999999</c:v>
                </c:pt>
                <c:pt idx="13">
                  <c:v>1.9745126</c:v>
                </c:pt>
                <c:pt idx="14">
                  <c:v>2.0007322400000001</c:v>
                </c:pt>
                <c:pt idx="15">
                  <c:v>1.9745146</c:v>
                </c:pt>
                <c:pt idx="16">
                  <c:v>2.0080414800000002</c:v>
                </c:pt>
                <c:pt idx="17">
                  <c:v>2.0040496399999999</c:v>
                </c:pt>
                <c:pt idx="18">
                  <c:v>2.0080424800000003</c:v>
                </c:pt>
                <c:pt idx="19">
                  <c:v>2.0040526400000003</c:v>
                </c:pt>
                <c:pt idx="20">
                  <c:v>2.0080414800000002</c:v>
                </c:pt>
                <c:pt idx="21">
                  <c:v>2.0040496399999999</c:v>
                </c:pt>
                <c:pt idx="22">
                  <c:v>2.0080424800000003</c:v>
                </c:pt>
                <c:pt idx="23">
                  <c:v>2.0040526400000003</c:v>
                </c:pt>
                <c:pt idx="24">
                  <c:v>2.0007312399999999</c:v>
                </c:pt>
                <c:pt idx="25">
                  <c:v>1.9745126</c:v>
                </c:pt>
                <c:pt idx="26">
                  <c:v>2.0007322400000001</c:v>
                </c:pt>
                <c:pt idx="27">
                  <c:v>1.9745146</c:v>
                </c:pt>
                <c:pt idx="28">
                  <c:v>2.0080414800000002</c:v>
                </c:pt>
                <c:pt idx="29">
                  <c:v>2.00405064</c:v>
                </c:pt>
                <c:pt idx="30">
                  <c:v>2.0080424800000003</c:v>
                </c:pt>
                <c:pt idx="31">
                  <c:v>2.0040526400000003</c:v>
                </c:pt>
                <c:pt idx="32">
                  <c:v>2.0080414800000002</c:v>
                </c:pt>
                <c:pt idx="33">
                  <c:v>2.00405064</c:v>
                </c:pt>
                <c:pt idx="34">
                  <c:v>2.0080424800000003</c:v>
                </c:pt>
                <c:pt idx="35">
                  <c:v>2.0040526400000003</c:v>
                </c:pt>
                <c:pt idx="36">
                  <c:v>2.0043753600000001</c:v>
                </c:pt>
                <c:pt idx="37">
                  <c:v>1.9890725599999999</c:v>
                </c:pt>
                <c:pt idx="38">
                  <c:v>2.0043793600000002</c:v>
                </c:pt>
                <c:pt idx="39">
                  <c:v>1.9890775600000001</c:v>
                </c:pt>
                <c:pt idx="40">
                  <c:v>2.0080384799999997</c:v>
                </c:pt>
                <c:pt idx="41">
                  <c:v>2.0040456400000002</c:v>
                </c:pt>
                <c:pt idx="42">
                  <c:v>2.0080424800000003</c:v>
                </c:pt>
                <c:pt idx="43">
                  <c:v>2.0040516400000001</c:v>
                </c:pt>
                <c:pt idx="44">
                  <c:v>2.0080384799999997</c:v>
                </c:pt>
                <c:pt idx="45">
                  <c:v>2.0040456400000002</c:v>
                </c:pt>
                <c:pt idx="46">
                  <c:v>2.0080424800000003</c:v>
                </c:pt>
                <c:pt idx="47">
                  <c:v>2.0040516400000001</c:v>
                </c:pt>
                <c:pt idx="48">
                  <c:v>2.00437836</c:v>
                </c:pt>
                <c:pt idx="49">
                  <c:v>1.98907656</c:v>
                </c:pt>
                <c:pt idx="50">
                  <c:v>2.0043803599999999</c:v>
                </c:pt>
                <c:pt idx="51">
                  <c:v>1.9890785599999998</c:v>
                </c:pt>
                <c:pt idx="52">
                  <c:v>2.0080414800000002</c:v>
                </c:pt>
                <c:pt idx="53">
                  <c:v>2.0040496399999999</c:v>
                </c:pt>
                <c:pt idx="54">
                  <c:v>2.00804348</c:v>
                </c:pt>
                <c:pt idx="55">
                  <c:v>2.0040526400000003</c:v>
                </c:pt>
                <c:pt idx="56">
                  <c:v>2.0080414800000002</c:v>
                </c:pt>
                <c:pt idx="57">
                  <c:v>2.0040496399999999</c:v>
                </c:pt>
                <c:pt idx="58">
                  <c:v>2.00804348</c:v>
                </c:pt>
                <c:pt idx="59">
                  <c:v>2.0040526400000003</c:v>
                </c:pt>
                <c:pt idx="60">
                  <c:v>2.0043793600000002</c:v>
                </c:pt>
                <c:pt idx="61">
                  <c:v>1.98907656</c:v>
                </c:pt>
                <c:pt idx="62">
                  <c:v>2.0043803599999999</c:v>
                </c:pt>
                <c:pt idx="63">
                  <c:v>1.9890785599999998</c:v>
                </c:pt>
                <c:pt idx="64">
                  <c:v>2.0080424800000003</c:v>
                </c:pt>
                <c:pt idx="65">
                  <c:v>2.00405064</c:v>
                </c:pt>
                <c:pt idx="66">
                  <c:v>2.00804348</c:v>
                </c:pt>
                <c:pt idx="67">
                  <c:v>2.0040526400000003</c:v>
                </c:pt>
                <c:pt idx="68">
                  <c:v>2.0080424800000003</c:v>
                </c:pt>
                <c:pt idx="69">
                  <c:v>2.00405064</c:v>
                </c:pt>
                <c:pt idx="70">
                  <c:v>2.00804348</c:v>
                </c:pt>
                <c:pt idx="71">
                  <c:v>2.0040526400000003</c:v>
                </c:pt>
                <c:pt idx="72">
                  <c:v>2.0062103599999999</c:v>
                </c:pt>
                <c:pt idx="73">
                  <c:v>1.9965246000000001</c:v>
                </c:pt>
                <c:pt idx="74">
                  <c:v>2.00621436</c:v>
                </c:pt>
                <c:pt idx="75">
                  <c:v>1.9965305999999998</c:v>
                </c:pt>
                <c:pt idx="76">
                  <c:v>2.0080384799999997</c:v>
                </c:pt>
                <c:pt idx="77">
                  <c:v>2.0040456400000002</c:v>
                </c:pt>
                <c:pt idx="78">
                  <c:v>2.0080424800000003</c:v>
                </c:pt>
                <c:pt idx="79">
                  <c:v>2.0040516400000001</c:v>
                </c:pt>
                <c:pt idx="80">
                  <c:v>2.0080384799999997</c:v>
                </c:pt>
                <c:pt idx="81">
                  <c:v>2.0040456400000002</c:v>
                </c:pt>
                <c:pt idx="82">
                  <c:v>2.0080424800000003</c:v>
                </c:pt>
                <c:pt idx="83">
                  <c:v>2.0040516400000001</c:v>
                </c:pt>
                <c:pt idx="84">
                  <c:v>2.0062133600000003</c:v>
                </c:pt>
                <c:pt idx="85">
                  <c:v>1.9965286</c:v>
                </c:pt>
                <c:pt idx="86">
                  <c:v>2.00621436</c:v>
                </c:pt>
                <c:pt idx="87">
                  <c:v>1.9965305999999998</c:v>
                </c:pt>
                <c:pt idx="88">
                  <c:v>2.0080414800000002</c:v>
                </c:pt>
                <c:pt idx="89">
                  <c:v>2.0040496399999999</c:v>
                </c:pt>
                <c:pt idx="90">
                  <c:v>2.00804348</c:v>
                </c:pt>
                <c:pt idx="91">
                  <c:v>2.0040526400000003</c:v>
                </c:pt>
                <c:pt idx="92">
                  <c:v>2.0080414800000002</c:v>
                </c:pt>
                <c:pt idx="93">
                  <c:v>2.0040496399999999</c:v>
                </c:pt>
                <c:pt idx="94">
                  <c:v>2.00804348</c:v>
                </c:pt>
                <c:pt idx="95">
                  <c:v>2.0040526400000003</c:v>
                </c:pt>
                <c:pt idx="96">
                  <c:v>2.0062133600000003</c:v>
                </c:pt>
                <c:pt idx="97">
                  <c:v>1.9965286</c:v>
                </c:pt>
                <c:pt idx="98">
                  <c:v>2.00621436</c:v>
                </c:pt>
                <c:pt idx="99">
                  <c:v>1.9965305999999998</c:v>
                </c:pt>
                <c:pt idx="100">
                  <c:v>2.0080424800000003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5A-7347-89E7-79E46EA90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043760"/>
        <c:axId val="1"/>
      </c:lineChart>
      <c:catAx>
        <c:axId val="30804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804376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77652595999269491"/>
          <c:y val="0.79253910012204776"/>
          <c:w val="0.1965379400049159"/>
          <c:h val="0.17573061029943413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Effect of Block Size on CPI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Block Size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Sheet1!$H$2:$H$102</c:f>
              <c:numCache>
                <c:formatCode>General</c:formatCode>
                <c:ptCount val="101"/>
                <c:pt idx="0">
                  <c:v>32</c:v>
                </c:pt>
                <c:pt idx="1">
                  <c:v>64</c:v>
                </c:pt>
                <c:pt idx="2">
                  <c:v>32</c:v>
                </c:pt>
                <c:pt idx="3">
                  <c:v>64</c:v>
                </c:pt>
                <c:pt idx="4">
                  <c:v>32</c:v>
                </c:pt>
                <c:pt idx="5">
                  <c:v>64</c:v>
                </c:pt>
                <c:pt idx="6">
                  <c:v>32</c:v>
                </c:pt>
                <c:pt idx="7">
                  <c:v>64</c:v>
                </c:pt>
                <c:pt idx="8">
                  <c:v>32</c:v>
                </c:pt>
                <c:pt idx="9">
                  <c:v>64</c:v>
                </c:pt>
                <c:pt idx="10">
                  <c:v>32</c:v>
                </c:pt>
                <c:pt idx="11">
                  <c:v>64</c:v>
                </c:pt>
                <c:pt idx="12">
                  <c:v>32</c:v>
                </c:pt>
                <c:pt idx="13">
                  <c:v>64</c:v>
                </c:pt>
                <c:pt idx="14">
                  <c:v>32</c:v>
                </c:pt>
                <c:pt idx="15">
                  <c:v>64</c:v>
                </c:pt>
                <c:pt idx="16">
                  <c:v>32</c:v>
                </c:pt>
                <c:pt idx="17">
                  <c:v>64</c:v>
                </c:pt>
                <c:pt idx="18">
                  <c:v>32</c:v>
                </c:pt>
                <c:pt idx="19">
                  <c:v>64</c:v>
                </c:pt>
                <c:pt idx="20">
                  <c:v>32</c:v>
                </c:pt>
                <c:pt idx="21">
                  <c:v>64</c:v>
                </c:pt>
                <c:pt idx="22">
                  <c:v>32</c:v>
                </c:pt>
                <c:pt idx="23">
                  <c:v>64</c:v>
                </c:pt>
                <c:pt idx="24">
                  <c:v>32</c:v>
                </c:pt>
                <c:pt idx="25">
                  <c:v>64</c:v>
                </c:pt>
                <c:pt idx="26">
                  <c:v>32</c:v>
                </c:pt>
                <c:pt idx="27">
                  <c:v>64</c:v>
                </c:pt>
                <c:pt idx="28">
                  <c:v>32</c:v>
                </c:pt>
                <c:pt idx="29">
                  <c:v>64</c:v>
                </c:pt>
                <c:pt idx="30">
                  <c:v>32</c:v>
                </c:pt>
                <c:pt idx="31">
                  <c:v>64</c:v>
                </c:pt>
                <c:pt idx="32">
                  <c:v>32</c:v>
                </c:pt>
                <c:pt idx="33">
                  <c:v>64</c:v>
                </c:pt>
                <c:pt idx="34">
                  <c:v>32</c:v>
                </c:pt>
                <c:pt idx="35">
                  <c:v>64</c:v>
                </c:pt>
                <c:pt idx="36">
                  <c:v>32</c:v>
                </c:pt>
                <c:pt idx="37">
                  <c:v>64</c:v>
                </c:pt>
                <c:pt idx="38">
                  <c:v>32</c:v>
                </c:pt>
                <c:pt idx="39">
                  <c:v>64</c:v>
                </c:pt>
                <c:pt idx="40">
                  <c:v>32</c:v>
                </c:pt>
                <c:pt idx="41">
                  <c:v>64</c:v>
                </c:pt>
                <c:pt idx="42">
                  <c:v>32</c:v>
                </c:pt>
                <c:pt idx="43">
                  <c:v>64</c:v>
                </c:pt>
                <c:pt idx="44">
                  <c:v>32</c:v>
                </c:pt>
                <c:pt idx="45">
                  <c:v>64</c:v>
                </c:pt>
                <c:pt idx="46">
                  <c:v>32</c:v>
                </c:pt>
                <c:pt idx="47">
                  <c:v>64</c:v>
                </c:pt>
                <c:pt idx="48">
                  <c:v>32</c:v>
                </c:pt>
                <c:pt idx="49">
                  <c:v>64</c:v>
                </c:pt>
                <c:pt idx="50">
                  <c:v>64</c:v>
                </c:pt>
                <c:pt idx="51">
                  <c:v>64</c:v>
                </c:pt>
                <c:pt idx="52">
                  <c:v>32</c:v>
                </c:pt>
                <c:pt idx="53">
                  <c:v>64</c:v>
                </c:pt>
                <c:pt idx="54">
                  <c:v>32</c:v>
                </c:pt>
                <c:pt idx="55">
                  <c:v>64</c:v>
                </c:pt>
                <c:pt idx="56">
                  <c:v>32</c:v>
                </c:pt>
                <c:pt idx="57">
                  <c:v>64</c:v>
                </c:pt>
                <c:pt idx="58">
                  <c:v>32</c:v>
                </c:pt>
                <c:pt idx="59">
                  <c:v>64</c:v>
                </c:pt>
                <c:pt idx="60">
                  <c:v>32</c:v>
                </c:pt>
                <c:pt idx="61">
                  <c:v>64</c:v>
                </c:pt>
                <c:pt idx="62">
                  <c:v>32</c:v>
                </c:pt>
                <c:pt idx="63">
                  <c:v>64</c:v>
                </c:pt>
                <c:pt idx="64">
                  <c:v>32</c:v>
                </c:pt>
                <c:pt idx="65">
                  <c:v>64</c:v>
                </c:pt>
                <c:pt idx="66">
                  <c:v>32</c:v>
                </c:pt>
                <c:pt idx="67">
                  <c:v>64</c:v>
                </c:pt>
                <c:pt idx="68">
                  <c:v>32</c:v>
                </c:pt>
                <c:pt idx="69">
                  <c:v>64</c:v>
                </c:pt>
                <c:pt idx="70">
                  <c:v>32</c:v>
                </c:pt>
                <c:pt idx="71">
                  <c:v>64</c:v>
                </c:pt>
                <c:pt idx="72">
                  <c:v>32</c:v>
                </c:pt>
                <c:pt idx="73">
                  <c:v>64</c:v>
                </c:pt>
                <c:pt idx="74">
                  <c:v>32</c:v>
                </c:pt>
                <c:pt idx="75">
                  <c:v>64</c:v>
                </c:pt>
                <c:pt idx="76">
                  <c:v>32</c:v>
                </c:pt>
                <c:pt idx="77">
                  <c:v>64</c:v>
                </c:pt>
                <c:pt idx="78">
                  <c:v>32</c:v>
                </c:pt>
                <c:pt idx="79">
                  <c:v>64</c:v>
                </c:pt>
                <c:pt idx="80">
                  <c:v>32</c:v>
                </c:pt>
                <c:pt idx="81">
                  <c:v>64</c:v>
                </c:pt>
                <c:pt idx="82">
                  <c:v>32</c:v>
                </c:pt>
                <c:pt idx="83">
                  <c:v>64</c:v>
                </c:pt>
                <c:pt idx="84">
                  <c:v>32</c:v>
                </c:pt>
                <c:pt idx="85">
                  <c:v>64</c:v>
                </c:pt>
                <c:pt idx="86">
                  <c:v>32</c:v>
                </c:pt>
                <c:pt idx="87">
                  <c:v>64</c:v>
                </c:pt>
                <c:pt idx="88">
                  <c:v>32</c:v>
                </c:pt>
                <c:pt idx="89">
                  <c:v>64</c:v>
                </c:pt>
                <c:pt idx="90">
                  <c:v>32</c:v>
                </c:pt>
                <c:pt idx="91">
                  <c:v>64</c:v>
                </c:pt>
                <c:pt idx="92">
                  <c:v>32</c:v>
                </c:pt>
                <c:pt idx="93">
                  <c:v>64</c:v>
                </c:pt>
                <c:pt idx="94">
                  <c:v>32</c:v>
                </c:pt>
                <c:pt idx="95">
                  <c:v>64</c:v>
                </c:pt>
                <c:pt idx="96">
                  <c:v>32</c:v>
                </c:pt>
                <c:pt idx="97">
                  <c:v>64</c:v>
                </c:pt>
                <c:pt idx="98">
                  <c:v>32</c:v>
                </c:pt>
                <c:pt idx="99">
                  <c:v>64</c:v>
                </c:pt>
                <c:pt idx="100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90-F04A-9B16-47EC13B7CC1F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Sheet1!$J$2:$J$102</c:f>
              <c:numCache>
                <c:formatCode>General</c:formatCode>
                <c:ptCount val="101"/>
                <c:pt idx="0">
                  <c:v>2.0007282399999999</c:v>
                </c:pt>
                <c:pt idx="1">
                  <c:v>1.9745086000000001</c:v>
                </c:pt>
                <c:pt idx="2">
                  <c:v>2.0007322400000001</c:v>
                </c:pt>
                <c:pt idx="3">
                  <c:v>1.9745146</c:v>
                </c:pt>
                <c:pt idx="4">
                  <c:v>2.0080384799999997</c:v>
                </c:pt>
                <c:pt idx="5">
                  <c:v>2.0040456400000002</c:v>
                </c:pt>
                <c:pt idx="6">
                  <c:v>2.0080424800000003</c:v>
                </c:pt>
                <c:pt idx="7">
                  <c:v>2.0040516400000001</c:v>
                </c:pt>
                <c:pt idx="8">
                  <c:v>2.0080384799999997</c:v>
                </c:pt>
                <c:pt idx="9">
                  <c:v>2.0040456400000002</c:v>
                </c:pt>
                <c:pt idx="10">
                  <c:v>2.0080424800000003</c:v>
                </c:pt>
                <c:pt idx="11">
                  <c:v>2.0040516400000001</c:v>
                </c:pt>
                <c:pt idx="12">
                  <c:v>2.0007312399999999</c:v>
                </c:pt>
                <c:pt idx="13">
                  <c:v>1.9745126</c:v>
                </c:pt>
                <c:pt idx="14">
                  <c:v>2.0007322400000001</c:v>
                </c:pt>
                <c:pt idx="15">
                  <c:v>1.9745146</c:v>
                </c:pt>
                <c:pt idx="16">
                  <c:v>2.0080414800000002</c:v>
                </c:pt>
                <c:pt idx="17">
                  <c:v>2.0040496399999999</c:v>
                </c:pt>
                <c:pt idx="18">
                  <c:v>2.0080424800000003</c:v>
                </c:pt>
                <c:pt idx="19">
                  <c:v>2.0040526400000003</c:v>
                </c:pt>
                <c:pt idx="20">
                  <c:v>2.0080414800000002</c:v>
                </c:pt>
                <c:pt idx="21">
                  <c:v>2.0040496399999999</c:v>
                </c:pt>
                <c:pt idx="22">
                  <c:v>2.0080424800000003</c:v>
                </c:pt>
                <c:pt idx="23">
                  <c:v>2.0040526400000003</c:v>
                </c:pt>
                <c:pt idx="24">
                  <c:v>2.0007312399999999</c:v>
                </c:pt>
                <c:pt idx="25">
                  <c:v>1.9745126</c:v>
                </c:pt>
                <c:pt idx="26">
                  <c:v>2.0007322400000001</c:v>
                </c:pt>
                <c:pt idx="27">
                  <c:v>1.9745146</c:v>
                </c:pt>
                <c:pt idx="28">
                  <c:v>2.0080414800000002</c:v>
                </c:pt>
                <c:pt idx="29">
                  <c:v>2.00405064</c:v>
                </c:pt>
                <c:pt idx="30">
                  <c:v>2.0080424800000003</c:v>
                </c:pt>
                <c:pt idx="31">
                  <c:v>2.0040526400000003</c:v>
                </c:pt>
                <c:pt idx="32">
                  <c:v>2.0080414800000002</c:v>
                </c:pt>
                <c:pt idx="33">
                  <c:v>2.00405064</c:v>
                </c:pt>
                <c:pt idx="34">
                  <c:v>2.0080424800000003</c:v>
                </c:pt>
                <c:pt idx="35">
                  <c:v>2.0040526400000003</c:v>
                </c:pt>
                <c:pt idx="36">
                  <c:v>2.0043753600000001</c:v>
                </c:pt>
                <c:pt idx="37">
                  <c:v>1.9890725599999999</c:v>
                </c:pt>
                <c:pt idx="38">
                  <c:v>2.0043793600000002</c:v>
                </c:pt>
                <c:pt idx="39">
                  <c:v>1.9890775600000001</c:v>
                </c:pt>
                <c:pt idx="40">
                  <c:v>2.0080384799999997</c:v>
                </c:pt>
                <c:pt idx="41">
                  <c:v>2.0040456400000002</c:v>
                </c:pt>
                <c:pt idx="42">
                  <c:v>2.0080424800000003</c:v>
                </c:pt>
                <c:pt idx="43">
                  <c:v>2.0040516400000001</c:v>
                </c:pt>
                <c:pt idx="44">
                  <c:v>2.0080384799999997</c:v>
                </c:pt>
                <c:pt idx="45">
                  <c:v>2.0040456400000002</c:v>
                </c:pt>
                <c:pt idx="46">
                  <c:v>2.0080424800000003</c:v>
                </c:pt>
                <c:pt idx="47">
                  <c:v>2.0040516400000001</c:v>
                </c:pt>
                <c:pt idx="48">
                  <c:v>2.00437836</c:v>
                </c:pt>
                <c:pt idx="49">
                  <c:v>1.98907656</c:v>
                </c:pt>
                <c:pt idx="50">
                  <c:v>2.0043803599999999</c:v>
                </c:pt>
                <c:pt idx="51">
                  <c:v>1.9890785599999998</c:v>
                </c:pt>
                <c:pt idx="52">
                  <c:v>2.0080414800000002</c:v>
                </c:pt>
                <c:pt idx="53">
                  <c:v>2.0040496399999999</c:v>
                </c:pt>
                <c:pt idx="54">
                  <c:v>2.00804348</c:v>
                </c:pt>
                <c:pt idx="55">
                  <c:v>2.0040526400000003</c:v>
                </c:pt>
                <c:pt idx="56">
                  <c:v>2.0080414800000002</c:v>
                </c:pt>
                <c:pt idx="57">
                  <c:v>2.0040496399999999</c:v>
                </c:pt>
                <c:pt idx="58">
                  <c:v>2.00804348</c:v>
                </c:pt>
                <c:pt idx="59">
                  <c:v>2.0040526400000003</c:v>
                </c:pt>
                <c:pt idx="60">
                  <c:v>2.0043793600000002</c:v>
                </c:pt>
                <c:pt idx="61">
                  <c:v>1.98907656</c:v>
                </c:pt>
                <c:pt idx="62">
                  <c:v>2.0043803599999999</c:v>
                </c:pt>
                <c:pt idx="63">
                  <c:v>1.9890785599999998</c:v>
                </c:pt>
                <c:pt idx="64">
                  <c:v>2.0080424800000003</c:v>
                </c:pt>
                <c:pt idx="65">
                  <c:v>2.00405064</c:v>
                </c:pt>
                <c:pt idx="66">
                  <c:v>2.00804348</c:v>
                </c:pt>
                <c:pt idx="67">
                  <c:v>2.0040526400000003</c:v>
                </c:pt>
                <c:pt idx="68">
                  <c:v>2.0080424800000003</c:v>
                </c:pt>
                <c:pt idx="69">
                  <c:v>2.00405064</c:v>
                </c:pt>
                <c:pt idx="70">
                  <c:v>2.00804348</c:v>
                </c:pt>
                <c:pt idx="71">
                  <c:v>2.0040526400000003</c:v>
                </c:pt>
                <c:pt idx="72">
                  <c:v>2.0062103599999999</c:v>
                </c:pt>
                <c:pt idx="73">
                  <c:v>1.9965246000000001</c:v>
                </c:pt>
                <c:pt idx="74">
                  <c:v>2.00621436</c:v>
                </c:pt>
                <c:pt idx="75">
                  <c:v>1.9965305999999998</c:v>
                </c:pt>
                <c:pt idx="76">
                  <c:v>2.0080384799999997</c:v>
                </c:pt>
                <c:pt idx="77">
                  <c:v>2.0040456400000002</c:v>
                </c:pt>
                <c:pt idx="78">
                  <c:v>2.0080424800000003</c:v>
                </c:pt>
                <c:pt idx="79">
                  <c:v>2.0040516400000001</c:v>
                </c:pt>
                <c:pt idx="80">
                  <c:v>2.0080384799999997</c:v>
                </c:pt>
                <c:pt idx="81">
                  <c:v>2.0040456400000002</c:v>
                </c:pt>
                <c:pt idx="82">
                  <c:v>2.0080424800000003</c:v>
                </c:pt>
                <c:pt idx="83">
                  <c:v>2.0040516400000001</c:v>
                </c:pt>
                <c:pt idx="84">
                  <c:v>2.0062133600000003</c:v>
                </c:pt>
                <c:pt idx="85">
                  <c:v>1.9965286</c:v>
                </c:pt>
                <c:pt idx="86">
                  <c:v>2.00621436</c:v>
                </c:pt>
                <c:pt idx="87">
                  <c:v>1.9965305999999998</c:v>
                </c:pt>
                <c:pt idx="88">
                  <c:v>2.0080414800000002</c:v>
                </c:pt>
                <c:pt idx="89">
                  <c:v>2.0040496399999999</c:v>
                </c:pt>
                <c:pt idx="90">
                  <c:v>2.00804348</c:v>
                </c:pt>
                <c:pt idx="91">
                  <c:v>2.0040526400000003</c:v>
                </c:pt>
                <c:pt idx="92">
                  <c:v>2.0080414800000002</c:v>
                </c:pt>
                <c:pt idx="93">
                  <c:v>2.0040496399999999</c:v>
                </c:pt>
                <c:pt idx="94">
                  <c:v>2.00804348</c:v>
                </c:pt>
                <c:pt idx="95">
                  <c:v>2.0040526400000003</c:v>
                </c:pt>
                <c:pt idx="96">
                  <c:v>2.0062133600000003</c:v>
                </c:pt>
                <c:pt idx="97">
                  <c:v>1.9965286</c:v>
                </c:pt>
                <c:pt idx="98">
                  <c:v>2.00621436</c:v>
                </c:pt>
                <c:pt idx="99">
                  <c:v>1.9965305999999998</c:v>
                </c:pt>
                <c:pt idx="100">
                  <c:v>2.0080424800000003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90-F04A-9B16-47EC13B7C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995056"/>
        <c:axId val="1"/>
      </c:lineChart>
      <c:catAx>
        <c:axId val="30799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799505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2934399093896096"/>
          <c:y val="0.84467046843895943"/>
          <c:w val="0.26636354434777187"/>
          <c:h val="0.15083649980009817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pPr>
            <a:r>
              <a:rPr lang="en-US">
                <a:solidFill>
                  <a:schemeClr val="bg1"/>
                </a:solidFill>
              </a:rPr>
              <a:t>Effect of D-Cache and I-Cache on CPI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D-Cache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Sheet1!$A$2:$A$102</c:f>
              <c:numCache>
                <c:formatCode>General</c:formatCode>
                <c:ptCount val="101"/>
                <c:pt idx="0">
                  <c:v>6.7526000000000003E-2</c:v>
                </c:pt>
                <c:pt idx="1">
                  <c:v>3.4804000000000002E-2</c:v>
                </c:pt>
                <c:pt idx="2">
                  <c:v>6.7526000000000003E-2</c:v>
                </c:pt>
                <c:pt idx="3">
                  <c:v>3.4804000000000002E-2</c:v>
                </c:pt>
                <c:pt idx="4">
                  <c:v>6.7028000000000004E-2</c:v>
                </c:pt>
                <c:pt idx="5">
                  <c:v>3.3771000000000002E-2</c:v>
                </c:pt>
                <c:pt idx="6">
                  <c:v>6.7028000000000004E-2</c:v>
                </c:pt>
                <c:pt idx="7">
                  <c:v>3.3771000000000002E-2</c:v>
                </c:pt>
                <c:pt idx="8">
                  <c:v>6.7028000000000004E-2</c:v>
                </c:pt>
                <c:pt idx="9">
                  <c:v>3.3771000000000002E-2</c:v>
                </c:pt>
                <c:pt idx="10">
                  <c:v>6.7028000000000004E-2</c:v>
                </c:pt>
                <c:pt idx="11">
                  <c:v>3.3771000000000002E-2</c:v>
                </c:pt>
                <c:pt idx="12">
                  <c:v>6.7526000000000003E-2</c:v>
                </c:pt>
                <c:pt idx="13">
                  <c:v>3.4804000000000002E-2</c:v>
                </c:pt>
                <c:pt idx="14">
                  <c:v>6.7526000000000003E-2</c:v>
                </c:pt>
                <c:pt idx="15">
                  <c:v>3.4804000000000002E-2</c:v>
                </c:pt>
                <c:pt idx="16">
                  <c:v>6.7028000000000004E-2</c:v>
                </c:pt>
                <c:pt idx="17">
                  <c:v>3.3771000000000002E-2</c:v>
                </c:pt>
                <c:pt idx="18">
                  <c:v>6.7028000000000004E-2</c:v>
                </c:pt>
                <c:pt idx="19">
                  <c:v>3.3771000000000002E-2</c:v>
                </c:pt>
                <c:pt idx="20">
                  <c:v>6.7028000000000004E-2</c:v>
                </c:pt>
                <c:pt idx="21">
                  <c:v>3.3771000000000002E-2</c:v>
                </c:pt>
                <c:pt idx="22">
                  <c:v>6.7028000000000004E-2</c:v>
                </c:pt>
                <c:pt idx="23">
                  <c:v>3.3771000000000002E-2</c:v>
                </c:pt>
                <c:pt idx="24">
                  <c:v>6.7526000000000003E-2</c:v>
                </c:pt>
                <c:pt idx="25">
                  <c:v>3.4804000000000002E-2</c:v>
                </c:pt>
                <c:pt idx="26">
                  <c:v>6.7526000000000003E-2</c:v>
                </c:pt>
                <c:pt idx="27">
                  <c:v>3.4804000000000002E-2</c:v>
                </c:pt>
                <c:pt idx="28">
                  <c:v>6.7028000000000004E-2</c:v>
                </c:pt>
                <c:pt idx="29">
                  <c:v>3.3771000000000002E-2</c:v>
                </c:pt>
                <c:pt idx="30">
                  <c:v>6.7028000000000004E-2</c:v>
                </c:pt>
                <c:pt idx="31">
                  <c:v>3.3771000000000002E-2</c:v>
                </c:pt>
                <c:pt idx="32">
                  <c:v>6.7028000000000004E-2</c:v>
                </c:pt>
                <c:pt idx="33">
                  <c:v>3.3771000000000002E-2</c:v>
                </c:pt>
                <c:pt idx="34">
                  <c:v>6.7028000000000004E-2</c:v>
                </c:pt>
                <c:pt idx="35">
                  <c:v>3.3771000000000002E-2</c:v>
                </c:pt>
                <c:pt idx="36">
                  <c:v>6.7277000000000003E-2</c:v>
                </c:pt>
                <c:pt idx="37">
                  <c:v>3.4286999999999998E-2</c:v>
                </c:pt>
                <c:pt idx="38">
                  <c:v>6.7277000000000003E-2</c:v>
                </c:pt>
                <c:pt idx="39">
                  <c:v>3.4286999999999998E-2</c:v>
                </c:pt>
                <c:pt idx="40">
                  <c:v>6.7028000000000004E-2</c:v>
                </c:pt>
                <c:pt idx="41">
                  <c:v>3.3771000000000002E-2</c:v>
                </c:pt>
                <c:pt idx="42">
                  <c:v>6.7028000000000004E-2</c:v>
                </c:pt>
                <c:pt idx="43">
                  <c:v>3.3771000000000002E-2</c:v>
                </c:pt>
                <c:pt idx="44">
                  <c:v>6.7028000000000004E-2</c:v>
                </c:pt>
                <c:pt idx="45">
                  <c:v>3.3771000000000002E-2</c:v>
                </c:pt>
                <c:pt idx="46">
                  <c:v>6.7028000000000004E-2</c:v>
                </c:pt>
                <c:pt idx="47">
                  <c:v>3.3771000000000002E-2</c:v>
                </c:pt>
                <c:pt idx="48">
                  <c:v>6.7277000000000003E-2</c:v>
                </c:pt>
                <c:pt idx="49">
                  <c:v>3.4286999999999998E-2</c:v>
                </c:pt>
                <c:pt idx="50">
                  <c:v>6.7277000000000003E-2</c:v>
                </c:pt>
                <c:pt idx="51">
                  <c:v>3.4286999999999998E-2</c:v>
                </c:pt>
                <c:pt idx="52">
                  <c:v>6.7028000000000004E-2</c:v>
                </c:pt>
                <c:pt idx="53">
                  <c:v>3.3771000000000002E-2</c:v>
                </c:pt>
                <c:pt idx="54">
                  <c:v>6.7028000000000004E-2</c:v>
                </c:pt>
                <c:pt idx="55">
                  <c:v>3.3771000000000002E-2</c:v>
                </c:pt>
                <c:pt idx="56">
                  <c:v>6.7028000000000004E-2</c:v>
                </c:pt>
                <c:pt idx="57">
                  <c:v>3.3771000000000002E-2</c:v>
                </c:pt>
                <c:pt idx="58">
                  <c:v>6.7028000000000004E-2</c:v>
                </c:pt>
                <c:pt idx="59">
                  <c:v>3.3771000000000002E-2</c:v>
                </c:pt>
                <c:pt idx="60">
                  <c:v>6.7277000000000003E-2</c:v>
                </c:pt>
                <c:pt idx="61">
                  <c:v>3.4286999999999998E-2</c:v>
                </c:pt>
                <c:pt idx="62">
                  <c:v>6.7277000000000003E-2</c:v>
                </c:pt>
                <c:pt idx="63">
                  <c:v>3.4286999999999998E-2</c:v>
                </c:pt>
                <c:pt idx="64">
                  <c:v>6.7028000000000004E-2</c:v>
                </c:pt>
                <c:pt idx="65">
                  <c:v>3.3771000000000002E-2</c:v>
                </c:pt>
                <c:pt idx="66">
                  <c:v>6.7028000000000004E-2</c:v>
                </c:pt>
                <c:pt idx="67">
                  <c:v>3.3771000000000002E-2</c:v>
                </c:pt>
                <c:pt idx="68">
                  <c:v>6.7028000000000004E-2</c:v>
                </c:pt>
                <c:pt idx="69">
                  <c:v>3.3771000000000002E-2</c:v>
                </c:pt>
                <c:pt idx="70">
                  <c:v>6.7028000000000004E-2</c:v>
                </c:pt>
                <c:pt idx="71">
                  <c:v>3.3771000000000002E-2</c:v>
                </c:pt>
                <c:pt idx="72">
                  <c:v>6.7152000000000003E-2</c:v>
                </c:pt>
                <c:pt idx="73">
                  <c:v>3.4028999999999997E-2</c:v>
                </c:pt>
                <c:pt idx="74">
                  <c:v>6.7152000000000003E-2</c:v>
                </c:pt>
                <c:pt idx="75">
                  <c:v>3.4028999999999997E-2</c:v>
                </c:pt>
                <c:pt idx="76">
                  <c:v>6.7028000000000004E-2</c:v>
                </c:pt>
                <c:pt idx="77">
                  <c:v>3.3771000000000002E-2</c:v>
                </c:pt>
                <c:pt idx="78">
                  <c:v>6.7028000000000004E-2</c:v>
                </c:pt>
                <c:pt idx="79">
                  <c:v>3.3771000000000002E-2</c:v>
                </c:pt>
                <c:pt idx="80">
                  <c:v>6.7028000000000004E-2</c:v>
                </c:pt>
                <c:pt idx="81">
                  <c:v>3.3771000000000002E-2</c:v>
                </c:pt>
                <c:pt idx="82">
                  <c:v>6.7028000000000004E-2</c:v>
                </c:pt>
                <c:pt idx="83">
                  <c:v>3.3771000000000002E-2</c:v>
                </c:pt>
                <c:pt idx="84">
                  <c:v>6.7152000000000003E-2</c:v>
                </c:pt>
                <c:pt idx="85">
                  <c:v>3.4028999999999997E-2</c:v>
                </c:pt>
                <c:pt idx="86">
                  <c:v>6.7152000000000003E-2</c:v>
                </c:pt>
                <c:pt idx="87">
                  <c:v>3.4028999999999997E-2</c:v>
                </c:pt>
                <c:pt idx="88">
                  <c:v>6.7028000000000004E-2</c:v>
                </c:pt>
                <c:pt idx="89">
                  <c:v>3.3771000000000002E-2</c:v>
                </c:pt>
                <c:pt idx="90">
                  <c:v>6.7028000000000004E-2</c:v>
                </c:pt>
                <c:pt idx="91">
                  <c:v>3.3771000000000002E-2</c:v>
                </c:pt>
                <c:pt idx="92">
                  <c:v>6.7028000000000004E-2</c:v>
                </c:pt>
                <c:pt idx="93">
                  <c:v>3.3771000000000002E-2</c:v>
                </c:pt>
                <c:pt idx="94">
                  <c:v>6.7028000000000004E-2</c:v>
                </c:pt>
                <c:pt idx="95">
                  <c:v>3.3771000000000002E-2</c:v>
                </c:pt>
                <c:pt idx="96">
                  <c:v>6.7152000000000003E-2</c:v>
                </c:pt>
                <c:pt idx="97">
                  <c:v>3.4028999999999997E-2</c:v>
                </c:pt>
                <c:pt idx="98">
                  <c:v>6.7152000000000003E-2</c:v>
                </c:pt>
                <c:pt idx="99">
                  <c:v>3.4028999999999997E-2</c:v>
                </c:pt>
                <c:pt idx="100">
                  <c:v>6.7028000000000004E-2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D8-D642-BBA4-75B45C54B41A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Sheet1!$B$2:$B$102</c:f>
              <c:numCache>
                <c:formatCode>General</c:formatCode>
                <c:ptCount val="101"/>
                <c:pt idx="0">
                  <c:v>9.9999999999999995E-7</c:v>
                </c:pt>
                <c:pt idx="1">
                  <c:v>9.9999999999999995E-7</c:v>
                </c:pt>
                <c:pt idx="2">
                  <c:v>9.9999999999999995E-7</c:v>
                </c:pt>
                <c:pt idx="3">
                  <c:v>9.9999999999999995E-7</c:v>
                </c:pt>
                <c:pt idx="4">
                  <c:v>9.9999999999999995E-7</c:v>
                </c:pt>
                <c:pt idx="5">
                  <c:v>9.9999999999999995E-7</c:v>
                </c:pt>
                <c:pt idx="6">
                  <c:v>9.9999999999999995E-7</c:v>
                </c:pt>
                <c:pt idx="7">
                  <c:v>9.9999999999999995E-7</c:v>
                </c:pt>
                <c:pt idx="8">
                  <c:v>9.9999999999999995E-7</c:v>
                </c:pt>
                <c:pt idx="9">
                  <c:v>9.9999999999999995E-7</c:v>
                </c:pt>
                <c:pt idx="10">
                  <c:v>9.9999999999999995E-7</c:v>
                </c:pt>
                <c:pt idx="11">
                  <c:v>9.9999999999999995E-7</c:v>
                </c:pt>
                <c:pt idx="12">
                  <c:v>9.9999999999999995E-7</c:v>
                </c:pt>
                <c:pt idx="13">
                  <c:v>9.9999999999999995E-7</c:v>
                </c:pt>
                <c:pt idx="14">
                  <c:v>9.9999999999999995E-7</c:v>
                </c:pt>
                <c:pt idx="15">
                  <c:v>9.9999999999999995E-7</c:v>
                </c:pt>
                <c:pt idx="16">
                  <c:v>9.9999999999999995E-7</c:v>
                </c:pt>
                <c:pt idx="17">
                  <c:v>9.9999999999999995E-7</c:v>
                </c:pt>
                <c:pt idx="18">
                  <c:v>9.9999999999999995E-7</c:v>
                </c:pt>
                <c:pt idx="19">
                  <c:v>9.9999999999999995E-7</c:v>
                </c:pt>
                <c:pt idx="20">
                  <c:v>9.9999999999999995E-7</c:v>
                </c:pt>
                <c:pt idx="21">
                  <c:v>9.9999999999999995E-7</c:v>
                </c:pt>
                <c:pt idx="22">
                  <c:v>9.9999999999999995E-7</c:v>
                </c:pt>
                <c:pt idx="23">
                  <c:v>9.9999999999999995E-7</c:v>
                </c:pt>
                <c:pt idx="24">
                  <c:v>9.9999999999999995E-7</c:v>
                </c:pt>
                <c:pt idx="25">
                  <c:v>9.9999999999999995E-7</c:v>
                </c:pt>
                <c:pt idx="26">
                  <c:v>9.9999999999999995E-7</c:v>
                </c:pt>
                <c:pt idx="27">
                  <c:v>9.9999999999999995E-7</c:v>
                </c:pt>
                <c:pt idx="28">
                  <c:v>9.9999999999999995E-7</c:v>
                </c:pt>
                <c:pt idx="29">
                  <c:v>9.9999999999999995E-7</c:v>
                </c:pt>
                <c:pt idx="30">
                  <c:v>9.9999999999999995E-7</c:v>
                </c:pt>
                <c:pt idx="31">
                  <c:v>9.9999999999999995E-7</c:v>
                </c:pt>
                <c:pt idx="32">
                  <c:v>9.9999999999999995E-7</c:v>
                </c:pt>
                <c:pt idx="33">
                  <c:v>9.9999999999999995E-7</c:v>
                </c:pt>
                <c:pt idx="34">
                  <c:v>9.9999999999999995E-7</c:v>
                </c:pt>
                <c:pt idx="35">
                  <c:v>9.9999999999999995E-7</c:v>
                </c:pt>
                <c:pt idx="36">
                  <c:v>9.9999999999999995E-7</c:v>
                </c:pt>
                <c:pt idx="37">
                  <c:v>9.9999999999999995E-7</c:v>
                </c:pt>
                <c:pt idx="38">
                  <c:v>9.9999999999999995E-7</c:v>
                </c:pt>
                <c:pt idx="39">
                  <c:v>9.9999999999999995E-7</c:v>
                </c:pt>
                <c:pt idx="40">
                  <c:v>9.9999999999999995E-7</c:v>
                </c:pt>
                <c:pt idx="41">
                  <c:v>9.9999999999999995E-7</c:v>
                </c:pt>
                <c:pt idx="42">
                  <c:v>9.9999999999999995E-7</c:v>
                </c:pt>
                <c:pt idx="43">
                  <c:v>9.9999999999999995E-7</c:v>
                </c:pt>
                <c:pt idx="44">
                  <c:v>9.9999999999999995E-7</c:v>
                </c:pt>
                <c:pt idx="45">
                  <c:v>9.9999999999999995E-7</c:v>
                </c:pt>
                <c:pt idx="46">
                  <c:v>9.9999999999999995E-7</c:v>
                </c:pt>
                <c:pt idx="47">
                  <c:v>9.9999999999999995E-7</c:v>
                </c:pt>
                <c:pt idx="48">
                  <c:v>9.9999999999999995E-7</c:v>
                </c:pt>
                <c:pt idx="49">
                  <c:v>9.9999999999999995E-7</c:v>
                </c:pt>
                <c:pt idx="50">
                  <c:v>9.9999999999999995E-7</c:v>
                </c:pt>
                <c:pt idx="51">
                  <c:v>9.9999999999999995E-7</c:v>
                </c:pt>
                <c:pt idx="52">
                  <c:v>9.9999999999999995E-7</c:v>
                </c:pt>
                <c:pt idx="53">
                  <c:v>9.9999999999999995E-7</c:v>
                </c:pt>
                <c:pt idx="54">
                  <c:v>9.9999999999999995E-7</c:v>
                </c:pt>
                <c:pt idx="55">
                  <c:v>9.9999999999999995E-7</c:v>
                </c:pt>
                <c:pt idx="56">
                  <c:v>9.9999999999999995E-7</c:v>
                </c:pt>
                <c:pt idx="57">
                  <c:v>9.9999999999999995E-7</c:v>
                </c:pt>
                <c:pt idx="58">
                  <c:v>9.9999999999999995E-7</c:v>
                </c:pt>
                <c:pt idx="59">
                  <c:v>9.9999999999999995E-7</c:v>
                </c:pt>
                <c:pt idx="60">
                  <c:v>9.9999999999999995E-7</c:v>
                </c:pt>
                <c:pt idx="61">
                  <c:v>9.9999999999999995E-7</c:v>
                </c:pt>
                <c:pt idx="62">
                  <c:v>9.9999999999999995E-7</c:v>
                </c:pt>
                <c:pt idx="63">
                  <c:v>9.9999999999999995E-7</c:v>
                </c:pt>
                <c:pt idx="64">
                  <c:v>9.9999999999999995E-7</c:v>
                </c:pt>
                <c:pt idx="65">
                  <c:v>9.9999999999999995E-7</c:v>
                </c:pt>
                <c:pt idx="66">
                  <c:v>9.9999999999999995E-7</c:v>
                </c:pt>
                <c:pt idx="67">
                  <c:v>9.9999999999999995E-7</c:v>
                </c:pt>
                <c:pt idx="68">
                  <c:v>9.9999999999999995E-7</c:v>
                </c:pt>
                <c:pt idx="69">
                  <c:v>9.9999999999999995E-7</c:v>
                </c:pt>
                <c:pt idx="70">
                  <c:v>9.9999999999999995E-7</c:v>
                </c:pt>
                <c:pt idx="71">
                  <c:v>9.9999999999999995E-7</c:v>
                </c:pt>
                <c:pt idx="72">
                  <c:v>9.9999999999999995E-7</c:v>
                </c:pt>
                <c:pt idx="73">
                  <c:v>9.9999999999999995E-7</c:v>
                </c:pt>
                <c:pt idx="74">
                  <c:v>9.9999999999999995E-7</c:v>
                </c:pt>
                <c:pt idx="75">
                  <c:v>9.9999999999999995E-7</c:v>
                </c:pt>
                <c:pt idx="76">
                  <c:v>9.9999999999999995E-7</c:v>
                </c:pt>
                <c:pt idx="77">
                  <c:v>9.9999999999999995E-7</c:v>
                </c:pt>
                <c:pt idx="78">
                  <c:v>9.9999999999999995E-7</c:v>
                </c:pt>
                <c:pt idx="79">
                  <c:v>9.9999999999999995E-7</c:v>
                </c:pt>
                <c:pt idx="80">
                  <c:v>9.9999999999999995E-7</c:v>
                </c:pt>
                <c:pt idx="81">
                  <c:v>9.9999999999999995E-7</c:v>
                </c:pt>
                <c:pt idx="82">
                  <c:v>9.9999999999999995E-7</c:v>
                </c:pt>
                <c:pt idx="83">
                  <c:v>9.9999999999999995E-7</c:v>
                </c:pt>
                <c:pt idx="84">
                  <c:v>9.9999999999999995E-7</c:v>
                </c:pt>
                <c:pt idx="85">
                  <c:v>9.9999999999999995E-7</c:v>
                </c:pt>
                <c:pt idx="86">
                  <c:v>9.9999999999999995E-7</c:v>
                </c:pt>
                <c:pt idx="87">
                  <c:v>9.9999999999999995E-7</c:v>
                </c:pt>
                <c:pt idx="88">
                  <c:v>9.9999999999999995E-7</c:v>
                </c:pt>
                <c:pt idx="89">
                  <c:v>9.9999999999999995E-7</c:v>
                </c:pt>
                <c:pt idx="90">
                  <c:v>9.9999999999999995E-7</c:v>
                </c:pt>
                <c:pt idx="91">
                  <c:v>9.9999999999999995E-7</c:v>
                </c:pt>
                <c:pt idx="92">
                  <c:v>9.9999999999999995E-7</c:v>
                </c:pt>
                <c:pt idx="93">
                  <c:v>9.9999999999999995E-7</c:v>
                </c:pt>
                <c:pt idx="94">
                  <c:v>9.9999999999999995E-7</c:v>
                </c:pt>
                <c:pt idx="95">
                  <c:v>9.9999999999999995E-7</c:v>
                </c:pt>
                <c:pt idx="96">
                  <c:v>9.9999999999999995E-7</c:v>
                </c:pt>
                <c:pt idx="97">
                  <c:v>9.9999999999999995E-7</c:v>
                </c:pt>
                <c:pt idx="98">
                  <c:v>9.9999999999999995E-7</c:v>
                </c:pt>
                <c:pt idx="99">
                  <c:v>9.9999999999999995E-7</c:v>
                </c:pt>
                <c:pt idx="100">
                  <c:v>9.9999999999999995E-7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D8-D642-BBA4-75B45C54B41A}"/>
            </c:ext>
          </c:extLst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Sheet1!$J$2:$J$102</c:f>
              <c:numCache>
                <c:formatCode>General</c:formatCode>
                <c:ptCount val="101"/>
                <c:pt idx="0">
                  <c:v>2.0007282399999999</c:v>
                </c:pt>
                <c:pt idx="1">
                  <c:v>1.9745086000000001</c:v>
                </c:pt>
                <c:pt idx="2">
                  <c:v>2.0007322400000001</c:v>
                </c:pt>
                <c:pt idx="3">
                  <c:v>1.9745146</c:v>
                </c:pt>
                <c:pt idx="4">
                  <c:v>2.0080384799999997</c:v>
                </c:pt>
                <c:pt idx="5">
                  <c:v>2.0040456400000002</c:v>
                </c:pt>
                <c:pt idx="6">
                  <c:v>2.0080424800000003</c:v>
                </c:pt>
                <c:pt idx="7">
                  <c:v>2.0040516400000001</c:v>
                </c:pt>
                <c:pt idx="8">
                  <c:v>2.0080384799999997</c:v>
                </c:pt>
                <c:pt idx="9">
                  <c:v>2.0040456400000002</c:v>
                </c:pt>
                <c:pt idx="10">
                  <c:v>2.0080424800000003</c:v>
                </c:pt>
                <c:pt idx="11">
                  <c:v>2.0040516400000001</c:v>
                </c:pt>
                <c:pt idx="12">
                  <c:v>2.0007312399999999</c:v>
                </c:pt>
                <c:pt idx="13">
                  <c:v>1.9745126</c:v>
                </c:pt>
                <c:pt idx="14">
                  <c:v>2.0007322400000001</c:v>
                </c:pt>
                <c:pt idx="15">
                  <c:v>1.9745146</c:v>
                </c:pt>
                <c:pt idx="16">
                  <c:v>2.0080414800000002</c:v>
                </c:pt>
                <c:pt idx="17">
                  <c:v>2.0040496399999999</c:v>
                </c:pt>
                <c:pt idx="18">
                  <c:v>2.0080424800000003</c:v>
                </c:pt>
                <c:pt idx="19">
                  <c:v>2.0040526400000003</c:v>
                </c:pt>
                <c:pt idx="20">
                  <c:v>2.0080414800000002</c:v>
                </c:pt>
                <c:pt idx="21">
                  <c:v>2.0040496399999999</c:v>
                </c:pt>
                <c:pt idx="22">
                  <c:v>2.0080424800000003</c:v>
                </c:pt>
                <c:pt idx="23">
                  <c:v>2.0040526400000003</c:v>
                </c:pt>
                <c:pt idx="24">
                  <c:v>2.0007312399999999</c:v>
                </c:pt>
                <c:pt idx="25">
                  <c:v>1.9745126</c:v>
                </c:pt>
                <c:pt idx="26">
                  <c:v>2.0007322400000001</c:v>
                </c:pt>
                <c:pt idx="27">
                  <c:v>1.9745146</c:v>
                </c:pt>
                <c:pt idx="28">
                  <c:v>2.0080414800000002</c:v>
                </c:pt>
                <c:pt idx="29">
                  <c:v>2.00405064</c:v>
                </c:pt>
                <c:pt idx="30">
                  <c:v>2.0080424800000003</c:v>
                </c:pt>
                <c:pt idx="31">
                  <c:v>2.0040526400000003</c:v>
                </c:pt>
                <c:pt idx="32">
                  <c:v>2.0080414800000002</c:v>
                </c:pt>
                <c:pt idx="33">
                  <c:v>2.00405064</c:v>
                </c:pt>
                <c:pt idx="34">
                  <c:v>2.0080424800000003</c:v>
                </c:pt>
                <c:pt idx="35">
                  <c:v>2.0040526400000003</c:v>
                </c:pt>
                <c:pt idx="36">
                  <c:v>2.0043753600000001</c:v>
                </c:pt>
                <c:pt idx="37">
                  <c:v>1.9890725599999999</c:v>
                </c:pt>
                <c:pt idx="38">
                  <c:v>2.0043793600000002</c:v>
                </c:pt>
                <c:pt idx="39">
                  <c:v>1.9890775600000001</c:v>
                </c:pt>
                <c:pt idx="40">
                  <c:v>2.0080384799999997</c:v>
                </c:pt>
                <c:pt idx="41">
                  <c:v>2.0040456400000002</c:v>
                </c:pt>
                <c:pt idx="42">
                  <c:v>2.0080424800000003</c:v>
                </c:pt>
                <c:pt idx="43">
                  <c:v>2.0040516400000001</c:v>
                </c:pt>
                <c:pt idx="44">
                  <c:v>2.0080384799999997</c:v>
                </c:pt>
                <c:pt idx="45">
                  <c:v>2.0040456400000002</c:v>
                </c:pt>
                <c:pt idx="46">
                  <c:v>2.0080424800000003</c:v>
                </c:pt>
                <c:pt idx="47">
                  <c:v>2.0040516400000001</c:v>
                </c:pt>
                <c:pt idx="48">
                  <c:v>2.00437836</c:v>
                </c:pt>
                <c:pt idx="49">
                  <c:v>1.98907656</c:v>
                </c:pt>
                <c:pt idx="50">
                  <c:v>2.0043803599999999</c:v>
                </c:pt>
                <c:pt idx="51">
                  <c:v>1.9890785599999998</c:v>
                </c:pt>
                <c:pt idx="52">
                  <c:v>2.0080414800000002</c:v>
                </c:pt>
                <c:pt idx="53">
                  <c:v>2.0040496399999999</c:v>
                </c:pt>
                <c:pt idx="54">
                  <c:v>2.00804348</c:v>
                </c:pt>
                <c:pt idx="55">
                  <c:v>2.0040526400000003</c:v>
                </c:pt>
                <c:pt idx="56">
                  <c:v>2.0080414800000002</c:v>
                </c:pt>
                <c:pt idx="57">
                  <c:v>2.0040496399999999</c:v>
                </c:pt>
                <c:pt idx="58">
                  <c:v>2.00804348</c:v>
                </c:pt>
                <c:pt idx="59">
                  <c:v>2.0040526400000003</c:v>
                </c:pt>
                <c:pt idx="60">
                  <c:v>2.0043793600000002</c:v>
                </c:pt>
                <c:pt idx="61">
                  <c:v>1.98907656</c:v>
                </c:pt>
                <c:pt idx="62">
                  <c:v>2.0043803599999999</c:v>
                </c:pt>
                <c:pt idx="63">
                  <c:v>1.9890785599999998</c:v>
                </c:pt>
                <c:pt idx="64">
                  <c:v>2.0080424800000003</c:v>
                </c:pt>
                <c:pt idx="65">
                  <c:v>2.00405064</c:v>
                </c:pt>
                <c:pt idx="66">
                  <c:v>2.00804348</c:v>
                </c:pt>
                <c:pt idx="67">
                  <c:v>2.0040526400000003</c:v>
                </c:pt>
                <c:pt idx="68">
                  <c:v>2.0080424800000003</c:v>
                </c:pt>
                <c:pt idx="69">
                  <c:v>2.00405064</c:v>
                </c:pt>
                <c:pt idx="70">
                  <c:v>2.00804348</c:v>
                </c:pt>
                <c:pt idx="71">
                  <c:v>2.0040526400000003</c:v>
                </c:pt>
                <c:pt idx="72">
                  <c:v>2.0062103599999999</c:v>
                </c:pt>
                <c:pt idx="73">
                  <c:v>1.9965246000000001</c:v>
                </c:pt>
                <c:pt idx="74">
                  <c:v>2.00621436</c:v>
                </c:pt>
                <c:pt idx="75">
                  <c:v>1.9965305999999998</c:v>
                </c:pt>
                <c:pt idx="76">
                  <c:v>2.0080384799999997</c:v>
                </c:pt>
                <c:pt idx="77">
                  <c:v>2.0040456400000002</c:v>
                </c:pt>
                <c:pt idx="78">
                  <c:v>2.0080424800000003</c:v>
                </c:pt>
                <c:pt idx="79">
                  <c:v>2.0040516400000001</c:v>
                </c:pt>
                <c:pt idx="80">
                  <c:v>2.0080384799999997</c:v>
                </c:pt>
                <c:pt idx="81">
                  <c:v>2.0040456400000002</c:v>
                </c:pt>
                <c:pt idx="82">
                  <c:v>2.0080424800000003</c:v>
                </c:pt>
                <c:pt idx="83">
                  <c:v>2.0040516400000001</c:v>
                </c:pt>
                <c:pt idx="84">
                  <c:v>2.0062133600000003</c:v>
                </c:pt>
                <c:pt idx="85">
                  <c:v>1.9965286</c:v>
                </c:pt>
                <c:pt idx="86">
                  <c:v>2.00621436</c:v>
                </c:pt>
                <c:pt idx="87">
                  <c:v>1.9965305999999998</c:v>
                </c:pt>
                <c:pt idx="88">
                  <c:v>2.0080414800000002</c:v>
                </c:pt>
                <c:pt idx="89">
                  <c:v>2.0040496399999999</c:v>
                </c:pt>
                <c:pt idx="90">
                  <c:v>2.00804348</c:v>
                </c:pt>
                <c:pt idx="91">
                  <c:v>2.0040526400000003</c:v>
                </c:pt>
                <c:pt idx="92">
                  <c:v>2.0080414800000002</c:v>
                </c:pt>
                <c:pt idx="93">
                  <c:v>2.0040496399999999</c:v>
                </c:pt>
                <c:pt idx="94">
                  <c:v>2.00804348</c:v>
                </c:pt>
                <c:pt idx="95">
                  <c:v>2.0040526400000003</c:v>
                </c:pt>
                <c:pt idx="96">
                  <c:v>2.0062133600000003</c:v>
                </c:pt>
                <c:pt idx="97">
                  <c:v>1.9965286</c:v>
                </c:pt>
                <c:pt idx="98">
                  <c:v>2.00621436</c:v>
                </c:pt>
                <c:pt idx="99">
                  <c:v>1.9965305999999998</c:v>
                </c:pt>
                <c:pt idx="100">
                  <c:v>2.0080424800000003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D8-D642-BBA4-75B45C54B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102416"/>
        <c:axId val="1"/>
      </c:lineChart>
      <c:catAx>
        <c:axId val="30810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810241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4404510011002722"/>
          <c:y val="0.76935274989238733"/>
          <c:w val="0.25181706216918598"/>
          <c:h val="0.2294752356218108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chemeClr val="bg1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Effect of L2_Cache on CPI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L2-Cache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0.99262499999999998</c:v>
                </c:pt>
                <c:pt idx="1">
                  <c:v>0.97033199999999997</c:v>
                </c:pt>
                <c:pt idx="2">
                  <c:v>0.99262899999999998</c:v>
                </c:pt>
                <c:pt idx="3">
                  <c:v>0.97033800000000003</c:v>
                </c:pt>
                <c:pt idx="4">
                  <c:v>0.99999499999999997</c:v>
                </c:pt>
                <c:pt idx="5">
                  <c:v>0.99999300000000002</c:v>
                </c:pt>
                <c:pt idx="6">
                  <c:v>0.99999899999999997</c:v>
                </c:pt>
                <c:pt idx="7">
                  <c:v>0.99999899999999997</c:v>
                </c:pt>
                <c:pt idx="8">
                  <c:v>0.99999499999999997</c:v>
                </c:pt>
                <c:pt idx="9">
                  <c:v>0.99999300000000002</c:v>
                </c:pt>
                <c:pt idx="10">
                  <c:v>0.99999899999999997</c:v>
                </c:pt>
                <c:pt idx="11">
                  <c:v>0.99999899999999997</c:v>
                </c:pt>
                <c:pt idx="12">
                  <c:v>0.99262799999999995</c:v>
                </c:pt>
                <c:pt idx="13">
                  <c:v>0.97033599999999998</c:v>
                </c:pt>
                <c:pt idx="14">
                  <c:v>0.99262899999999998</c:v>
                </c:pt>
                <c:pt idx="15">
                  <c:v>0.97033800000000003</c:v>
                </c:pt>
                <c:pt idx="16">
                  <c:v>0.99999800000000005</c:v>
                </c:pt>
                <c:pt idx="17">
                  <c:v>0.99999700000000002</c:v>
                </c:pt>
                <c:pt idx="18">
                  <c:v>0.99999899999999997</c:v>
                </c:pt>
                <c:pt idx="19">
                  <c:v>1</c:v>
                </c:pt>
                <c:pt idx="20">
                  <c:v>0.99999800000000005</c:v>
                </c:pt>
                <c:pt idx="21">
                  <c:v>0.99999700000000002</c:v>
                </c:pt>
                <c:pt idx="22">
                  <c:v>0.99999899999999997</c:v>
                </c:pt>
                <c:pt idx="23">
                  <c:v>1</c:v>
                </c:pt>
                <c:pt idx="24">
                  <c:v>0.99262799999999995</c:v>
                </c:pt>
                <c:pt idx="25">
                  <c:v>0.97033599999999998</c:v>
                </c:pt>
                <c:pt idx="26">
                  <c:v>0.99262899999999998</c:v>
                </c:pt>
                <c:pt idx="27">
                  <c:v>0.97033800000000003</c:v>
                </c:pt>
                <c:pt idx="28">
                  <c:v>0.99999800000000005</c:v>
                </c:pt>
                <c:pt idx="29">
                  <c:v>0.99999800000000005</c:v>
                </c:pt>
                <c:pt idx="30">
                  <c:v>0.99999899999999997</c:v>
                </c:pt>
                <c:pt idx="31">
                  <c:v>1</c:v>
                </c:pt>
                <c:pt idx="32">
                  <c:v>0.99999800000000005</c:v>
                </c:pt>
                <c:pt idx="33">
                  <c:v>0.99999800000000005</c:v>
                </c:pt>
                <c:pt idx="34">
                  <c:v>0.99999899999999997</c:v>
                </c:pt>
                <c:pt idx="35">
                  <c:v>1</c:v>
                </c:pt>
                <c:pt idx="36">
                  <c:v>0.99630200000000002</c:v>
                </c:pt>
                <c:pt idx="37">
                  <c:v>0.984958</c:v>
                </c:pt>
                <c:pt idx="38">
                  <c:v>0.99630600000000002</c:v>
                </c:pt>
                <c:pt idx="39">
                  <c:v>0.98496300000000003</c:v>
                </c:pt>
                <c:pt idx="40">
                  <c:v>0.99999499999999997</c:v>
                </c:pt>
                <c:pt idx="41">
                  <c:v>0.99999300000000002</c:v>
                </c:pt>
                <c:pt idx="42">
                  <c:v>0.99999899999999997</c:v>
                </c:pt>
                <c:pt idx="43">
                  <c:v>0.99999899999999997</c:v>
                </c:pt>
                <c:pt idx="44">
                  <c:v>0.99999499999999997</c:v>
                </c:pt>
                <c:pt idx="45">
                  <c:v>0.99999300000000002</c:v>
                </c:pt>
                <c:pt idx="46">
                  <c:v>0.99999899999999997</c:v>
                </c:pt>
                <c:pt idx="47">
                  <c:v>0.99999899999999997</c:v>
                </c:pt>
                <c:pt idx="48">
                  <c:v>0.996305</c:v>
                </c:pt>
                <c:pt idx="49">
                  <c:v>0.984962</c:v>
                </c:pt>
                <c:pt idx="50">
                  <c:v>0.99630700000000005</c:v>
                </c:pt>
                <c:pt idx="51">
                  <c:v>0.98496399999999995</c:v>
                </c:pt>
                <c:pt idx="52">
                  <c:v>0.99999800000000005</c:v>
                </c:pt>
                <c:pt idx="53">
                  <c:v>0.99999700000000002</c:v>
                </c:pt>
                <c:pt idx="54">
                  <c:v>1</c:v>
                </c:pt>
                <c:pt idx="55">
                  <c:v>1</c:v>
                </c:pt>
                <c:pt idx="56">
                  <c:v>0.99999800000000005</c:v>
                </c:pt>
                <c:pt idx="57">
                  <c:v>0.99999700000000002</c:v>
                </c:pt>
                <c:pt idx="58">
                  <c:v>1</c:v>
                </c:pt>
                <c:pt idx="59">
                  <c:v>1</c:v>
                </c:pt>
                <c:pt idx="60">
                  <c:v>0.99630600000000002</c:v>
                </c:pt>
                <c:pt idx="61">
                  <c:v>0.984962</c:v>
                </c:pt>
                <c:pt idx="62">
                  <c:v>0.99630700000000005</c:v>
                </c:pt>
                <c:pt idx="63">
                  <c:v>0.98496399999999995</c:v>
                </c:pt>
                <c:pt idx="64">
                  <c:v>0.99999899999999997</c:v>
                </c:pt>
                <c:pt idx="65">
                  <c:v>0.99999800000000005</c:v>
                </c:pt>
                <c:pt idx="66">
                  <c:v>1</c:v>
                </c:pt>
                <c:pt idx="67">
                  <c:v>1</c:v>
                </c:pt>
                <c:pt idx="68">
                  <c:v>0.99999899999999997</c:v>
                </c:pt>
                <c:pt idx="69">
                  <c:v>0.99999800000000005</c:v>
                </c:pt>
                <c:pt idx="70">
                  <c:v>1</c:v>
                </c:pt>
                <c:pt idx="71">
                  <c:v>1</c:v>
                </c:pt>
                <c:pt idx="72">
                  <c:v>0.99815200000000004</c:v>
                </c:pt>
                <c:pt idx="73">
                  <c:v>0.99244100000000002</c:v>
                </c:pt>
                <c:pt idx="74">
                  <c:v>0.99815600000000004</c:v>
                </c:pt>
                <c:pt idx="75">
                  <c:v>0.99244699999999997</c:v>
                </c:pt>
                <c:pt idx="76">
                  <c:v>0.99999499999999997</c:v>
                </c:pt>
                <c:pt idx="77">
                  <c:v>0.99999300000000002</c:v>
                </c:pt>
                <c:pt idx="78">
                  <c:v>0.99999899999999997</c:v>
                </c:pt>
                <c:pt idx="79">
                  <c:v>0.99999899999999997</c:v>
                </c:pt>
                <c:pt idx="80">
                  <c:v>0.99999499999999997</c:v>
                </c:pt>
                <c:pt idx="81">
                  <c:v>0.99999300000000002</c:v>
                </c:pt>
                <c:pt idx="82">
                  <c:v>0.99999899999999997</c:v>
                </c:pt>
                <c:pt idx="83">
                  <c:v>0.99999899999999997</c:v>
                </c:pt>
                <c:pt idx="84">
                  <c:v>0.99815500000000001</c:v>
                </c:pt>
                <c:pt idx="85">
                  <c:v>0.99244500000000002</c:v>
                </c:pt>
                <c:pt idx="86">
                  <c:v>0.99815600000000004</c:v>
                </c:pt>
                <c:pt idx="87">
                  <c:v>0.99244699999999997</c:v>
                </c:pt>
                <c:pt idx="88">
                  <c:v>0.99999800000000005</c:v>
                </c:pt>
                <c:pt idx="89">
                  <c:v>0.99999700000000002</c:v>
                </c:pt>
                <c:pt idx="90">
                  <c:v>1</c:v>
                </c:pt>
                <c:pt idx="91">
                  <c:v>1</c:v>
                </c:pt>
                <c:pt idx="92">
                  <c:v>0.99999800000000005</c:v>
                </c:pt>
                <c:pt idx="93">
                  <c:v>0.99999700000000002</c:v>
                </c:pt>
                <c:pt idx="94">
                  <c:v>1</c:v>
                </c:pt>
                <c:pt idx="95">
                  <c:v>1</c:v>
                </c:pt>
                <c:pt idx="96">
                  <c:v>0.99815500000000001</c:v>
                </c:pt>
                <c:pt idx="97">
                  <c:v>0.99244500000000002</c:v>
                </c:pt>
                <c:pt idx="98">
                  <c:v>0.99815600000000004</c:v>
                </c:pt>
                <c:pt idx="99">
                  <c:v>0.99244699999999997</c:v>
                </c:pt>
                <c:pt idx="100">
                  <c:v>0.99999899999999997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4E-CF4D-B7FF-B6B1487C5E18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Sheet1!$J$2:$J$102</c:f>
              <c:numCache>
                <c:formatCode>General</c:formatCode>
                <c:ptCount val="101"/>
                <c:pt idx="0">
                  <c:v>2.0007282399999999</c:v>
                </c:pt>
                <c:pt idx="1">
                  <c:v>1.9745086000000001</c:v>
                </c:pt>
                <c:pt idx="2">
                  <c:v>2.0007322400000001</c:v>
                </c:pt>
                <c:pt idx="3">
                  <c:v>1.9745146</c:v>
                </c:pt>
                <c:pt idx="4">
                  <c:v>2.0080384799999997</c:v>
                </c:pt>
                <c:pt idx="5">
                  <c:v>2.0040456400000002</c:v>
                </c:pt>
                <c:pt idx="6">
                  <c:v>2.0080424800000003</c:v>
                </c:pt>
                <c:pt idx="7">
                  <c:v>2.0040516400000001</c:v>
                </c:pt>
                <c:pt idx="8">
                  <c:v>2.0080384799999997</c:v>
                </c:pt>
                <c:pt idx="9">
                  <c:v>2.0040456400000002</c:v>
                </c:pt>
                <c:pt idx="10">
                  <c:v>2.0080424800000003</c:v>
                </c:pt>
                <c:pt idx="11">
                  <c:v>2.0040516400000001</c:v>
                </c:pt>
                <c:pt idx="12">
                  <c:v>2.0007312399999999</c:v>
                </c:pt>
                <c:pt idx="13">
                  <c:v>1.9745126</c:v>
                </c:pt>
                <c:pt idx="14">
                  <c:v>2.0007322400000001</c:v>
                </c:pt>
                <c:pt idx="15">
                  <c:v>1.9745146</c:v>
                </c:pt>
                <c:pt idx="16">
                  <c:v>2.0080414800000002</c:v>
                </c:pt>
                <c:pt idx="17">
                  <c:v>2.0040496399999999</c:v>
                </c:pt>
                <c:pt idx="18">
                  <c:v>2.0080424800000003</c:v>
                </c:pt>
                <c:pt idx="19">
                  <c:v>2.0040526400000003</c:v>
                </c:pt>
                <c:pt idx="20">
                  <c:v>2.0080414800000002</c:v>
                </c:pt>
                <c:pt idx="21">
                  <c:v>2.0040496399999999</c:v>
                </c:pt>
                <c:pt idx="22">
                  <c:v>2.0080424800000003</c:v>
                </c:pt>
                <c:pt idx="23">
                  <c:v>2.0040526400000003</c:v>
                </c:pt>
                <c:pt idx="24">
                  <c:v>2.0007312399999999</c:v>
                </c:pt>
                <c:pt idx="25">
                  <c:v>1.9745126</c:v>
                </c:pt>
                <c:pt idx="26">
                  <c:v>2.0007322400000001</c:v>
                </c:pt>
                <c:pt idx="27">
                  <c:v>1.9745146</c:v>
                </c:pt>
                <c:pt idx="28">
                  <c:v>2.0080414800000002</c:v>
                </c:pt>
                <c:pt idx="29">
                  <c:v>2.00405064</c:v>
                </c:pt>
                <c:pt idx="30">
                  <c:v>2.0080424800000003</c:v>
                </c:pt>
                <c:pt idx="31">
                  <c:v>2.0040526400000003</c:v>
                </c:pt>
                <c:pt idx="32">
                  <c:v>2.0080414800000002</c:v>
                </c:pt>
                <c:pt idx="33">
                  <c:v>2.00405064</c:v>
                </c:pt>
                <c:pt idx="34">
                  <c:v>2.0080424800000003</c:v>
                </c:pt>
                <c:pt idx="35">
                  <c:v>2.0040526400000003</c:v>
                </c:pt>
                <c:pt idx="36">
                  <c:v>2.0043753600000001</c:v>
                </c:pt>
                <c:pt idx="37">
                  <c:v>1.9890725599999999</c:v>
                </c:pt>
                <c:pt idx="38">
                  <c:v>2.0043793600000002</c:v>
                </c:pt>
                <c:pt idx="39">
                  <c:v>1.9890775600000001</c:v>
                </c:pt>
                <c:pt idx="40">
                  <c:v>2.0080384799999997</c:v>
                </c:pt>
                <c:pt idx="41">
                  <c:v>2.0040456400000002</c:v>
                </c:pt>
                <c:pt idx="42">
                  <c:v>2.0080424800000003</c:v>
                </c:pt>
                <c:pt idx="43">
                  <c:v>2.0040516400000001</c:v>
                </c:pt>
                <c:pt idx="44">
                  <c:v>2.0080384799999997</c:v>
                </c:pt>
                <c:pt idx="45">
                  <c:v>2.0040456400000002</c:v>
                </c:pt>
                <c:pt idx="46">
                  <c:v>2.0080424800000003</c:v>
                </c:pt>
                <c:pt idx="47">
                  <c:v>2.0040516400000001</c:v>
                </c:pt>
                <c:pt idx="48">
                  <c:v>2.00437836</c:v>
                </c:pt>
                <c:pt idx="49">
                  <c:v>1.98907656</c:v>
                </c:pt>
                <c:pt idx="50">
                  <c:v>2.0043803599999999</c:v>
                </c:pt>
                <c:pt idx="51">
                  <c:v>1.9890785599999998</c:v>
                </c:pt>
                <c:pt idx="52">
                  <c:v>2.0080414800000002</c:v>
                </c:pt>
                <c:pt idx="53">
                  <c:v>2.0040496399999999</c:v>
                </c:pt>
                <c:pt idx="54">
                  <c:v>2.00804348</c:v>
                </c:pt>
                <c:pt idx="55">
                  <c:v>2.0040526400000003</c:v>
                </c:pt>
                <c:pt idx="56">
                  <c:v>2.0080414800000002</c:v>
                </c:pt>
                <c:pt idx="57">
                  <c:v>2.0040496399999999</c:v>
                </c:pt>
                <c:pt idx="58">
                  <c:v>2.00804348</c:v>
                </c:pt>
                <c:pt idx="59">
                  <c:v>2.0040526400000003</c:v>
                </c:pt>
                <c:pt idx="60">
                  <c:v>2.0043793600000002</c:v>
                </c:pt>
                <c:pt idx="61">
                  <c:v>1.98907656</c:v>
                </c:pt>
                <c:pt idx="62">
                  <c:v>2.0043803599999999</c:v>
                </c:pt>
                <c:pt idx="63">
                  <c:v>1.9890785599999998</c:v>
                </c:pt>
                <c:pt idx="64">
                  <c:v>2.0080424800000003</c:v>
                </c:pt>
                <c:pt idx="65">
                  <c:v>2.00405064</c:v>
                </c:pt>
                <c:pt idx="66">
                  <c:v>2.00804348</c:v>
                </c:pt>
                <c:pt idx="67">
                  <c:v>2.0040526400000003</c:v>
                </c:pt>
                <c:pt idx="68">
                  <c:v>2.0080424800000003</c:v>
                </c:pt>
                <c:pt idx="69">
                  <c:v>2.00405064</c:v>
                </c:pt>
                <c:pt idx="70">
                  <c:v>2.00804348</c:v>
                </c:pt>
                <c:pt idx="71">
                  <c:v>2.0040526400000003</c:v>
                </c:pt>
                <c:pt idx="72">
                  <c:v>2.0062103599999999</c:v>
                </c:pt>
                <c:pt idx="73">
                  <c:v>1.9965246000000001</c:v>
                </c:pt>
                <c:pt idx="74">
                  <c:v>2.00621436</c:v>
                </c:pt>
                <c:pt idx="75">
                  <c:v>1.9965305999999998</c:v>
                </c:pt>
                <c:pt idx="76">
                  <c:v>2.0080384799999997</c:v>
                </c:pt>
                <c:pt idx="77">
                  <c:v>2.0040456400000002</c:v>
                </c:pt>
                <c:pt idx="78">
                  <c:v>2.0080424800000003</c:v>
                </c:pt>
                <c:pt idx="79">
                  <c:v>2.0040516400000001</c:v>
                </c:pt>
                <c:pt idx="80">
                  <c:v>2.0080384799999997</c:v>
                </c:pt>
                <c:pt idx="81">
                  <c:v>2.0040456400000002</c:v>
                </c:pt>
                <c:pt idx="82">
                  <c:v>2.0080424800000003</c:v>
                </c:pt>
                <c:pt idx="83">
                  <c:v>2.0040516400000001</c:v>
                </c:pt>
                <c:pt idx="84">
                  <c:v>2.0062133600000003</c:v>
                </c:pt>
                <c:pt idx="85">
                  <c:v>1.9965286</c:v>
                </c:pt>
                <c:pt idx="86">
                  <c:v>2.00621436</c:v>
                </c:pt>
                <c:pt idx="87">
                  <c:v>1.9965305999999998</c:v>
                </c:pt>
                <c:pt idx="88">
                  <c:v>2.0080414800000002</c:v>
                </c:pt>
                <c:pt idx="89">
                  <c:v>2.0040496399999999</c:v>
                </c:pt>
                <c:pt idx="90">
                  <c:v>2.00804348</c:v>
                </c:pt>
                <c:pt idx="91">
                  <c:v>2.0040526400000003</c:v>
                </c:pt>
                <c:pt idx="92">
                  <c:v>2.0080414800000002</c:v>
                </c:pt>
                <c:pt idx="93">
                  <c:v>2.0040496399999999</c:v>
                </c:pt>
                <c:pt idx="94">
                  <c:v>2.00804348</c:v>
                </c:pt>
                <c:pt idx="95">
                  <c:v>2.0040526400000003</c:v>
                </c:pt>
                <c:pt idx="96">
                  <c:v>2.0062133600000003</c:v>
                </c:pt>
                <c:pt idx="97">
                  <c:v>1.9965286</c:v>
                </c:pt>
                <c:pt idx="98">
                  <c:v>2.00621436</c:v>
                </c:pt>
                <c:pt idx="99">
                  <c:v>1.9965305999999998</c:v>
                </c:pt>
                <c:pt idx="100">
                  <c:v>2.0080424800000003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4E-CF4D-B7FF-B6B1487C5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671184"/>
        <c:axId val="1"/>
      </c:lineChart>
      <c:catAx>
        <c:axId val="30567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567118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75582635497923745"/>
          <c:y val="0.80762739952506657"/>
          <c:w val="0.21512318126624275"/>
          <c:h val="0.1815980846691648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456.hmmer</a:t>
            </a:r>
          </a:p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CPI vs Parameters</a:t>
            </a:r>
          </a:p>
        </c:rich>
      </c:tx>
      <c:layout>
        <c:manualLayout>
          <c:xMode val="edge"/>
          <c:yMode val="edge"/>
          <c:x val="2.8351850247951338E-2"/>
          <c:y val="3.240741805980906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[Shilpa_456.xls]Sheet1!$J$1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[Shilpa_456.xls]Sheet1!$M$2:$M$109</c:f>
              <c:strCache>
                <c:ptCount val="108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64 64 1 8 32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  <c:pt idx="84">
                  <c:v>128 64 1 1 32</c:v>
                </c:pt>
                <c:pt idx="85">
                  <c:v>128 64 1 1 64</c:v>
                </c:pt>
                <c:pt idx="86">
                  <c:v>128 64 1 8 32</c:v>
                </c:pt>
                <c:pt idx="87">
                  <c:v>128 64 1 8 64</c:v>
                </c:pt>
                <c:pt idx="88">
                  <c:v>128 64 4 1 32</c:v>
                </c:pt>
                <c:pt idx="89">
                  <c:v>128 64 4 1 64</c:v>
                </c:pt>
                <c:pt idx="90">
                  <c:v>128 64 4 8 32</c:v>
                </c:pt>
                <c:pt idx="91">
                  <c:v>128 64 4 8 64</c:v>
                </c:pt>
                <c:pt idx="92">
                  <c:v>128 64 8 1 32</c:v>
                </c:pt>
                <c:pt idx="93">
                  <c:v>128 64 8 1 64</c:v>
                </c:pt>
                <c:pt idx="94">
                  <c:v>128 64 8 8 32</c:v>
                </c:pt>
                <c:pt idx="95">
                  <c:v>128 64 8 8 64</c:v>
                </c:pt>
                <c:pt idx="96">
                  <c:v>128 128 1 1 32</c:v>
                </c:pt>
                <c:pt idx="97">
                  <c:v>128 128 1 1 64</c:v>
                </c:pt>
                <c:pt idx="98">
                  <c:v>128 128 1 8 32</c:v>
                </c:pt>
                <c:pt idx="99">
                  <c:v>128 128 1 8 64</c:v>
                </c:pt>
                <c:pt idx="100">
                  <c:v>128 128 4 1 32</c:v>
                </c:pt>
                <c:pt idx="101">
                  <c:v>128 128 4 1 64</c:v>
                </c:pt>
                <c:pt idx="102">
                  <c:v>128 128 4 8 32</c:v>
                </c:pt>
                <c:pt idx="103">
                  <c:v>128 128 4 8 64</c:v>
                </c:pt>
                <c:pt idx="104">
                  <c:v>128 128 8 1 32</c:v>
                </c:pt>
                <c:pt idx="105">
                  <c:v>128 128 8 1 64</c:v>
                </c:pt>
                <c:pt idx="106">
                  <c:v>128 128 8 8 32</c:v>
                </c:pt>
                <c:pt idx="107">
                  <c:v>128 128 8 8 64</c:v>
                </c:pt>
              </c:strCache>
            </c:strRef>
          </c:cat>
          <c:val>
            <c:numRef>
              <c:f>[Shilpa_456.xls]Sheet1!$J$2:$J$109</c:f>
              <c:numCache>
                <c:formatCode>General</c:formatCode>
                <c:ptCount val="108"/>
                <c:pt idx="0">
                  <c:v>1.0093560399999999</c:v>
                </c:pt>
                <c:pt idx="1">
                  <c:v>1.00574992</c:v>
                </c:pt>
                <c:pt idx="2">
                  <c:v>1.00859224</c:v>
                </c:pt>
                <c:pt idx="3">
                  <c:v>1.0053033199999999</c:v>
                </c:pt>
                <c:pt idx="4">
                  <c:v>1.0150695599999999</c:v>
                </c:pt>
                <c:pt idx="5">
                  <c:v>1.0147058799999999</c:v>
                </c:pt>
                <c:pt idx="6">
                  <c:v>1.01428476</c:v>
                </c:pt>
                <c:pt idx="7">
                  <c:v>1.0144862800000001</c:v>
                </c:pt>
                <c:pt idx="8">
                  <c:v>1.0148764800000001</c:v>
                </c:pt>
                <c:pt idx="9">
                  <c:v>1.01452052</c:v>
                </c:pt>
                <c:pt idx="10">
                  <c:v>1.01414468</c:v>
                </c:pt>
                <c:pt idx="11">
                  <c:v>1.0143339199999999</c:v>
                </c:pt>
                <c:pt idx="12">
                  <c:v>1.0085111200000001</c:v>
                </c:pt>
                <c:pt idx="13">
                  <c:v>1.0052616000000001</c:v>
                </c:pt>
                <c:pt idx="14">
                  <c:v>1.00857324</c:v>
                </c:pt>
                <c:pt idx="15">
                  <c:v>1.00529632</c:v>
                </c:pt>
                <c:pt idx="16">
                  <c:v>1.01403664</c:v>
                </c:pt>
                <c:pt idx="17">
                  <c:v>1.01409456</c:v>
                </c:pt>
                <c:pt idx="18">
                  <c:v>1.0142487600000001</c:v>
                </c:pt>
                <c:pt idx="19">
                  <c:v>1.0144592800000001</c:v>
                </c:pt>
                <c:pt idx="20">
                  <c:v>1.01389956</c:v>
                </c:pt>
                <c:pt idx="21">
                  <c:v>1.0139472</c:v>
                </c:pt>
                <c:pt idx="22">
                  <c:v>1.01410968</c:v>
                </c:pt>
                <c:pt idx="23">
                  <c:v>1.0143019200000001</c:v>
                </c:pt>
                <c:pt idx="24">
                  <c:v>1.00853956</c:v>
                </c:pt>
                <c:pt idx="25">
                  <c:v>1.00526852</c:v>
                </c:pt>
                <c:pt idx="26">
                  <c:v>1.0085672400000001</c:v>
                </c:pt>
                <c:pt idx="27">
                  <c:v>1.00528632</c:v>
                </c:pt>
                <c:pt idx="28">
                  <c:v>1.0141420800000001</c:v>
                </c:pt>
                <c:pt idx="29">
                  <c:v>1.01422748</c:v>
                </c:pt>
                <c:pt idx="30">
                  <c:v>1.01423876</c:v>
                </c:pt>
                <c:pt idx="31">
                  <c:v>1.0144262799999999</c:v>
                </c:pt>
                <c:pt idx="32">
                  <c:v>1.014005</c:v>
                </c:pt>
                <c:pt idx="33">
                  <c:v>1.0140761199999999</c:v>
                </c:pt>
                <c:pt idx="34">
                  <c:v>1.01409868</c:v>
                </c:pt>
                <c:pt idx="35">
                  <c:v>1.0142689199999999</c:v>
                </c:pt>
                <c:pt idx="36">
                  <c:v>1.01437844</c:v>
                </c:pt>
                <c:pt idx="37">
                  <c:v>1.0098931200000001</c:v>
                </c:pt>
                <c:pt idx="38">
                  <c:v>1.0133046400000001</c:v>
                </c:pt>
                <c:pt idx="39">
                  <c:v>1.0091785200000001</c:v>
                </c:pt>
                <c:pt idx="40">
                  <c:v>1.01888976</c:v>
                </c:pt>
                <c:pt idx="41">
                  <c:v>1.0183044800000001</c:v>
                </c:pt>
                <c:pt idx="42">
                  <c:v>1.0181929599999999</c:v>
                </c:pt>
                <c:pt idx="43">
                  <c:v>1.0183288800000001</c:v>
                </c:pt>
                <c:pt idx="44">
                  <c:v>1.01774352</c:v>
                </c:pt>
                <c:pt idx="45">
                  <c:v>1.01729552</c:v>
                </c:pt>
                <c:pt idx="46">
                  <c:v>1.0171047200000001</c:v>
                </c:pt>
                <c:pt idx="47">
                  <c:v>1.01730192</c:v>
                </c:pt>
                <c:pt idx="48">
                  <c:v>1.0130915199999999</c:v>
                </c:pt>
                <c:pt idx="49">
                  <c:v>1.0090268</c:v>
                </c:pt>
                <c:pt idx="50">
                  <c:v>1.0132826399999999</c:v>
                </c:pt>
                <c:pt idx="51">
                  <c:v>1.0091705200000001</c:v>
                </c:pt>
                <c:pt idx="52">
                  <c:v>1.01779084</c:v>
                </c:pt>
                <c:pt idx="53">
                  <c:v>1.0177091599999999</c:v>
                </c:pt>
                <c:pt idx="54">
                  <c:v>1.0181639600000001</c:v>
                </c:pt>
                <c:pt idx="55">
                  <c:v>1.01831088</c:v>
                </c:pt>
                <c:pt idx="56">
                  <c:v>1.0167516000000001</c:v>
                </c:pt>
                <c:pt idx="57">
                  <c:v>1.0167542000000001</c:v>
                </c:pt>
                <c:pt idx="58">
                  <c:v>1.0170767199999999</c:v>
                </c:pt>
                <c:pt idx="59">
                  <c:v>1.01728492</c:v>
                </c:pt>
                <c:pt idx="60">
                  <c:v>1.01319096</c:v>
                </c:pt>
                <c:pt idx="61">
                  <c:v>1.0090797199999999</c:v>
                </c:pt>
                <c:pt idx="62">
                  <c:v>1.0132746399999999</c:v>
                </c:pt>
                <c:pt idx="63">
                  <c:v>1.00915252</c:v>
                </c:pt>
                <c:pt idx="64">
                  <c:v>1.01798528</c:v>
                </c:pt>
                <c:pt idx="65">
                  <c:v>1.01794908</c:v>
                </c:pt>
                <c:pt idx="66">
                  <c:v>1.01815196</c:v>
                </c:pt>
                <c:pt idx="67">
                  <c:v>1.01827888</c:v>
                </c:pt>
                <c:pt idx="68">
                  <c:v>1.0169190399999999</c:v>
                </c:pt>
                <c:pt idx="69">
                  <c:v>1.0169621200000001</c:v>
                </c:pt>
                <c:pt idx="70">
                  <c:v>1.01706472</c:v>
                </c:pt>
                <c:pt idx="71">
                  <c:v>1.0172549200000001</c:v>
                </c:pt>
                <c:pt idx="72">
                  <c:v>1.0234218399999999</c:v>
                </c:pt>
                <c:pt idx="73">
                  <c:v>1.01952664</c:v>
                </c:pt>
                <c:pt idx="74">
                  <c:v>1.02253404</c:v>
                </c:pt>
                <c:pt idx="75">
                  <c:v>1.01899004</c:v>
                </c:pt>
                <c:pt idx="76">
                  <c:v>1.0476602399999999</c:v>
                </c:pt>
                <c:pt idx="77">
                  <c:v>1.0444552</c:v>
                </c:pt>
                <c:pt idx="78">
                  <c:v>1.05069944</c:v>
                </c:pt>
                <c:pt idx="79">
                  <c:v>1.0495536000000001</c:v>
                </c:pt>
                <c:pt idx="80">
                  <c:v>1.0576673599999999</c:v>
                </c:pt>
                <c:pt idx="81">
                  <c:v>1.05425032</c:v>
                </c:pt>
                <c:pt idx="82">
                  <c:v>1.06453456</c:v>
                </c:pt>
                <c:pt idx="83">
                  <c:v>1.06368872</c:v>
                </c:pt>
                <c:pt idx="84">
                  <c:v>1.02192992</c:v>
                </c:pt>
                <c:pt idx="85">
                  <c:v>1.01833532</c:v>
                </c:pt>
                <c:pt idx="86">
                  <c:v>1.0225120400000001</c:v>
                </c:pt>
                <c:pt idx="87">
                  <c:v>1.01898504</c:v>
                </c:pt>
                <c:pt idx="88">
                  <c:v>1.04771532</c:v>
                </c:pt>
                <c:pt idx="89">
                  <c:v>1.04532388</c:v>
                </c:pt>
                <c:pt idx="90">
                  <c:v>1.0506584400000001</c:v>
                </c:pt>
                <c:pt idx="91">
                  <c:v>1.0495585999999999</c:v>
                </c:pt>
                <c:pt idx="92">
                  <c:v>1.05977744</c:v>
                </c:pt>
                <c:pt idx="93">
                  <c:v>1.0568690000000001</c:v>
                </c:pt>
                <c:pt idx="94">
                  <c:v>1.0644925599999999</c:v>
                </c:pt>
                <c:pt idx="95">
                  <c:v>1.0637207200000001</c:v>
                </c:pt>
                <c:pt idx="96">
                  <c:v>1.02224936</c:v>
                </c:pt>
                <c:pt idx="97">
                  <c:v>1.0186052400000001</c:v>
                </c:pt>
                <c:pt idx="98">
                  <c:v>1.02250504</c:v>
                </c:pt>
                <c:pt idx="99">
                  <c:v>1.01895504</c:v>
                </c:pt>
                <c:pt idx="100">
                  <c:v>1.0493197599999999</c:v>
                </c:pt>
                <c:pt idx="101">
                  <c:v>1.0470957999999999</c:v>
                </c:pt>
                <c:pt idx="102">
                  <c:v>1.0506494399999999</c:v>
                </c:pt>
                <c:pt idx="103">
                  <c:v>1.0494926</c:v>
                </c:pt>
                <c:pt idx="104">
                  <c:v>1.0623378800000001</c:v>
                </c:pt>
                <c:pt idx="105">
                  <c:v>1.05972092</c:v>
                </c:pt>
                <c:pt idx="106">
                  <c:v>1.06448356</c:v>
                </c:pt>
                <c:pt idx="107">
                  <c:v>1.0636397200000001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01-8449-99FC-C28B082411C0}"/>
            </c:ext>
          </c:extLst>
        </c:ser>
        <c:ser>
          <c:idx val="1"/>
          <c:order val="1"/>
          <c:tx>
            <c:strRef>
              <c:f>[Shilpa_456.xls]Sheet1!$M$1</c:f>
              <c:strCache>
                <c:ptCount val="1"/>
                <c:pt idx="0">
                  <c:v>Parameters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[Shilpa_456.xls]Sheet1!$M$2:$M$109</c:f>
              <c:strCache>
                <c:ptCount val="108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64 64 1 8 32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  <c:pt idx="84">
                  <c:v>128 64 1 1 32</c:v>
                </c:pt>
                <c:pt idx="85">
                  <c:v>128 64 1 1 64</c:v>
                </c:pt>
                <c:pt idx="86">
                  <c:v>128 64 1 8 32</c:v>
                </c:pt>
                <c:pt idx="87">
                  <c:v>128 64 1 8 64</c:v>
                </c:pt>
                <c:pt idx="88">
                  <c:v>128 64 4 1 32</c:v>
                </c:pt>
                <c:pt idx="89">
                  <c:v>128 64 4 1 64</c:v>
                </c:pt>
                <c:pt idx="90">
                  <c:v>128 64 4 8 32</c:v>
                </c:pt>
                <c:pt idx="91">
                  <c:v>128 64 4 8 64</c:v>
                </c:pt>
                <c:pt idx="92">
                  <c:v>128 64 8 1 32</c:v>
                </c:pt>
                <c:pt idx="93">
                  <c:v>128 64 8 1 64</c:v>
                </c:pt>
                <c:pt idx="94">
                  <c:v>128 64 8 8 32</c:v>
                </c:pt>
                <c:pt idx="95">
                  <c:v>128 64 8 8 64</c:v>
                </c:pt>
                <c:pt idx="96">
                  <c:v>128 128 1 1 32</c:v>
                </c:pt>
                <c:pt idx="97">
                  <c:v>128 128 1 1 64</c:v>
                </c:pt>
                <c:pt idx="98">
                  <c:v>128 128 1 8 32</c:v>
                </c:pt>
                <c:pt idx="99">
                  <c:v>128 128 1 8 64</c:v>
                </c:pt>
                <c:pt idx="100">
                  <c:v>128 128 4 1 32</c:v>
                </c:pt>
                <c:pt idx="101">
                  <c:v>128 128 4 1 64</c:v>
                </c:pt>
                <c:pt idx="102">
                  <c:v>128 128 4 8 32</c:v>
                </c:pt>
                <c:pt idx="103">
                  <c:v>128 128 4 8 64</c:v>
                </c:pt>
                <c:pt idx="104">
                  <c:v>128 128 8 1 32</c:v>
                </c:pt>
                <c:pt idx="105">
                  <c:v>128 128 8 1 64</c:v>
                </c:pt>
                <c:pt idx="106">
                  <c:v>128 128 8 8 32</c:v>
                </c:pt>
                <c:pt idx="107">
                  <c:v>128 128 8 8 64</c:v>
                </c:pt>
              </c:strCache>
            </c:strRef>
          </c:cat>
          <c:val>
            <c:numRef>
              <c:f>[Shilpa_456.xls]Sheet1!$M$2:$M$109</c:f>
              <c:numCache>
                <c:formatCode>General</c:formatCode>
                <c:ptCount val="1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01-8449-99FC-C28B08241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568512"/>
        <c:axId val="86091456"/>
      </c:lineChart>
      <c:catAx>
        <c:axId val="20556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91456"/>
        <c:crosses val="autoZero"/>
        <c:auto val="1"/>
        <c:lblAlgn val="ctr"/>
        <c:lblOffset val="100"/>
        <c:noMultiLvlLbl val="0"/>
      </c:catAx>
      <c:valAx>
        <c:axId val="8609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685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L2_Caches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L2-Cache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Sheet1!$C$2:$C$84</c:f>
              <c:numCache>
                <c:formatCode>General</c:formatCode>
                <c:ptCount val="83"/>
                <c:pt idx="0">
                  <c:v>0.66140500000000002</c:v>
                </c:pt>
                <c:pt idx="1">
                  <c:v>0.50356400000000001</c:v>
                </c:pt>
                <c:pt idx="2">
                  <c:v>0.66142500000000004</c:v>
                </c:pt>
                <c:pt idx="3">
                  <c:v>0.50357300000000005</c:v>
                </c:pt>
                <c:pt idx="4">
                  <c:v>0.71926400000000001</c:v>
                </c:pt>
                <c:pt idx="5">
                  <c:v>0.57829699999999995</c:v>
                </c:pt>
                <c:pt idx="6">
                  <c:v>0.71928899999999996</c:v>
                </c:pt>
                <c:pt idx="7">
                  <c:v>0.57831200000000005</c:v>
                </c:pt>
                <c:pt idx="8">
                  <c:v>0.585318</c:v>
                </c:pt>
                <c:pt idx="9">
                  <c:v>0.585318</c:v>
                </c:pt>
                <c:pt idx="10">
                  <c:v>0.58533400000000002</c:v>
                </c:pt>
                <c:pt idx="11">
                  <c:v>0.66141700000000003</c:v>
                </c:pt>
                <c:pt idx="12">
                  <c:v>0.50356900000000004</c:v>
                </c:pt>
                <c:pt idx="13">
                  <c:v>0.66141799999999995</c:v>
                </c:pt>
                <c:pt idx="14">
                  <c:v>0.50356999999999996</c:v>
                </c:pt>
                <c:pt idx="15">
                  <c:v>0.71928000000000003</c:v>
                </c:pt>
                <c:pt idx="16">
                  <c:v>0.57830700000000002</c:v>
                </c:pt>
                <c:pt idx="17">
                  <c:v>0.71928199999999998</c:v>
                </c:pt>
                <c:pt idx="18">
                  <c:v>0.57830899999999996</c:v>
                </c:pt>
                <c:pt idx="19">
                  <c:v>0.72548599999999996</c:v>
                </c:pt>
                <c:pt idx="20">
                  <c:v>0.58532799999999996</c:v>
                </c:pt>
                <c:pt idx="21">
                  <c:v>0.72548800000000002</c:v>
                </c:pt>
                <c:pt idx="22">
                  <c:v>0.58533000000000002</c:v>
                </c:pt>
                <c:pt idx="23">
                  <c:v>0.66141399999999995</c:v>
                </c:pt>
                <c:pt idx="24">
                  <c:v>0.50356599999999996</c:v>
                </c:pt>
                <c:pt idx="25">
                  <c:v>0.66141399999999995</c:v>
                </c:pt>
                <c:pt idx="26">
                  <c:v>0.50356500000000004</c:v>
                </c:pt>
                <c:pt idx="27">
                  <c:v>0.71927700000000006</c:v>
                </c:pt>
                <c:pt idx="28">
                  <c:v>0.57830400000000004</c:v>
                </c:pt>
                <c:pt idx="29">
                  <c:v>0.71927700000000006</c:v>
                </c:pt>
                <c:pt idx="30">
                  <c:v>0.57830300000000001</c:v>
                </c:pt>
                <c:pt idx="31">
                  <c:v>0.72548299999999999</c:v>
                </c:pt>
                <c:pt idx="32">
                  <c:v>0.58532499999999998</c:v>
                </c:pt>
                <c:pt idx="33">
                  <c:v>0.72548299999999999</c:v>
                </c:pt>
                <c:pt idx="34">
                  <c:v>0.58532499999999998</c:v>
                </c:pt>
                <c:pt idx="35">
                  <c:v>0.70796199999999998</c:v>
                </c:pt>
                <c:pt idx="36">
                  <c:v>0.56108800000000003</c:v>
                </c:pt>
                <c:pt idx="37">
                  <c:v>0.70798499999999998</c:v>
                </c:pt>
                <c:pt idx="38">
                  <c:v>0.56110000000000004</c:v>
                </c:pt>
                <c:pt idx="39">
                  <c:v>0.76043899999999998</c:v>
                </c:pt>
                <c:pt idx="40">
                  <c:v>0.63361999999999996</c:v>
                </c:pt>
                <c:pt idx="41">
                  <c:v>0.76046800000000003</c:v>
                </c:pt>
                <c:pt idx="42">
                  <c:v>0.63363899999999995</c:v>
                </c:pt>
                <c:pt idx="43">
                  <c:v>0.76603699999999997</c:v>
                </c:pt>
                <c:pt idx="44">
                  <c:v>0.64074900000000001</c:v>
                </c:pt>
                <c:pt idx="45">
                  <c:v>0.76606600000000002</c:v>
                </c:pt>
                <c:pt idx="46">
                  <c:v>0.64076900000000003</c:v>
                </c:pt>
                <c:pt idx="47">
                  <c:v>0.70797600000000005</c:v>
                </c:pt>
                <c:pt idx="48">
                  <c:v>0.56109500000000001</c:v>
                </c:pt>
                <c:pt idx="49">
                  <c:v>0.707978</c:v>
                </c:pt>
                <c:pt idx="50">
                  <c:v>0.56109699999999996</c:v>
                </c:pt>
                <c:pt idx="51">
                  <c:v>0.76045799999999997</c:v>
                </c:pt>
                <c:pt idx="52">
                  <c:v>0.633633</c:v>
                </c:pt>
                <c:pt idx="53">
                  <c:v>0.76046000000000002</c:v>
                </c:pt>
                <c:pt idx="54">
                  <c:v>0.63363499999999995</c:v>
                </c:pt>
                <c:pt idx="55">
                  <c:v>0.76605599999999996</c:v>
                </c:pt>
                <c:pt idx="56">
                  <c:v>0.64076200000000005</c:v>
                </c:pt>
                <c:pt idx="57">
                  <c:v>0.76605800000000002</c:v>
                </c:pt>
                <c:pt idx="58">
                  <c:v>0.64076500000000003</c:v>
                </c:pt>
                <c:pt idx="59">
                  <c:v>0.70797299999999996</c:v>
                </c:pt>
                <c:pt idx="60">
                  <c:v>0.56109299999999995</c:v>
                </c:pt>
                <c:pt idx="61">
                  <c:v>0.70797299999999996</c:v>
                </c:pt>
                <c:pt idx="62">
                  <c:v>0.56109200000000004</c:v>
                </c:pt>
                <c:pt idx="63">
                  <c:v>0.76045499999999999</c:v>
                </c:pt>
                <c:pt idx="64">
                  <c:v>0.63363000000000003</c:v>
                </c:pt>
                <c:pt idx="65">
                  <c:v>0.76045499999999999</c:v>
                </c:pt>
                <c:pt idx="66">
                  <c:v>0.63363000000000003</c:v>
                </c:pt>
                <c:pt idx="67">
                  <c:v>0.76605299999999998</c:v>
                </c:pt>
                <c:pt idx="68">
                  <c:v>0.64076</c:v>
                </c:pt>
                <c:pt idx="69">
                  <c:v>0.76605299999999998</c:v>
                </c:pt>
                <c:pt idx="70">
                  <c:v>0.64075899999999997</c:v>
                </c:pt>
                <c:pt idx="71">
                  <c:v>0.75939400000000001</c:v>
                </c:pt>
                <c:pt idx="72">
                  <c:v>0.63014000000000003</c:v>
                </c:pt>
                <c:pt idx="73">
                  <c:v>0.75941999999999998</c:v>
                </c:pt>
                <c:pt idx="74">
                  <c:v>0.63015600000000005</c:v>
                </c:pt>
                <c:pt idx="75">
                  <c:v>0.80112300000000003</c:v>
                </c:pt>
                <c:pt idx="76">
                  <c:v>0.69364000000000003</c:v>
                </c:pt>
                <c:pt idx="77">
                  <c:v>0.80115400000000003</c:v>
                </c:pt>
                <c:pt idx="78">
                  <c:v>0.693662</c:v>
                </c:pt>
                <c:pt idx="79">
                  <c:v>0.80716600000000005</c:v>
                </c:pt>
                <c:pt idx="80">
                  <c:v>0.70226900000000003</c:v>
                </c:pt>
                <c:pt idx="81">
                  <c:v>0.80719799999999997</c:v>
                </c:pt>
                <c:pt idx="82">
                  <c:v>0.75941099999999995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C6-8C4C-AF60-0892D2BFE7B5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Sheet1!$J$2:$J$84</c:f>
              <c:numCache>
                <c:formatCode>General</c:formatCode>
                <c:ptCount val="83"/>
                <c:pt idx="0">
                  <c:v>1.66432088</c:v>
                </c:pt>
                <c:pt idx="1">
                  <c:v>1.50571692</c:v>
                </c:pt>
                <c:pt idx="2">
                  <c:v>1.6643408800000001</c:v>
                </c:pt>
                <c:pt idx="3">
                  <c:v>1.5057258</c:v>
                </c:pt>
                <c:pt idx="4">
                  <c:v>1.7219422799999999</c:v>
                </c:pt>
                <c:pt idx="5">
                  <c:v>1.58016756</c:v>
                </c:pt>
                <c:pt idx="6">
                  <c:v>1.7219672799999999</c:v>
                </c:pt>
                <c:pt idx="7">
                  <c:v>1.5801824400000002</c:v>
                </c:pt>
                <c:pt idx="8">
                  <c:v>1.5879732400000002</c:v>
                </c:pt>
                <c:pt idx="9">
                  <c:v>1.58716576</c:v>
                </c:pt>
                <c:pt idx="10">
                  <c:v>1.5871816400000001</c:v>
                </c:pt>
                <c:pt idx="11">
                  <c:v>1.6643328799999999</c:v>
                </c:pt>
                <c:pt idx="12">
                  <c:v>1.5057217999999999</c:v>
                </c:pt>
                <c:pt idx="13">
                  <c:v>1.66433388</c:v>
                </c:pt>
                <c:pt idx="14">
                  <c:v>1.5057228</c:v>
                </c:pt>
                <c:pt idx="15">
                  <c:v>1.72195828</c:v>
                </c:pt>
                <c:pt idx="16">
                  <c:v>1.5801774399999999</c:v>
                </c:pt>
                <c:pt idx="17">
                  <c:v>1.72196028</c:v>
                </c:pt>
                <c:pt idx="18">
                  <c:v>1.58017944</c:v>
                </c:pt>
                <c:pt idx="19">
                  <c:v>1.7281412399999998</c:v>
                </c:pt>
                <c:pt idx="20">
                  <c:v>1.5871756399999999</c:v>
                </c:pt>
                <c:pt idx="21">
                  <c:v>1.7281432400000001</c:v>
                </c:pt>
                <c:pt idx="22">
                  <c:v>1.5871776400000002</c:v>
                </c:pt>
                <c:pt idx="23">
                  <c:v>1.6643298799999999</c:v>
                </c:pt>
                <c:pt idx="24">
                  <c:v>1.5057187999999999</c:v>
                </c:pt>
                <c:pt idx="25">
                  <c:v>1.6643298799999999</c:v>
                </c:pt>
                <c:pt idx="26">
                  <c:v>1.5057178</c:v>
                </c:pt>
                <c:pt idx="27">
                  <c:v>1.72195528</c:v>
                </c:pt>
                <c:pt idx="28">
                  <c:v>1.58017444</c:v>
                </c:pt>
                <c:pt idx="29">
                  <c:v>1.72195528</c:v>
                </c:pt>
                <c:pt idx="30">
                  <c:v>1.58017344</c:v>
                </c:pt>
                <c:pt idx="31">
                  <c:v>1.7281382399999998</c:v>
                </c:pt>
                <c:pt idx="32">
                  <c:v>1.5871726399999999</c:v>
                </c:pt>
                <c:pt idx="33">
                  <c:v>1.7281382399999998</c:v>
                </c:pt>
                <c:pt idx="34">
                  <c:v>1.5871726399999999</c:v>
                </c:pt>
                <c:pt idx="35">
                  <c:v>1.7106861200000001</c:v>
                </c:pt>
                <c:pt idx="36">
                  <c:v>1.56301976</c:v>
                </c:pt>
                <c:pt idx="37">
                  <c:v>1.7107091200000002</c:v>
                </c:pt>
                <c:pt idx="38">
                  <c:v>1.5630316400000002</c:v>
                </c:pt>
                <c:pt idx="39">
                  <c:v>1.7629708799999999</c:v>
                </c:pt>
                <c:pt idx="40">
                  <c:v>1.6353252</c:v>
                </c:pt>
                <c:pt idx="41">
                  <c:v>1.76299988</c:v>
                </c:pt>
                <c:pt idx="42">
                  <c:v>1.6353440799999999</c:v>
                </c:pt>
                <c:pt idx="43">
                  <c:v>1.76855004</c:v>
                </c:pt>
                <c:pt idx="44">
                  <c:v>1.64243476</c:v>
                </c:pt>
                <c:pt idx="45">
                  <c:v>1.7685790400000001</c:v>
                </c:pt>
                <c:pt idx="46">
                  <c:v>1.64245464</c:v>
                </c:pt>
                <c:pt idx="47">
                  <c:v>1.71070012</c:v>
                </c:pt>
                <c:pt idx="48">
                  <c:v>1.5630266399999999</c:v>
                </c:pt>
                <c:pt idx="49">
                  <c:v>1.7107021200000001</c:v>
                </c:pt>
                <c:pt idx="50">
                  <c:v>1.5649600399999999</c:v>
                </c:pt>
                <c:pt idx="51">
                  <c:v>1.7629898799999999</c:v>
                </c:pt>
                <c:pt idx="52">
                  <c:v>1.6353380799999999</c:v>
                </c:pt>
                <c:pt idx="53">
                  <c:v>1.76299188</c:v>
                </c:pt>
                <c:pt idx="54">
                  <c:v>1.63534008</c:v>
                </c:pt>
                <c:pt idx="55">
                  <c:v>1.76856904</c:v>
                </c:pt>
                <c:pt idx="56">
                  <c:v>1.6424476399999999</c:v>
                </c:pt>
                <c:pt idx="57">
                  <c:v>1.7685710400000001</c:v>
                </c:pt>
                <c:pt idx="58">
                  <c:v>1.6424506400000003</c:v>
                </c:pt>
                <c:pt idx="59">
                  <c:v>1.7106971199999998</c:v>
                </c:pt>
                <c:pt idx="60">
                  <c:v>1.5630246400000001</c:v>
                </c:pt>
                <c:pt idx="61">
                  <c:v>1.7106971199999998</c:v>
                </c:pt>
                <c:pt idx="62">
                  <c:v>1.5630236399999999</c:v>
                </c:pt>
                <c:pt idx="63">
                  <c:v>1.7629868800000001</c:v>
                </c:pt>
                <c:pt idx="64">
                  <c:v>1.6353350799999999</c:v>
                </c:pt>
                <c:pt idx="65">
                  <c:v>1.7629868800000001</c:v>
                </c:pt>
                <c:pt idx="66">
                  <c:v>1.6353350799999999</c:v>
                </c:pt>
                <c:pt idx="67">
                  <c:v>1.7685660400000001</c:v>
                </c:pt>
                <c:pt idx="68">
                  <c:v>1.64244564</c:v>
                </c:pt>
                <c:pt idx="69">
                  <c:v>1.7685660400000001</c:v>
                </c:pt>
                <c:pt idx="70">
                  <c:v>1.6424446399999999</c:v>
                </c:pt>
                <c:pt idx="71">
                  <c:v>1.7619338</c:v>
                </c:pt>
                <c:pt idx="72">
                  <c:v>1.63185924</c:v>
                </c:pt>
                <c:pt idx="73">
                  <c:v>1.7619598000000001</c:v>
                </c:pt>
                <c:pt idx="74">
                  <c:v>1.6318751200000001</c:v>
                </c:pt>
                <c:pt idx="75">
                  <c:v>1.8035243200000002</c:v>
                </c:pt>
                <c:pt idx="76">
                  <c:v>1.69519496</c:v>
                </c:pt>
                <c:pt idx="77">
                  <c:v>1.8035553200000001</c:v>
                </c:pt>
                <c:pt idx="78">
                  <c:v>1.6952168400000001</c:v>
                </c:pt>
                <c:pt idx="79">
                  <c:v>1.8095485999999998</c:v>
                </c:pt>
                <c:pt idx="80">
                  <c:v>1.7038038</c:v>
                </c:pt>
                <c:pt idx="81">
                  <c:v>1.8095805999999999</c:v>
                </c:pt>
                <c:pt idx="82">
                  <c:v>1.7609459199999999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C6-8C4C-AF60-0892D2BFE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661072"/>
        <c:axId val="239489904"/>
      </c:lineChart>
      <c:catAx>
        <c:axId val="237661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489904"/>
        <c:crosses val="autoZero"/>
        <c:auto val="1"/>
        <c:lblAlgn val="ctr"/>
        <c:lblOffset val="100"/>
        <c:noMultiLvlLbl val="0"/>
      </c:catAx>
      <c:valAx>
        <c:axId val="23948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661072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accent1">
            <a:lumMod val="5000"/>
            <a:lumOff val="95000"/>
          </a:schemeClr>
        </a:gs>
        <a:gs pos="100000">
          <a:schemeClr val="accent1">
            <a:lumMod val="45000"/>
            <a:lumOff val="55000"/>
          </a:schemeClr>
        </a:gs>
        <a:gs pos="100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pPr>
            <a:r>
              <a:rPr lang="en-US">
                <a:solidFill>
                  <a:schemeClr val="bg1"/>
                </a:solidFill>
              </a:rPr>
              <a:t>Effect of L2_Cache on CPI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L2-Cache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Sheet1!$C$2:$C$109</c:f>
              <c:numCache>
                <c:formatCode>General</c:formatCode>
                <c:ptCount val="108"/>
                <c:pt idx="0">
                  <c:v>8.5349999999999992E-3</c:v>
                </c:pt>
                <c:pt idx="1">
                  <c:v>5.019E-3</c:v>
                </c:pt>
                <c:pt idx="2">
                  <c:v>7.7759999999999999E-3</c:v>
                </c:pt>
                <c:pt idx="3">
                  <c:v>4.5760000000000002E-3</c:v>
                </c:pt>
                <c:pt idx="4">
                  <c:v>1.4605999999999999E-2</c:v>
                </c:pt>
                <c:pt idx="5">
                  <c:v>1.4468999999999999E-2</c:v>
                </c:pt>
                <c:pt idx="6">
                  <c:v>1.3826E-2</c:v>
                </c:pt>
                <c:pt idx="7">
                  <c:v>1.4253E-2</c:v>
                </c:pt>
                <c:pt idx="8">
                  <c:v>1.4407999999999999E-2</c:v>
                </c:pt>
                <c:pt idx="9">
                  <c:v>1.4280999999999999E-2</c:v>
                </c:pt>
                <c:pt idx="10">
                  <c:v>1.3680999999999999E-2</c:v>
                </c:pt>
                <c:pt idx="11">
                  <c:v>1.4097999999999999E-2</c:v>
                </c:pt>
                <c:pt idx="12">
                  <c:v>7.6920000000000001E-3</c:v>
                </c:pt>
                <c:pt idx="13">
                  <c:v>4.5319999999999996E-3</c:v>
                </c:pt>
                <c:pt idx="14">
                  <c:v>7.757E-3</c:v>
                </c:pt>
                <c:pt idx="15">
                  <c:v>4.5690000000000001E-3</c:v>
                </c:pt>
                <c:pt idx="16">
                  <c:v>1.3574999999999999E-2</c:v>
                </c:pt>
                <c:pt idx="17">
                  <c:v>1.3859E-2</c:v>
                </c:pt>
                <c:pt idx="18">
                  <c:v>1.379E-2</c:v>
                </c:pt>
                <c:pt idx="19">
                  <c:v>1.4225999999999999E-2</c:v>
                </c:pt>
                <c:pt idx="20">
                  <c:v>1.3432999999999999E-2</c:v>
                </c:pt>
                <c:pt idx="21">
                  <c:v>1.3708999999999999E-2</c:v>
                </c:pt>
                <c:pt idx="22">
                  <c:v>1.3646E-2</c:v>
                </c:pt>
                <c:pt idx="23">
                  <c:v>1.4065999999999999E-2</c:v>
                </c:pt>
                <c:pt idx="24">
                  <c:v>7.7219999999999997E-3</c:v>
                </c:pt>
                <c:pt idx="25">
                  <c:v>4.5399999999999998E-3</c:v>
                </c:pt>
                <c:pt idx="26">
                  <c:v>7.7510000000000001E-3</c:v>
                </c:pt>
                <c:pt idx="27">
                  <c:v>4.5589999999999997E-3</c:v>
                </c:pt>
                <c:pt idx="28">
                  <c:v>1.3682E-2</c:v>
                </c:pt>
                <c:pt idx="29">
                  <c:v>1.3993E-2</c:v>
                </c:pt>
                <c:pt idx="30">
                  <c:v>1.3779999999999999E-2</c:v>
                </c:pt>
                <c:pt idx="31">
                  <c:v>1.4192999999999999E-2</c:v>
                </c:pt>
                <c:pt idx="32">
                  <c:v>1.354E-2</c:v>
                </c:pt>
                <c:pt idx="33">
                  <c:v>1.3838999999999999E-2</c:v>
                </c:pt>
                <c:pt idx="34">
                  <c:v>1.3635E-2</c:v>
                </c:pt>
                <c:pt idx="35">
                  <c:v>1.4032999999999999E-2</c:v>
                </c:pt>
                <c:pt idx="36">
                  <c:v>1.3878999999999999E-2</c:v>
                </c:pt>
                <c:pt idx="37">
                  <c:v>9.5119999999999996E-3</c:v>
                </c:pt>
                <c:pt idx="38">
                  <c:v>1.281E-2</c:v>
                </c:pt>
                <c:pt idx="39">
                  <c:v>8.8009999999999998E-3</c:v>
                </c:pt>
                <c:pt idx="40">
                  <c:v>1.8529999999999998E-2</c:v>
                </c:pt>
                <c:pt idx="41">
                  <c:v>1.8117999999999999E-2</c:v>
                </c:pt>
                <c:pt idx="42">
                  <c:v>1.7838E-2</c:v>
                </c:pt>
                <c:pt idx="43">
                  <c:v>1.8145999999999999E-2</c:v>
                </c:pt>
                <c:pt idx="44">
                  <c:v>1.736E-2</c:v>
                </c:pt>
                <c:pt idx="45">
                  <c:v>1.7097999999999999E-2</c:v>
                </c:pt>
                <c:pt idx="46">
                  <c:v>1.6725999999999998E-2</c:v>
                </c:pt>
                <c:pt idx="47">
                  <c:v>1.7107999999999998E-2</c:v>
                </c:pt>
                <c:pt idx="48">
                  <c:v>1.2593999999999999E-2</c:v>
                </c:pt>
                <c:pt idx="49">
                  <c:v>8.6470000000000002E-3</c:v>
                </c:pt>
                <c:pt idx="50">
                  <c:v>1.2787999999999999E-2</c:v>
                </c:pt>
                <c:pt idx="51">
                  <c:v>8.7930000000000005E-3</c:v>
                </c:pt>
                <c:pt idx="52">
                  <c:v>1.7433000000000001E-2</c:v>
                </c:pt>
                <c:pt idx="53">
                  <c:v>1.7523999999999998E-2</c:v>
                </c:pt>
                <c:pt idx="54">
                  <c:v>1.7808999999999998E-2</c:v>
                </c:pt>
                <c:pt idx="55">
                  <c:v>1.8127999999999998E-2</c:v>
                </c:pt>
                <c:pt idx="56">
                  <c:v>1.6369999999999999E-2</c:v>
                </c:pt>
                <c:pt idx="57">
                  <c:v>1.6558E-2</c:v>
                </c:pt>
                <c:pt idx="58">
                  <c:v>1.6697999999999998E-2</c:v>
                </c:pt>
                <c:pt idx="59">
                  <c:v>1.7090999999999999E-2</c:v>
                </c:pt>
                <c:pt idx="60">
                  <c:v>1.2695E-2</c:v>
                </c:pt>
                <c:pt idx="61">
                  <c:v>8.7010000000000004E-3</c:v>
                </c:pt>
                <c:pt idx="62">
                  <c:v>1.278E-2</c:v>
                </c:pt>
                <c:pt idx="63">
                  <c:v>8.7749999999999998E-3</c:v>
                </c:pt>
                <c:pt idx="64">
                  <c:v>1.7628999999999999E-2</c:v>
                </c:pt>
                <c:pt idx="65">
                  <c:v>1.7765E-2</c:v>
                </c:pt>
                <c:pt idx="66">
                  <c:v>1.7797E-2</c:v>
                </c:pt>
                <c:pt idx="67">
                  <c:v>1.8095999999999998E-2</c:v>
                </c:pt>
                <c:pt idx="68">
                  <c:v>1.6538999999999998E-2</c:v>
                </c:pt>
                <c:pt idx="69">
                  <c:v>1.6767000000000001E-2</c:v>
                </c:pt>
                <c:pt idx="70">
                  <c:v>1.6685999999999999E-2</c:v>
                </c:pt>
                <c:pt idx="71">
                  <c:v>1.7061E-2</c:v>
                </c:pt>
                <c:pt idx="72">
                  <c:v>2.3132999999999997E-2</c:v>
                </c:pt>
                <c:pt idx="73">
                  <c:v>1.9347E-2</c:v>
                </c:pt>
                <c:pt idx="74">
                  <c:v>2.2249999999999999E-2</c:v>
                </c:pt>
                <c:pt idx="75">
                  <c:v>1.8814000000000001E-2</c:v>
                </c:pt>
                <c:pt idx="76">
                  <c:v>4.7530999999999997E-2</c:v>
                </c:pt>
                <c:pt idx="77">
                  <c:v>4.4385000000000001E-2</c:v>
                </c:pt>
                <c:pt idx="78">
                  <c:v>5.0574999999999995E-2</c:v>
                </c:pt>
                <c:pt idx="79">
                  <c:v>4.9486999999999996E-2</c:v>
                </c:pt>
                <c:pt idx="80">
                  <c:v>5.7564999999999998E-2</c:v>
                </c:pt>
                <c:pt idx="81">
                  <c:v>5.4195E-2</c:v>
                </c:pt>
                <c:pt idx="82">
                  <c:v>6.4436999999999994E-2</c:v>
                </c:pt>
                <c:pt idx="83">
                  <c:v>6.3636999999999999E-2</c:v>
                </c:pt>
                <c:pt idx="84">
                  <c:v>2.1642999999999999E-2</c:v>
                </c:pt>
                <c:pt idx="85">
                  <c:v>1.8157E-2</c:v>
                </c:pt>
                <c:pt idx="86">
                  <c:v>2.2227999999999998E-2</c:v>
                </c:pt>
                <c:pt idx="87">
                  <c:v>1.8808999999999999E-2</c:v>
                </c:pt>
                <c:pt idx="88">
                  <c:v>4.7587999999999998E-2</c:v>
                </c:pt>
                <c:pt idx="89">
                  <c:v>4.5254999999999997E-2</c:v>
                </c:pt>
                <c:pt idx="90">
                  <c:v>5.0533999999999996E-2</c:v>
                </c:pt>
                <c:pt idx="91">
                  <c:v>4.9491999999999994E-2</c:v>
                </c:pt>
                <c:pt idx="92">
                  <c:v>5.9676999999999994E-2</c:v>
                </c:pt>
                <c:pt idx="93">
                  <c:v>5.6814999999999997E-2</c:v>
                </c:pt>
                <c:pt idx="94">
                  <c:v>6.4394999999999994E-2</c:v>
                </c:pt>
                <c:pt idx="95">
                  <c:v>6.3669000000000003E-2</c:v>
                </c:pt>
                <c:pt idx="96">
                  <c:v>2.1963999999999997E-2</c:v>
                </c:pt>
                <c:pt idx="97">
                  <c:v>1.8428E-2</c:v>
                </c:pt>
                <c:pt idx="98">
                  <c:v>2.2220999999999998E-2</c:v>
                </c:pt>
                <c:pt idx="99">
                  <c:v>1.8779000000000001E-2</c:v>
                </c:pt>
                <c:pt idx="100">
                  <c:v>4.9193999999999995E-2</c:v>
                </c:pt>
                <c:pt idx="101">
                  <c:v>4.7028E-2</c:v>
                </c:pt>
                <c:pt idx="102">
                  <c:v>5.0525E-2</c:v>
                </c:pt>
                <c:pt idx="103">
                  <c:v>4.9425999999999998E-2</c:v>
                </c:pt>
                <c:pt idx="104">
                  <c:v>6.2238999999999996E-2</c:v>
                </c:pt>
                <c:pt idx="105">
                  <c:v>5.9667999999999999E-2</c:v>
                </c:pt>
                <c:pt idx="106">
                  <c:v>6.4385999999999999E-2</c:v>
                </c:pt>
                <c:pt idx="107">
                  <c:v>6.3587999999999992E-2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BC-3641-91B1-DE40F107112E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Sheet1!$J$2:$J$109</c:f>
              <c:numCache>
                <c:formatCode>General</c:formatCode>
                <c:ptCount val="108"/>
                <c:pt idx="0">
                  <c:v>1.0093560399999999</c:v>
                </c:pt>
                <c:pt idx="1">
                  <c:v>1.00574992</c:v>
                </c:pt>
                <c:pt idx="2">
                  <c:v>1.00859224</c:v>
                </c:pt>
                <c:pt idx="3">
                  <c:v>1.0053033199999999</c:v>
                </c:pt>
                <c:pt idx="4">
                  <c:v>1.0150695599999999</c:v>
                </c:pt>
                <c:pt idx="5">
                  <c:v>1.0147058799999999</c:v>
                </c:pt>
                <c:pt idx="6">
                  <c:v>1.01428476</c:v>
                </c:pt>
                <c:pt idx="7">
                  <c:v>1.0144862800000001</c:v>
                </c:pt>
                <c:pt idx="8">
                  <c:v>1.0148764800000001</c:v>
                </c:pt>
                <c:pt idx="9">
                  <c:v>1.01452052</c:v>
                </c:pt>
                <c:pt idx="10">
                  <c:v>1.01414468</c:v>
                </c:pt>
                <c:pt idx="11">
                  <c:v>1.0143339199999999</c:v>
                </c:pt>
                <c:pt idx="12">
                  <c:v>1.0085111200000001</c:v>
                </c:pt>
                <c:pt idx="13">
                  <c:v>1.0052616000000001</c:v>
                </c:pt>
                <c:pt idx="14">
                  <c:v>1.00857324</c:v>
                </c:pt>
                <c:pt idx="15">
                  <c:v>1.00529632</c:v>
                </c:pt>
                <c:pt idx="16">
                  <c:v>1.01403664</c:v>
                </c:pt>
                <c:pt idx="17">
                  <c:v>1.01409456</c:v>
                </c:pt>
                <c:pt idx="18">
                  <c:v>1.0142487600000001</c:v>
                </c:pt>
                <c:pt idx="19">
                  <c:v>1.0144592800000001</c:v>
                </c:pt>
                <c:pt idx="20">
                  <c:v>1.01389956</c:v>
                </c:pt>
                <c:pt idx="21">
                  <c:v>1.0139472</c:v>
                </c:pt>
                <c:pt idx="22">
                  <c:v>1.01410968</c:v>
                </c:pt>
                <c:pt idx="23">
                  <c:v>1.0143019200000001</c:v>
                </c:pt>
                <c:pt idx="24">
                  <c:v>1.00853956</c:v>
                </c:pt>
                <c:pt idx="25">
                  <c:v>1.00526852</c:v>
                </c:pt>
                <c:pt idx="26">
                  <c:v>1.0085672400000001</c:v>
                </c:pt>
                <c:pt idx="27">
                  <c:v>1.00528632</c:v>
                </c:pt>
                <c:pt idx="28">
                  <c:v>1.0141420800000001</c:v>
                </c:pt>
                <c:pt idx="29">
                  <c:v>1.01422748</c:v>
                </c:pt>
                <c:pt idx="30">
                  <c:v>1.01423876</c:v>
                </c:pt>
                <c:pt idx="31">
                  <c:v>1.0144262799999999</c:v>
                </c:pt>
                <c:pt idx="32">
                  <c:v>1.014005</c:v>
                </c:pt>
                <c:pt idx="33">
                  <c:v>1.0140761199999999</c:v>
                </c:pt>
                <c:pt idx="34">
                  <c:v>1.01409868</c:v>
                </c:pt>
                <c:pt idx="35">
                  <c:v>1.0142689199999999</c:v>
                </c:pt>
                <c:pt idx="36">
                  <c:v>1.01437844</c:v>
                </c:pt>
                <c:pt idx="37">
                  <c:v>1.0098931200000001</c:v>
                </c:pt>
                <c:pt idx="38">
                  <c:v>1.0133046400000001</c:v>
                </c:pt>
                <c:pt idx="39">
                  <c:v>1.0091785200000001</c:v>
                </c:pt>
                <c:pt idx="40">
                  <c:v>1.01888976</c:v>
                </c:pt>
                <c:pt idx="41">
                  <c:v>1.0183044800000001</c:v>
                </c:pt>
                <c:pt idx="42">
                  <c:v>1.0181929599999999</c:v>
                </c:pt>
                <c:pt idx="43">
                  <c:v>1.0183288800000001</c:v>
                </c:pt>
                <c:pt idx="44">
                  <c:v>1.01774352</c:v>
                </c:pt>
                <c:pt idx="45">
                  <c:v>1.01729552</c:v>
                </c:pt>
                <c:pt idx="46">
                  <c:v>1.0171047200000001</c:v>
                </c:pt>
                <c:pt idx="47">
                  <c:v>1.01730192</c:v>
                </c:pt>
                <c:pt idx="48">
                  <c:v>1.0130915199999999</c:v>
                </c:pt>
                <c:pt idx="49">
                  <c:v>1.0090268</c:v>
                </c:pt>
                <c:pt idx="50">
                  <c:v>1.0132826399999999</c:v>
                </c:pt>
                <c:pt idx="51">
                  <c:v>1.0091705200000001</c:v>
                </c:pt>
                <c:pt idx="52">
                  <c:v>1.01779084</c:v>
                </c:pt>
                <c:pt idx="53">
                  <c:v>1.0177091599999999</c:v>
                </c:pt>
                <c:pt idx="54">
                  <c:v>1.0181639600000001</c:v>
                </c:pt>
                <c:pt idx="55">
                  <c:v>1.01831088</c:v>
                </c:pt>
                <c:pt idx="56">
                  <c:v>1.0167516000000001</c:v>
                </c:pt>
                <c:pt idx="57">
                  <c:v>1.0167542000000001</c:v>
                </c:pt>
                <c:pt idx="58">
                  <c:v>1.0170767199999999</c:v>
                </c:pt>
                <c:pt idx="59">
                  <c:v>1.01728492</c:v>
                </c:pt>
                <c:pt idx="60">
                  <c:v>1.01319096</c:v>
                </c:pt>
                <c:pt idx="61">
                  <c:v>1.0090797199999999</c:v>
                </c:pt>
                <c:pt idx="62">
                  <c:v>1.0132746399999999</c:v>
                </c:pt>
                <c:pt idx="63">
                  <c:v>1.00915252</c:v>
                </c:pt>
                <c:pt idx="64">
                  <c:v>1.01798528</c:v>
                </c:pt>
                <c:pt idx="65">
                  <c:v>1.01794908</c:v>
                </c:pt>
                <c:pt idx="66">
                  <c:v>1.01815196</c:v>
                </c:pt>
                <c:pt idx="67">
                  <c:v>1.01827888</c:v>
                </c:pt>
                <c:pt idx="68">
                  <c:v>1.0169190399999999</c:v>
                </c:pt>
                <c:pt idx="69">
                  <c:v>1.0169621200000001</c:v>
                </c:pt>
                <c:pt idx="70">
                  <c:v>1.01706472</c:v>
                </c:pt>
                <c:pt idx="71">
                  <c:v>1.0172549200000001</c:v>
                </c:pt>
                <c:pt idx="72">
                  <c:v>1.0234218399999999</c:v>
                </c:pt>
                <c:pt idx="73">
                  <c:v>1.01952664</c:v>
                </c:pt>
                <c:pt idx="74">
                  <c:v>1.02253404</c:v>
                </c:pt>
                <c:pt idx="75">
                  <c:v>1.01899004</c:v>
                </c:pt>
                <c:pt idx="76">
                  <c:v>1.0476602399999999</c:v>
                </c:pt>
                <c:pt idx="77">
                  <c:v>1.0444552</c:v>
                </c:pt>
                <c:pt idx="78">
                  <c:v>1.05069944</c:v>
                </c:pt>
                <c:pt idx="79">
                  <c:v>1.0495536000000001</c:v>
                </c:pt>
                <c:pt idx="80">
                  <c:v>1.0576673599999999</c:v>
                </c:pt>
                <c:pt idx="81">
                  <c:v>1.05425032</c:v>
                </c:pt>
                <c:pt idx="82">
                  <c:v>1.06453456</c:v>
                </c:pt>
                <c:pt idx="83">
                  <c:v>1.06368872</c:v>
                </c:pt>
                <c:pt idx="84">
                  <c:v>1.02192992</c:v>
                </c:pt>
                <c:pt idx="85">
                  <c:v>1.01833532</c:v>
                </c:pt>
                <c:pt idx="86">
                  <c:v>1.0225120400000001</c:v>
                </c:pt>
                <c:pt idx="87">
                  <c:v>1.01898504</c:v>
                </c:pt>
                <c:pt idx="88">
                  <c:v>1.04771532</c:v>
                </c:pt>
                <c:pt idx="89">
                  <c:v>1.04532388</c:v>
                </c:pt>
                <c:pt idx="90">
                  <c:v>1.0506584400000001</c:v>
                </c:pt>
                <c:pt idx="91">
                  <c:v>1.0495585999999999</c:v>
                </c:pt>
                <c:pt idx="92">
                  <c:v>1.05977744</c:v>
                </c:pt>
                <c:pt idx="93">
                  <c:v>1.0568690000000001</c:v>
                </c:pt>
                <c:pt idx="94">
                  <c:v>1.0644925599999999</c:v>
                </c:pt>
                <c:pt idx="95">
                  <c:v>1.0637207200000001</c:v>
                </c:pt>
                <c:pt idx="96">
                  <c:v>1.02224936</c:v>
                </c:pt>
                <c:pt idx="97">
                  <c:v>1.0186052400000001</c:v>
                </c:pt>
                <c:pt idx="98">
                  <c:v>1.02250504</c:v>
                </c:pt>
                <c:pt idx="99">
                  <c:v>1.01895504</c:v>
                </c:pt>
                <c:pt idx="100">
                  <c:v>1.0493197599999999</c:v>
                </c:pt>
                <c:pt idx="101">
                  <c:v>1.0470957999999999</c:v>
                </c:pt>
                <c:pt idx="102">
                  <c:v>1.0506494399999999</c:v>
                </c:pt>
                <c:pt idx="103">
                  <c:v>1.0494926</c:v>
                </c:pt>
                <c:pt idx="104">
                  <c:v>1.0623378800000001</c:v>
                </c:pt>
                <c:pt idx="105">
                  <c:v>1.05972092</c:v>
                </c:pt>
                <c:pt idx="106">
                  <c:v>1.06448356</c:v>
                </c:pt>
                <c:pt idx="107">
                  <c:v>1.0636397200000001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BC-3641-91B1-DE40F1071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109568"/>
        <c:axId val="1"/>
      </c:lineChart>
      <c:catAx>
        <c:axId val="30810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810956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71656447930121125"/>
          <c:y val="0.80451582582398495"/>
          <c:w val="0.28180471171781596"/>
          <c:h val="0.19548417417601505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Effect of I-Asso on CPI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I-Asso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Sheet1!$G$2:$G$109</c:f>
              <c:numCache>
                <c:formatCode>General</c:formatCode>
                <c:ptCount val="108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8</c:v>
                </c:pt>
                <c:pt idx="4">
                  <c:v>1</c:v>
                </c:pt>
                <c:pt idx="5">
                  <c:v>1</c:v>
                </c:pt>
                <c:pt idx="6">
                  <c:v>8</c:v>
                </c:pt>
                <c:pt idx="7">
                  <c:v>8</c:v>
                </c:pt>
                <c:pt idx="8">
                  <c:v>1</c:v>
                </c:pt>
                <c:pt idx="9">
                  <c:v>1</c:v>
                </c:pt>
                <c:pt idx="10">
                  <c:v>8</c:v>
                </c:pt>
                <c:pt idx="11">
                  <c:v>8</c:v>
                </c:pt>
                <c:pt idx="12">
                  <c:v>1</c:v>
                </c:pt>
                <c:pt idx="13">
                  <c:v>1</c:v>
                </c:pt>
                <c:pt idx="14">
                  <c:v>8</c:v>
                </c:pt>
                <c:pt idx="15">
                  <c:v>8</c:v>
                </c:pt>
                <c:pt idx="16">
                  <c:v>1</c:v>
                </c:pt>
                <c:pt idx="17">
                  <c:v>1</c:v>
                </c:pt>
                <c:pt idx="18">
                  <c:v>8</c:v>
                </c:pt>
                <c:pt idx="19">
                  <c:v>8</c:v>
                </c:pt>
                <c:pt idx="20">
                  <c:v>1</c:v>
                </c:pt>
                <c:pt idx="21">
                  <c:v>1</c:v>
                </c:pt>
                <c:pt idx="22">
                  <c:v>8</c:v>
                </c:pt>
                <c:pt idx="23">
                  <c:v>8</c:v>
                </c:pt>
                <c:pt idx="24">
                  <c:v>1</c:v>
                </c:pt>
                <c:pt idx="25">
                  <c:v>1</c:v>
                </c:pt>
                <c:pt idx="26">
                  <c:v>8</c:v>
                </c:pt>
                <c:pt idx="27">
                  <c:v>8</c:v>
                </c:pt>
                <c:pt idx="28">
                  <c:v>1</c:v>
                </c:pt>
                <c:pt idx="29">
                  <c:v>1</c:v>
                </c:pt>
                <c:pt idx="30">
                  <c:v>8</c:v>
                </c:pt>
                <c:pt idx="31">
                  <c:v>8</c:v>
                </c:pt>
                <c:pt idx="32">
                  <c:v>1</c:v>
                </c:pt>
                <c:pt idx="33">
                  <c:v>1</c:v>
                </c:pt>
                <c:pt idx="34">
                  <c:v>8</c:v>
                </c:pt>
                <c:pt idx="35">
                  <c:v>8</c:v>
                </c:pt>
                <c:pt idx="36">
                  <c:v>1</c:v>
                </c:pt>
                <c:pt idx="37">
                  <c:v>1</c:v>
                </c:pt>
                <c:pt idx="38">
                  <c:v>8</c:v>
                </c:pt>
                <c:pt idx="39">
                  <c:v>8</c:v>
                </c:pt>
                <c:pt idx="40">
                  <c:v>1</c:v>
                </c:pt>
                <c:pt idx="41">
                  <c:v>1</c:v>
                </c:pt>
                <c:pt idx="42">
                  <c:v>8</c:v>
                </c:pt>
                <c:pt idx="43">
                  <c:v>8</c:v>
                </c:pt>
                <c:pt idx="44">
                  <c:v>1</c:v>
                </c:pt>
                <c:pt idx="45">
                  <c:v>1</c:v>
                </c:pt>
                <c:pt idx="46">
                  <c:v>8</c:v>
                </c:pt>
                <c:pt idx="47">
                  <c:v>8</c:v>
                </c:pt>
                <c:pt idx="48">
                  <c:v>1</c:v>
                </c:pt>
                <c:pt idx="49">
                  <c:v>1</c:v>
                </c:pt>
                <c:pt idx="50">
                  <c:v>8</c:v>
                </c:pt>
                <c:pt idx="51">
                  <c:v>8</c:v>
                </c:pt>
                <c:pt idx="52">
                  <c:v>1</c:v>
                </c:pt>
                <c:pt idx="53">
                  <c:v>1</c:v>
                </c:pt>
                <c:pt idx="54">
                  <c:v>8</c:v>
                </c:pt>
                <c:pt idx="55">
                  <c:v>8</c:v>
                </c:pt>
                <c:pt idx="56">
                  <c:v>1</c:v>
                </c:pt>
                <c:pt idx="57">
                  <c:v>1</c:v>
                </c:pt>
                <c:pt idx="58">
                  <c:v>8</c:v>
                </c:pt>
                <c:pt idx="59">
                  <c:v>8</c:v>
                </c:pt>
                <c:pt idx="60">
                  <c:v>1</c:v>
                </c:pt>
                <c:pt idx="61">
                  <c:v>1</c:v>
                </c:pt>
                <c:pt idx="62">
                  <c:v>8</c:v>
                </c:pt>
                <c:pt idx="63">
                  <c:v>8</c:v>
                </c:pt>
                <c:pt idx="64">
                  <c:v>1</c:v>
                </c:pt>
                <c:pt idx="65">
                  <c:v>1</c:v>
                </c:pt>
                <c:pt idx="66">
                  <c:v>8</c:v>
                </c:pt>
                <c:pt idx="67">
                  <c:v>8</c:v>
                </c:pt>
                <c:pt idx="68">
                  <c:v>1</c:v>
                </c:pt>
                <c:pt idx="69">
                  <c:v>1</c:v>
                </c:pt>
                <c:pt idx="70">
                  <c:v>8</c:v>
                </c:pt>
                <c:pt idx="71">
                  <c:v>8</c:v>
                </c:pt>
                <c:pt idx="72">
                  <c:v>1</c:v>
                </c:pt>
                <c:pt idx="73">
                  <c:v>1</c:v>
                </c:pt>
                <c:pt idx="74">
                  <c:v>8</c:v>
                </c:pt>
                <c:pt idx="75">
                  <c:v>8</c:v>
                </c:pt>
                <c:pt idx="76">
                  <c:v>1</c:v>
                </c:pt>
                <c:pt idx="77">
                  <c:v>1</c:v>
                </c:pt>
                <c:pt idx="78">
                  <c:v>8</c:v>
                </c:pt>
                <c:pt idx="79">
                  <c:v>8</c:v>
                </c:pt>
                <c:pt idx="80">
                  <c:v>1</c:v>
                </c:pt>
                <c:pt idx="81">
                  <c:v>1</c:v>
                </c:pt>
                <c:pt idx="82">
                  <c:v>8</c:v>
                </c:pt>
                <c:pt idx="83">
                  <c:v>8</c:v>
                </c:pt>
                <c:pt idx="84">
                  <c:v>1</c:v>
                </c:pt>
                <c:pt idx="85">
                  <c:v>1</c:v>
                </c:pt>
                <c:pt idx="86">
                  <c:v>8</c:v>
                </c:pt>
                <c:pt idx="87">
                  <c:v>8</c:v>
                </c:pt>
                <c:pt idx="88">
                  <c:v>1</c:v>
                </c:pt>
                <c:pt idx="89">
                  <c:v>1</c:v>
                </c:pt>
                <c:pt idx="90">
                  <c:v>8</c:v>
                </c:pt>
                <c:pt idx="91">
                  <c:v>8</c:v>
                </c:pt>
                <c:pt idx="92">
                  <c:v>1</c:v>
                </c:pt>
                <c:pt idx="93">
                  <c:v>1</c:v>
                </c:pt>
                <c:pt idx="94">
                  <c:v>8</c:v>
                </c:pt>
                <c:pt idx="95">
                  <c:v>8</c:v>
                </c:pt>
                <c:pt idx="96">
                  <c:v>1</c:v>
                </c:pt>
                <c:pt idx="97">
                  <c:v>1</c:v>
                </c:pt>
                <c:pt idx="98">
                  <c:v>8</c:v>
                </c:pt>
                <c:pt idx="99">
                  <c:v>8</c:v>
                </c:pt>
                <c:pt idx="100">
                  <c:v>1</c:v>
                </c:pt>
                <c:pt idx="101">
                  <c:v>1</c:v>
                </c:pt>
                <c:pt idx="102">
                  <c:v>8</c:v>
                </c:pt>
                <c:pt idx="103">
                  <c:v>8</c:v>
                </c:pt>
                <c:pt idx="104">
                  <c:v>1</c:v>
                </c:pt>
                <c:pt idx="105">
                  <c:v>1</c:v>
                </c:pt>
                <c:pt idx="106">
                  <c:v>8</c:v>
                </c:pt>
                <c:pt idx="107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60-DD40-B7C8-FC73B5416422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Sheet1!$J$2:$J$109</c:f>
              <c:numCache>
                <c:formatCode>General</c:formatCode>
                <c:ptCount val="108"/>
                <c:pt idx="0">
                  <c:v>1.0093560399999999</c:v>
                </c:pt>
                <c:pt idx="1">
                  <c:v>1.00574992</c:v>
                </c:pt>
                <c:pt idx="2">
                  <c:v>1.00859224</c:v>
                </c:pt>
                <c:pt idx="3">
                  <c:v>1.0053033199999999</c:v>
                </c:pt>
                <c:pt idx="4">
                  <c:v>1.0150695599999999</c:v>
                </c:pt>
                <c:pt idx="5">
                  <c:v>1.0147058799999999</c:v>
                </c:pt>
                <c:pt idx="6">
                  <c:v>1.01428476</c:v>
                </c:pt>
                <c:pt idx="7">
                  <c:v>1.0144862800000001</c:v>
                </c:pt>
                <c:pt idx="8">
                  <c:v>1.0148764800000001</c:v>
                </c:pt>
                <c:pt idx="9">
                  <c:v>1.01452052</c:v>
                </c:pt>
                <c:pt idx="10">
                  <c:v>1.01414468</c:v>
                </c:pt>
                <c:pt idx="11">
                  <c:v>1.0143339199999999</c:v>
                </c:pt>
                <c:pt idx="12">
                  <c:v>1.0085111200000001</c:v>
                </c:pt>
                <c:pt idx="13">
                  <c:v>1.0052616000000001</c:v>
                </c:pt>
                <c:pt idx="14">
                  <c:v>1.00857324</c:v>
                </c:pt>
                <c:pt idx="15">
                  <c:v>1.00529632</c:v>
                </c:pt>
                <c:pt idx="16">
                  <c:v>1.01403664</c:v>
                </c:pt>
                <c:pt idx="17">
                  <c:v>1.01409456</c:v>
                </c:pt>
                <c:pt idx="18">
                  <c:v>1.0142487600000001</c:v>
                </c:pt>
                <c:pt idx="19">
                  <c:v>1.0144592800000001</c:v>
                </c:pt>
                <c:pt idx="20">
                  <c:v>1.01389956</c:v>
                </c:pt>
                <c:pt idx="21">
                  <c:v>1.0139472</c:v>
                </c:pt>
                <c:pt idx="22">
                  <c:v>1.01410968</c:v>
                </c:pt>
                <c:pt idx="23">
                  <c:v>1.0143019200000001</c:v>
                </c:pt>
                <c:pt idx="24">
                  <c:v>1.00853956</c:v>
                </c:pt>
                <c:pt idx="25">
                  <c:v>1.00526852</c:v>
                </c:pt>
                <c:pt idx="26">
                  <c:v>1.0085672400000001</c:v>
                </c:pt>
                <c:pt idx="27">
                  <c:v>1.00528632</c:v>
                </c:pt>
                <c:pt idx="28">
                  <c:v>1.0141420800000001</c:v>
                </c:pt>
                <c:pt idx="29">
                  <c:v>1.01422748</c:v>
                </c:pt>
                <c:pt idx="30">
                  <c:v>1.01423876</c:v>
                </c:pt>
                <c:pt idx="31">
                  <c:v>1.0144262799999999</c:v>
                </c:pt>
                <c:pt idx="32">
                  <c:v>1.014005</c:v>
                </c:pt>
                <c:pt idx="33">
                  <c:v>1.0140761199999999</c:v>
                </c:pt>
                <c:pt idx="34">
                  <c:v>1.01409868</c:v>
                </c:pt>
                <c:pt idx="35">
                  <c:v>1.0142689199999999</c:v>
                </c:pt>
                <c:pt idx="36">
                  <c:v>1.01437844</c:v>
                </c:pt>
                <c:pt idx="37">
                  <c:v>1.0098931200000001</c:v>
                </c:pt>
                <c:pt idx="38">
                  <c:v>1.0133046400000001</c:v>
                </c:pt>
                <c:pt idx="39">
                  <c:v>1.0091785200000001</c:v>
                </c:pt>
                <c:pt idx="40">
                  <c:v>1.01888976</c:v>
                </c:pt>
                <c:pt idx="41">
                  <c:v>1.0183044800000001</c:v>
                </c:pt>
                <c:pt idx="42">
                  <c:v>1.0181929599999999</c:v>
                </c:pt>
                <c:pt idx="43">
                  <c:v>1.0183288800000001</c:v>
                </c:pt>
                <c:pt idx="44">
                  <c:v>1.01774352</c:v>
                </c:pt>
                <c:pt idx="45">
                  <c:v>1.01729552</c:v>
                </c:pt>
                <c:pt idx="46">
                  <c:v>1.0171047200000001</c:v>
                </c:pt>
                <c:pt idx="47">
                  <c:v>1.01730192</c:v>
                </c:pt>
                <c:pt idx="48">
                  <c:v>1.0130915199999999</c:v>
                </c:pt>
                <c:pt idx="49">
                  <c:v>1.0090268</c:v>
                </c:pt>
                <c:pt idx="50">
                  <c:v>1.0132826399999999</c:v>
                </c:pt>
                <c:pt idx="51">
                  <c:v>1.0091705200000001</c:v>
                </c:pt>
                <c:pt idx="52">
                  <c:v>1.01779084</c:v>
                </c:pt>
                <c:pt idx="53">
                  <c:v>1.0177091599999999</c:v>
                </c:pt>
                <c:pt idx="54">
                  <c:v>1.0181639600000001</c:v>
                </c:pt>
                <c:pt idx="55">
                  <c:v>1.01831088</c:v>
                </c:pt>
                <c:pt idx="56">
                  <c:v>1.0167516000000001</c:v>
                </c:pt>
                <c:pt idx="57">
                  <c:v>1.0167542000000001</c:v>
                </c:pt>
                <c:pt idx="58">
                  <c:v>1.0170767199999999</c:v>
                </c:pt>
                <c:pt idx="59">
                  <c:v>1.01728492</c:v>
                </c:pt>
                <c:pt idx="60">
                  <c:v>1.01319096</c:v>
                </c:pt>
                <c:pt idx="61">
                  <c:v>1.0090797199999999</c:v>
                </c:pt>
                <c:pt idx="62">
                  <c:v>1.0132746399999999</c:v>
                </c:pt>
                <c:pt idx="63">
                  <c:v>1.00915252</c:v>
                </c:pt>
                <c:pt idx="64">
                  <c:v>1.01798528</c:v>
                </c:pt>
                <c:pt idx="65">
                  <c:v>1.01794908</c:v>
                </c:pt>
                <c:pt idx="66">
                  <c:v>1.01815196</c:v>
                </c:pt>
                <c:pt idx="67">
                  <c:v>1.01827888</c:v>
                </c:pt>
                <c:pt idx="68">
                  <c:v>1.0169190399999999</c:v>
                </c:pt>
                <c:pt idx="69">
                  <c:v>1.0169621200000001</c:v>
                </c:pt>
                <c:pt idx="70">
                  <c:v>1.01706472</c:v>
                </c:pt>
                <c:pt idx="71">
                  <c:v>1.0172549200000001</c:v>
                </c:pt>
                <c:pt idx="72">
                  <c:v>1.0234218399999999</c:v>
                </c:pt>
                <c:pt idx="73">
                  <c:v>1.01952664</c:v>
                </c:pt>
                <c:pt idx="74">
                  <c:v>1.02253404</c:v>
                </c:pt>
                <c:pt idx="75">
                  <c:v>1.01899004</c:v>
                </c:pt>
                <c:pt idx="76">
                  <c:v>1.0476602399999999</c:v>
                </c:pt>
                <c:pt idx="77">
                  <c:v>1.0444552</c:v>
                </c:pt>
                <c:pt idx="78">
                  <c:v>1.05069944</c:v>
                </c:pt>
                <c:pt idx="79">
                  <c:v>1.0495536000000001</c:v>
                </c:pt>
                <c:pt idx="80">
                  <c:v>1.0576673599999999</c:v>
                </c:pt>
                <c:pt idx="81">
                  <c:v>1.05425032</c:v>
                </c:pt>
                <c:pt idx="82">
                  <c:v>1.06453456</c:v>
                </c:pt>
                <c:pt idx="83">
                  <c:v>1.06368872</c:v>
                </c:pt>
                <c:pt idx="84">
                  <c:v>1.02192992</c:v>
                </c:pt>
                <c:pt idx="85">
                  <c:v>1.01833532</c:v>
                </c:pt>
                <c:pt idx="86">
                  <c:v>1.0225120400000001</c:v>
                </c:pt>
                <c:pt idx="87">
                  <c:v>1.01898504</c:v>
                </c:pt>
                <c:pt idx="88">
                  <c:v>1.04771532</c:v>
                </c:pt>
                <c:pt idx="89">
                  <c:v>1.04532388</c:v>
                </c:pt>
                <c:pt idx="90">
                  <c:v>1.0506584400000001</c:v>
                </c:pt>
                <c:pt idx="91">
                  <c:v>1.0495585999999999</c:v>
                </c:pt>
                <c:pt idx="92">
                  <c:v>1.05977744</c:v>
                </c:pt>
                <c:pt idx="93">
                  <c:v>1.0568690000000001</c:v>
                </c:pt>
                <c:pt idx="94">
                  <c:v>1.0644925599999999</c:v>
                </c:pt>
                <c:pt idx="95">
                  <c:v>1.0637207200000001</c:v>
                </c:pt>
                <c:pt idx="96">
                  <c:v>1.02224936</c:v>
                </c:pt>
                <c:pt idx="97">
                  <c:v>1.0186052400000001</c:v>
                </c:pt>
                <c:pt idx="98">
                  <c:v>1.02250504</c:v>
                </c:pt>
                <c:pt idx="99">
                  <c:v>1.01895504</c:v>
                </c:pt>
                <c:pt idx="100">
                  <c:v>1.0493197599999999</c:v>
                </c:pt>
                <c:pt idx="101">
                  <c:v>1.0470957999999999</c:v>
                </c:pt>
                <c:pt idx="102">
                  <c:v>1.0506494399999999</c:v>
                </c:pt>
                <c:pt idx="103">
                  <c:v>1.0494926</c:v>
                </c:pt>
                <c:pt idx="104">
                  <c:v>1.0623378800000001</c:v>
                </c:pt>
                <c:pt idx="105">
                  <c:v>1.05972092</c:v>
                </c:pt>
                <c:pt idx="106">
                  <c:v>1.06448356</c:v>
                </c:pt>
                <c:pt idx="107">
                  <c:v>1.0636397200000001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60-DD40-B7C8-FC73B541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6991600"/>
        <c:axId val="1"/>
      </c:lineChart>
      <c:catAx>
        <c:axId val="30699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699160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80352088601549421"/>
          <c:y val="0.76673261728353614"/>
          <c:w val="0.18690206271083337"/>
          <c:h val="0.22687215597498861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Effect of D-Asso on CPI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D-Asso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Sheet1!$F$2:$F$109</c:f>
              <c:numCache>
                <c:formatCode>General</c:formatCode>
                <c:ptCount val="10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F0-B549-9D8C-DD3132A07E61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Sheet1!$J$2:$J$109</c:f>
              <c:numCache>
                <c:formatCode>General</c:formatCode>
                <c:ptCount val="108"/>
                <c:pt idx="0">
                  <c:v>1.0093560399999999</c:v>
                </c:pt>
                <c:pt idx="1">
                  <c:v>1.00574992</c:v>
                </c:pt>
                <c:pt idx="2">
                  <c:v>1.00859224</c:v>
                </c:pt>
                <c:pt idx="3">
                  <c:v>1.0053033199999999</c:v>
                </c:pt>
                <c:pt idx="4">
                  <c:v>1.0150695599999999</c:v>
                </c:pt>
                <c:pt idx="5">
                  <c:v>1.0147058799999999</c:v>
                </c:pt>
                <c:pt idx="6">
                  <c:v>1.01428476</c:v>
                </c:pt>
                <c:pt idx="7">
                  <c:v>1.0144862800000001</c:v>
                </c:pt>
                <c:pt idx="8">
                  <c:v>1.0148764800000001</c:v>
                </c:pt>
                <c:pt idx="9">
                  <c:v>1.01452052</c:v>
                </c:pt>
                <c:pt idx="10">
                  <c:v>1.01414468</c:v>
                </c:pt>
                <c:pt idx="11">
                  <c:v>1.0143339199999999</c:v>
                </c:pt>
                <c:pt idx="12">
                  <c:v>1.0085111200000001</c:v>
                </c:pt>
                <c:pt idx="13">
                  <c:v>1.0052616000000001</c:v>
                </c:pt>
                <c:pt idx="14">
                  <c:v>1.00857324</c:v>
                </c:pt>
                <c:pt idx="15">
                  <c:v>1.00529632</c:v>
                </c:pt>
                <c:pt idx="16">
                  <c:v>1.01403664</c:v>
                </c:pt>
                <c:pt idx="17">
                  <c:v>1.01409456</c:v>
                </c:pt>
                <c:pt idx="18">
                  <c:v>1.0142487600000001</c:v>
                </c:pt>
                <c:pt idx="19">
                  <c:v>1.0144592800000001</c:v>
                </c:pt>
                <c:pt idx="20">
                  <c:v>1.01389956</c:v>
                </c:pt>
                <c:pt idx="21">
                  <c:v>1.0139472</c:v>
                </c:pt>
                <c:pt idx="22">
                  <c:v>1.01410968</c:v>
                </c:pt>
                <c:pt idx="23">
                  <c:v>1.0143019200000001</c:v>
                </c:pt>
                <c:pt idx="24">
                  <c:v>1.00853956</c:v>
                </c:pt>
                <c:pt idx="25">
                  <c:v>1.00526852</c:v>
                </c:pt>
                <c:pt idx="26">
                  <c:v>1.0085672400000001</c:v>
                </c:pt>
                <c:pt idx="27">
                  <c:v>1.00528632</c:v>
                </c:pt>
                <c:pt idx="28">
                  <c:v>1.0141420800000001</c:v>
                </c:pt>
                <c:pt idx="29">
                  <c:v>1.01422748</c:v>
                </c:pt>
                <c:pt idx="30">
                  <c:v>1.01423876</c:v>
                </c:pt>
                <c:pt idx="31">
                  <c:v>1.0144262799999999</c:v>
                </c:pt>
                <c:pt idx="32">
                  <c:v>1.014005</c:v>
                </c:pt>
                <c:pt idx="33">
                  <c:v>1.0140761199999999</c:v>
                </c:pt>
                <c:pt idx="34">
                  <c:v>1.01409868</c:v>
                </c:pt>
                <c:pt idx="35">
                  <c:v>1.0142689199999999</c:v>
                </c:pt>
                <c:pt idx="36">
                  <c:v>1.01437844</c:v>
                </c:pt>
                <c:pt idx="37">
                  <c:v>1.0098931200000001</c:v>
                </c:pt>
                <c:pt idx="38">
                  <c:v>1.0133046400000001</c:v>
                </c:pt>
                <c:pt idx="39">
                  <c:v>1.0091785200000001</c:v>
                </c:pt>
                <c:pt idx="40">
                  <c:v>1.01888976</c:v>
                </c:pt>
                <c:pt idx="41">
                  <c:v>1.0183044800000001</c:v>
                </c:pt>
                <c:pt idx="42">
                  <c:v>1.0181929599999999</c:v>
                </c:pt>
                <c:pt idx="43">
                  <c:v>1.0183288800000001</c:v>
                </c:pt>
                <c:pt idx="44">
                  <c:v>1.01774352</c:v>
                </c:pt>
                <c:pt idx="45">
                  <c:v>1.01729552</c:v>
                </c:pt>
                <c:pt idx="46">
                  <c:v>1.0171047200000001</c:v>
                </c:pt>
                <c:pt idx="47">
                  <c:v>1.01730192</c:v>
                </c:pt>
                <c:pt idx="48">
                  <c:v>1.0130915199999999</c:v>
                </c:pt>
                <c:pt idx="49">
                  <c:v>1.0090268</c:v>
                </c:pt>
                <c:pt idx="50">
                  <c:v>1.0132826399999999</c:v>
                </c:pt>
                <c:pt idx="51">
                  <c:v>1.0091705200000001</c:v>
                </c:pt>
                <c:pt idx="52">
                  <c:v>1.01779084</c:v>
                </c:pt>
                <c:pt idx="53">
                  <c:v>1.0177091599999999</c:v>
                </c:pt>
                <c:pt idx="54">
                  <c:v>1.0181639600000001</c:v>
                </c:pt>
                <c:pt idx="55">
                  <c:v>1.01831088</c:v>
                </c:pt>
                <c:pt idx="56">
                  <c:v>1.0167516000000001</c:v>
                </c:pt>
                <c:pt idx="57">
                  <c:v>1.0167542000000001</c:v>
                </c:pt>
                <c:pt idx="58">
                  <c:v>1.0170767199999999</c:v>
                </c:pt>
                <c:pt idx="59">
                  <c:v>1.01728492</c:v>
                </c:pt>
                <c:pt idx="60">
                  <c:v>1.01319096</c:v>
                </c:pt>
                <c:pt idx="61">
                  <c:v>1.0090797199999999</c:v>
                </c:pt>
                <c:pt idx="62">
                  <c:v>1.0132746399999999</c:v>
                </c:pt>
                <c:pt idx="63">
                  <c:v>1.00915252</c:v>
                </c:pt>
                <c:pt idx="64">
                  <c:v>1.01798528</c:v>
                </c:pt>
                <c:pt idx="65">
                  <c:v>1.01794908</c:v>
                </c:pt>
                <c:pt idx="66">
                  <c:v>1.01815196</c:v>
                </c:pt>
                <c:pt idx="67">
                  <c:v>1.01827888</c:v>
                </c:pt>
                <c:pt idx="68">
                  <c:v>1.0169190399999999</c:v>
                </c:pt>
                <c:pt idx="69">
                  <c:v>1.0169621200000001</c:v>
                </c:pt>
                <c:pt idx="70">
                  <c:v>1.01706472</c:v>
                </c:pt>
                <c:pt idx="71">
                  <c:v>1.0172549200000001</c:v>
                </c:pt>
                <c:pt idx="72">
                  <c:v>1.0234218399999999</c:v>
                </c:pt>
                <c:pt idx="73">
                  <c:v>1.01952664</c:v>
                </c:pt>
                <c:pt idx="74">
                  <c:v>1.02253404</c:v>
                </c:pt>
                <c:pt idx="75">
                  <c:v>1.01899004</c:v>
                </c:pt>
                <c:pt idx="76">
                  <c:v>1.0476602399999999</c:v>
                </c:pt>
                <c:pt idx="77">
                  <c:v>1.0444552</c:v>
                </c:pt>
                <c:pt idx="78">
                  <c:v>1.05069944</c:v>
                </c:pt>
                <c:pt idx="79">
                  <c:v>1.0495536000000001</c:v>
                </c:pt>
                <c:pt idx="80">
                  <c:v>1.0576673599999999</c:v>
                </c:pt>
                <c:pt idx="81">
                  <c:v>1.05425032</c:v>
                </c:pt>
                <c:pt idx="82">
                  <c:v>1.06453456</c:v>
                </c:pt>
                <c:pt idx="83">
                  <c:v>1.06368872</c:v>
                </c:pt>
                <c:pt idx="84">
                  <c:v>1.02192992</c:v>
                </c:pt>
                <c:pt idx="85">
                  <c:v>1.01833532</c:v>
                </c:pt>
                <c:pt idx="86">
                  <c:v>1.0225120400000001</c:v>
                </c:pt>
                <c:pt idx="87">
                  <c:v>1.01898504</c:v>
                </c:pt>
                <c:pt idx="88">
                  <c:v>1.04771532</c:v>
                </c:pt>
                <c:pt idx="89">
                  <c:v>1.04532388</c:v>
                </c:pt>
                <c:pt idx="90">
                  <c:v>1.0506584400000001</c:v>
                </c:pt>
                <c:pt idx="91">
                  <c:v>1.0495585999999999</c:v>
                </c:pt>
                <c:pt idx="92">
                  <c:v>1.05977744</c:v>
                </c:pt>
                <c:pt idx="93">
                  <c:v>1.0568690000000001</c:v>
                </c:pt>
                <c:pt idx="94">
                  <c:v>1.0644925599999999</c:v>
                </c:pt>
                <c:pt idx="95">
                  <c:v>1.0637207200000001</c:v>
                </c:pt>
                <c:pt idx="96">
                  <c:v>1.02224936</c:v>
                </c:pt>
                <c:pt idx="97">
                  <c:v>1.0186052400000001</c:v>
                </c:pt>
                <c:pt idx="98">
                  <c:v>1.02250504</c:v>
                </c:pt>
                <c:pt idx="99">
                  <c:v>1.01895504</c:v>
                </c:pt>
                <c:pt idx="100">
                  <c:v>1.0493197599999999</c:v>
                </c:pt>
                <c:pt idx="101">
                  <c:v>1.0470957999999999</c:v>
                </c:pt>
                <c:pt idx="102">
                  <c:v>1.0506494399999999</c:v>
                </c:pt>
                <c:pt idx="103">
                  <c:v>1.0494926</c:v>
                </c:pt>
                <c:pt idx="104">
                  <c:v>1.0623378800000001</c:v>
                </c:pt>
                <c:pt idx="105">
                  <c:v>1.05972092</c:v>
                </c:pt>
                <c:pt idx="106">
                  <c:v>1.06448356</c:v>
                </c:pt>
                <c:pt idx="107">
                  <c:v>1.0636397200000001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F0-B549-9D8C-DD3132A07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776144"/>
        <c:axId val="1"/>
      </c:lineChart>
      <c:catAx>
        <c:axId val="30777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777614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73085596551388354"/>
          <c:y val="0.73970095424916738"/>
          <c:w val="0.26000834148464924"/>
          <c:h val="0.1889965058542267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Effect of Block Size on CPI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Block Size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Sheet1!$H$2:$H$109</c:f>
              <c:numCache>
                <c:formatCode>General</c:formatCode>
                <c:ptCount val="108"/>
                <c:pt idx="0">
                  <c:v>32</c:v>
                </c:pt>
                <c:pt idx="1">
                  <c:v>64</c:v>
                </c:pt>
                <c:pt idx="2">
                  <c:v>32</c:v>
                </c:pt>
                <c:pt idx="3">
                  <c:v>64</c:v>
                </c:pt>
                <c:pt idx="4">
                  <c:v>32</c:v>
                </c:pt>
                <c:pt idx="5">
                  <c:v>64</c:v>
                </c:pt>
                <c:pt idx="6">
                  <c:v>32</c:v>
                </c:pt>
                <c:pt idx="7">
                  <c:v>64</c:v>
                </c:pt>
                <c:pt idx="8">
                  <c:v>32</c:v>
                </c:pt>
                <c:pt idx="9">
                  <c:v>64</c:v>
                </c:pt>
                <c:pt idx="10">
                  <c:v>32</c:v>
                </c:pt>
                <c:pt idx="11">
                  <c:v>64</c:v>
                </c:pt>
                <c:pt idx="12">
                  <c:v>32</c:v>
                </c:pt>
                <c:pt idx="13">
                  <c:v>64</c:v>
                </c:pt>
                <c:pt idx="14">
                  <c:v>32</c:v>
                </c:pt>
                <c:pt idx="15">
                  <c:v>64</c:v>
                </c:pt>
                <c:pt idx="16">
                  <c:v>32</c:v>
                </c:pt>
                <c:pt idx="17">
                  <c:v>64</c:v>
                </c:pt>
                <c:pt idx="18">
                  <c:v>32</c:v>
                </c:pt>
                <c:pt idx="19">
                  <c:v>64</c:v>
                </c:pt>
                <c:pt idx="20">
                  <c:v>32</c:v>
                </c:pt>
                <c:pt idx="21">
                  <c:v>64</c:v>
                </c:pt>
                <c:pt idx="22">
                  <c:v>32</c:v>
                </c:pt>
                <c:pt idx="23">
                  <c:v>64</c:v>
                </c:pt>
                <c:pt idx="24">
                  <c:v>32</c:v>
                </c:pt>
                <c:pt idx="25">
                  <c:v>64</c:v>
                </c:pt>
                <c:pt idx="26">
                  <c:v>32</c:v>
                </c:pt>
                <c:pt idx="27">
                  <c:v>64</c:v>
                </c:pt>
                <c:pt idx="28">
                  <c:v>32</c:v>
                </c:pt>
                <c:pt idx="29">
                  <c:v>64</c:v>
                </c:pt>
                <c:pt idx="30">
                  <c:v>32</c:v>
                </c:pt>
                <c:pt idx="31">
                  <c:v>64</c:v>
                </c:pt>
                <c:pt idx="32">
                  <c:v>32</c:v>
                </c:pt>
                <c:pt idx="33">
                  <c:v>64</c:v>
                </c:pt>
                <c:pt idx="34">
                  <c:v>32</c:v>
                </c:pt>
                <c:pt idx="35">
                  <c:v>64</c:v>
                </c:pt>
                <c:pt idx="36">
                  <c:v>32</c:v>
                </c:pt>
                <c:pt idx="37">
                  <c:v>64</c:v>
                </c:pt>
                <c:pt idx="38">
                  <c:v>32</c:v>
                </c:pt>
                <c:pt idx="39">
                  <c:v>64</c:v>
                </c:pt>
                <c:pt idx="40">
                  <c:v>32</c:v>
                </c:pt>
                <c:pt idx="41">
                  <c:v>64</c:v>
                </c:pt>
                <c:pt idx="42">
                  <c:v>32</c:v>
                </c:pt>
                <c:pt idx="43">
                  <c:v>64</c:v>
                </c:pt>
                <c:pt idx="44">
                  <c:v>32</c:v>
                </c:pt>
                <c:pt idx="45">
                  <c:v>64</c:v>
                </c:pt>
                <c:pt idx="46">
                  <c:v>32</c:v>
                </c:pt>
                <c:pt idx="47">
                  <c:v>64</c:v>
                </c:pt>
                <c:pt idx="48">
                  <c:v>32</c:v>
                </c:pt>
                <c:pt idx="49">
                  <c:v>64</c:v>
                </c:pt>
                <c:pt idx="50">
                  <c:v>32</c:v>
                </c:pt>
                <c:pt idx="51">
                  <c:v>64</c:v>
                </c:pt>
                <c:pt idx="52">
                  <c:v>32</c:v>
                </c:pt>
                <c:pt idx="53">
                  <c:v>64</c:v>
                </c:pt>
                <c:pt idx="54">
                  <c:v>32</c:v>
                </c:pt>
                <c:pt idx="55">
                  <c:v>64</c:v>
                </c:pt>
                <c:pt idx="56">
                  <c:v>32</c:v>
                </c:pt>
                <c:pt idx="57">
                  <c:v>64</c:v>
                </c:pt>
                <c:pt idx="58">
                  <c:v>32</c:v>
                </c:pt>
                <c:pt idx="59">
                  <c:v>64</c:v>
                </c:pt>
                <c:pt idx="60">
                  <c:v>32</c:v>
                </c:pt>
                <c:pt idx="61">
                  <c:v>64</c:v>
                </c:pt>
                <c:pt idx="62">
                  <c:v>32</c:v>
                </c:pt>
                <c:pt idx="63">
                  <c:v>64</c:v>
                </c:pt>
                <c:pt idx="64">
                  <c:v>32</c:v>
                </c:pt>
                <c:pt idx="65">
                  <c:v>64</c:v>
                </c:pt>
                <c:pt idx="66">
                  <c:v>32</c:v>
                </c:pt>
                <c:pt idx="67">
                  <c:v>64</c:v>
                </c:pt>
                <c:pt idx="68">
                  <c:v>32</c:v>
                </c:pt>
                <c:pt idx="69">
                  <c:v>64</c:v>
                </c:pt>
                <c:pt idx="70">
                  <c:v>32</c:v>
                </c:pt>
                <c:pt idx="71">
                  <c:v>64</c:v>
                </c:pt>
                <c:pt idx="72">
                  <c:v>32</c:v>
                </c:pt>
                <c:pt idx="73">
                  <c:v>64</c:v>
                </c:pt>
                <c:pt idx="74">
                  <c:v>32</c:v>
                </c:pt>
                <c:pt idx="75">
                  <c:v>64</c:v>
                </c:pt>
                <c:pt idx="76">
                  <c:v>32</c:v>
                </c:pt>
                <c:pt idx="77">
                  <c:v>64</c:v>
                </c:pt>
                <c:pt idx="78">
                  <c:v>32</c:v>
                </c:pt>
                <c:pt idx="79">
                  <c:v>64</c:v>
                </c:pt>
                <c:pt idx="80">
                  <c:v>32</c:v>
                </c:pt>
                <c:pt idx="81">
                  <c:v>64</c:v>
                </c:pt>
                <c:pt idx="82">
                  <c:v>32</c:v>
                </c:pt>
                <c:pt idx="83">
                  <c:v>64</c:v>
                </c:pt>
                <c:pt idx="84">
                  <c:v>32</c:v>
                </c:pt>
                <c:pt idx="85">
                  <c:v>64</c:v>
                </c:pt>
                <c:pt idx="86">
                  <c:v>32</c:v>
                </c:pt>
                <c:pt idx="87">
                  <c:v>64</c:v>
                </c:pt>
                <c:pt idx="88">
                  <c:v>32</c:v>
                </c:pt>
                <c:pt idx="89">
                  <c:v>64</c:v>
                </c:pt>
                <c:pt idx="90">
                  <c:v>32</c:v>
                </c:pt>
                <c:pt idx="91">
                  <c:v>64</c:v>
                </c:pt>
                <c:pt idx="92">
                  <c:v>32</c:v>
                </c:pt>
                <c:pt idx="93">
                  <c:v>64</c:v>
                </c:pt>
                <c:pt idx="94">
                  <c:v>32</c:v>
                </c:pt>
                <c:pt idx="95">
                  <c:v>64</c:v>
                </c:pt>
                <c:pt idx="96">
                  <c:v>32</c:v>
                </c:pt>
                <c:pt idx="97">
                  <c:v>64</c:v>
                </c:pt>
                <c:pt idx="98">
                  <c:v>32</c:v>
                </c:pt>
                <c:pt idx="99">
                  <c:v>64</c:v>
                </c:pt>
                <c:pt idx="100">
                  <c:v>32</c:v>
                </c:pt>
                <c:pt idx="101">
                  <c:v>64</c:v>
                </c:pt>
                <c:pt idx="102">
                  <c:v>32</c:v>
                </c:pt>
                <c:pt idx="103">
                  <c:v>64</c:v>
                </c:pt>
                <c:pt idx="104">
                  <c:v>32</c:v>
                </c:pt>
                <c:pt idx="105">
                  <c:v>64</c:v>
                </c:pt>
                <c:pt idx="106">
                  <c:v>32</c:v>
                </c:pt>
                <c:pt idx="107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E2-5B40-8FE3-DAC79D545935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Sheet1!$J$2:$J$109</c:f>
              <c:numCache>
                <c:formatCode>General</c:formatCode>
                <c:ptCount val="108"/>
                <c:pt idx="0">
                  <c:v>1.0093560399999999</c:v>
                </c:pt>
                <c:pt idx="1">
                  <c:v>1.00574992</c:v>
                </c:pt>
                <c:pt idx="2">
                  <c:v>1.00859224</c:v>
                </c:pt>
                <c:pt idx="3">
                  <c:v>1.0053033199999999</c:v>
                </c:pt>
                <c:pt idx="4">
                  <c:v>1.0150695599999999</c:v>
                </c:pt>
                <c:pt idx="5">
                  <c:v>1.0147058799999999</c:v>
                </c:pt>
                <c:pt idx="6">
                  <c:v>1.01428476</c:v>
                </c:pt>
                <c:pt idx="7">
                  <c:v>1.0144862800000001</c:v>
                </c:pt>
                <c:pt idx="8">
                  <c:v>1.0148764800000001</c:v>
                </c:pt>
                <c:pt idx="9">
                  <c:v>1.01452052</c:v>
                </c:pt>
                <c:pt idx="10">
                  <c:v>1.01414468</c:v>
                </c:pt>
                <c:pt idx="11">
                  <c:v>1.0143339199999999</c:v>
                </c:pt>
                <c:pt idx="12">
                  <c:v>1.0085111200000001</c:v>
                </c:pt>
                <c:pt idx="13">
                  <c:v>1.0052616000000001</c:v>
                </c:pt>
                <c:pt idx="14">
                  <c:v>1.00857324</c:v>
                </c:pt>
                <c:pt idx="15">
                  <c:v>1.00529632</c:v>
                </c:pt>
                <c:pt idx="16">
                  <c:v>1.01403664</c:v>
                </c:pt>
                <c:pt idx="17">
                  <c:v>1.01409456</c:v>
                </c:pt>
                <c:pt idx="18">
                  <c:v>1.0142487600000001</c:v>
                </c:pt>
                <c:pt idx="19">
                  <c:v>1.0144592800000001</c:v>
                </c:pt>
                <c:pt idx="20">
                  <c:v>1.01389956</c:v>
                </c:pt>
                <c:pt idx="21">
                  <c:v>1.0139472</c:v>
                </c:pt>
                <c:pt idx="22">
                  <c:v>1.01410968</c:v>
                </c:pt>
                <c:pt idx="23">
                  <c:v>1.0143019200000001</c:v>
                </c:pt>
                <c:pt idx="24">
                  <c:v>1.00853956</c:v>
                </c:pt>
                <c:pt idx="25">
                  <c:v>1.00526852</c:v>
                </c:pt>
                <c:pt idx="26">
                  <c:v>1.0085672400000001</c:v>
                </c:pt>
                <c:pt idx="27">
                  <c:v>1.00528632</c:v>
                </c:pt>
                <c:pt idx="28">
                  <c:v>1.0141420800000001</c:v>
                </c:pt>
                <c:pt idx="29">
                  <c:v>1.01422748</c:v>
                </c:pt>
                <c:pt idx="30">
                  <c:v>1.01423876</c:v>
                </c:pt>
                <c:pt idx="31">
                  <c:v>1.0144262799999999</c:v>
                </c:pt>
                <c:pt idx="32">
                  <c:v>1.014005</c:v>
                </c:pt>
                <c:pt idx="33">
                  <c:v>1.0140761199999999</c:v>
                </c:pt>
                <c:pt idx="34">
                  <c:v>1.01409868</c:v>
                </c:pt>
                <c:pt idx="35">
                  <c:v>1.0142689199999999</c:v>
                </c:pt>
                <c:pt idx="36">
                  <c:v>1.01437844</c:v>
                </c:pt>
                <c:pt idx="37">
                  <c:v>1.0098931200000001</c:v>
                </c:pt>
                <c:pt idx="38">
                  <c:v>1.0133046400000001</c:v>
                </c:pt>
                <c:pt idx="39">
                  <c:v>1.0091785200000001</c:v>
                </c:pt>
                <c:pt idx="40">
                  <c:v>1.01888976</c:v>
                </c:pt>
                <c:pt idx="41">
                  <c:v>1.0183044800000001</c:v>
                </c:pt>
                <c:pt idx="42">
                  <c:v>1.0181929599999999</c:v>
                </c:pt>
                <c:pt idx="43">
                  <c:v>1.0183288800000001</c:v>
                </c:pt>
                <c:pt idx="44">
                  <c:v>1.01774352</c:v>
                </c:pt>
                <c:pt idx="45">
                  <c:v>1.01729552</c:v>
                </c:pt>
                <c:pt idx="46">
                  <c:v>1.0171047200000001</c:v>
                </c:pt>
                <c:pt idx="47">
                  <c:v>1.01730192</c:v>
                </c:pt>
                <c:pt idx="48">
                  <c:v>1.0130915199999999</c:v>
                </c:pt>
                <c:pt idx="49">
                  <c:v>1.0090268</c:v>
                </c:pt>
                <c:pt idx="50">
                  <c:v>1.0132826399999999</c:v>
                </c:pt>
                <c:pt idx="51">
                  <c:v>1.0091705200000001</c:v>
                </c:pt>
                <c:pt idx="52">
                  <c:v>1.01779084</c:v>
                </c:pt>
                <c:pt idx="53">
                  <c:v>1.0177091599999999</c:v>
                </c:pt>
                <c:pt idx="54">
                  <c:v>1.0181639600000001</c:v>
                </c:pt>
                <c:pt idx="55">
                  <c:v>1.01831088</c:v>
                </c:pt>
                <c:pt idx="56">
                  <c:v>1.0167516000000001</c:v>
                </c:pt>
                <c:pt idx="57">
                  <c:v>1.0167542000000001</c:v>
                </c:pt>
                <c:pt idx="58">
                  <c:v>1.0170767199999999</c:v>
                </c:pt>
                <c:pt idx="59">
                  <c:v>1.01728492</c:v>
                </c:pt>
                <c:pt idx="60">
                  <c:v>1.01319096</c:v>
                </c:pt>
                <c:pt idx="61">
                  <c:v>1.0090797199999999</c:v>
                </c:pt>
                <c:pt idx="62">
                  <c:v>1.0132746399999999</c:v>
                </c:pt>
                <c:pt idx="63">
                  <c:v>1.00915252</c:v>
                </c:pt>
                <c:pt idx="64">
                  <c:v>1.01798528</c:v>
                </c:pt>
                <c:pt idx="65">
                  <c:v>1.01794908</c:v>
                </c:pt>
                <c:pt idx="66">
                  <c:v>1.01815196</c:v>
                </c:pt>
                <c:pt idx="67">
                  <c:v>1.01827888</c:v>
                </c:pt>
                <c:pt idx="68">
                  <c:v>1.0169190399999999</c:v>
                </c:pt>
                <c:pt idx="69">
                  <c:v>1.0169621200000001</c:v>
                </c:pt>
                <c:pt idx="70">
                  <c:v>1.01706472</c:v>
                </c:pt>
                <c:pt idx="71">
                  <c:v>1.0172549200000001</c:v>
                </c:pt>
                <c:pt idx="72">
                  <c:v>1.0234218399999999</c:v>
                </c:pt>
                <c:pt idx="73">
                  <c:v>1.01952664</c:v>
                </c:pt>
                <c:pt idx="74">
                  <c:v>1.02253404</c:v>
                </c:pt>
                <c:pt idx="75">
                  <c:v>1.01899004</c:v>
                </c:pt>
                <c:pt idx="76">
                  <c:v>1.0476602399999999</c:v>
                </c:pt>
                <c:pt idx="77">
                  <c:v>1.0444552</c:v>
                </c:pt>
                <c:pt idx="78">
                  <c:v>1.05069944</c:v>
                </c:pt>
                <c:pt idx="79">
                  <c:v>1.0495536000000001</c:v>
                </c:pt>
                <c:pt idx="80">
                  <c:v>1.0576673599999999</c:v>
                </c:pt>
                <c:pt idx="81">
                  <c:v>1.05425032</c:v>
                </c:pt>
                <c:pt idx="82">
                  <c:v>1.06453456</c:v>
                </c:pt>
                <c:pt idx="83">
                  <c:v>1.06368872</c:v>
                </c:pt>
                <c:pt idx="84">
                  <c:v>1.02192992</c:v>
                </c:pt>
                <c:pt idx="85">
                  <c:v>1.01833532</c:v>
                </c:pt>
                <c:pt idx="86">
                  <c:v>1.0225120400000001</c:v>
                </c:pt>
                <c:pt idx="87">
                  <c:v>1.01898504</c:v>
                </c:pt>
                <c:pt idx="88">
                  <c:v>1.04771532</c:v>
                </c:pt>
                <c:pt idx="89">
                  <c:v>1.04532388</c:v>
                </c:pt>
                <c:pt idx="90">
                  <c:v>1.0506584400000001</c:v>
                </c:pt>
                <c:pt idx="91">
                  <c:v>1.0495585999999999</c:v>
                </c:pt>
                <c:pt idx="92">
                  <c:v>1.05977744</c:v>
                </c:pt>
                <c:pt idx="93">
                  <c:v>1.0568690000000001</c:v>
                </c:pt>
                <c:pt idx="94">
                  <c:v>1.0644925599999999</c:v>
                </c:pt>
                <c:pt idx="95">
                  <c:v>1.0637207200000001</c:v>
                </c:pt>
                <c:pt idx="96">
                  <c:v>1.02224936</c:v>
                </c:pt>
                <c:pt idx="97">
                  <c:v>1.0186052400000001</c:v>
                </c:pt>
                <c:pt idx="98">
                  <c:v>1.02250504</c:v>
                </c:pt>
                <c:pt idx="99">
                  <c:v>1.01895504</c:v>
                </c:pt>
                <c:pt idx="100">
                  <c:v>1.0493197599999999</c:v>
                </c:pt>
                <c:pt idx="101">
                  <c:v>1.0470957999999999</c:v>
                </c:pt>
                <c:pt idx="102">
                  <c:v>1.0506494399999999</c:v>
                </c:pt>
                <c:pt idx="103">
                  <c:v>1.0494926</c:v>
                </c:pt>
                <c:pt idx="104">
                  <c:v>1.0623378800000001</c:v>
                </c:pt>
                <c:pt idx="105">
                  <c:v>1.05972092</c:v>
                </c:pt>
                <c:pt idx="106">
                  <c:v>1.06448356</c:v>
                </c:pt>
                <c:pt idx="107">
                  <c:v>1.0636397200000001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E2-5B40-8FE3-DAC79D545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805232"/>
        <c:axId val="1"/>
      </c:lineChart>
      <c:catAx>
        <c:axId val="30780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780523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1192159087685456"/>
          <c:y val="0.68125802639684718"/>
          <c:w val="0.18807818217922892"/>
          <c:h val="0.24146583550095765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Effect of D-Cache and I-Cache on CPI</a:t>
            </a:r>
          </a:p>
        </c:rich>
      </c:tx>
      <c:layout>
        <c:manualLayout>
          <c:xMode val="edge"/>
          <c:yMode val="edge"/>
          <c:x val="0.15493268921883749"/>
          <c:y val="2.244960549679474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D-Cache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Sheet1!$A$2:$A$109</c:f>
              <c:numCache>
                <c:formatCode>General</c:formatCode>
                <c:ptCount val="108"/>
                <c:pt idx="0">
                  <c:v>6.7989999999999995E-3</c:v>
                </c:pt>
                <c:pt idx="1">
                  <c:v>6.0590000000000001E-3</c:v>
                </c:pt>
                <c:pt idx="2">
                  <c:v>6.7989999999999995E-3</c:v>
                </c:pt>
                <c:pt idx="3">
                  <c:v>6.0590000000000001E-3</c:v>
                </c:pt>
                <c:pt idx="4">
                  <c:v>3.8199999999999996E-3</c:v>
                </c:pt>
                <c:pt idx="5">
                  <c:v>1.9419999999999999E-3</c:v>
                </c:pt>
                <c:pt idx="6">
                  <c:v>3.8199999999999996E-3</c:v>
                </c:pt>
                <c:pt idx="7">
                  <c:v>1.9419999999999999E-3</c:v>
                </c:pt>
                <c:pt idx="8">
                  <c:v>3.8609999999999998E-3</c:v>
                </c:pt>
                <c:pt idx="9">
                  <c:v>1.964E-3</c:v>
                </c:pt>
                <c:pt idx="10">
                  <c:v>3.8609999999999998E-3</c:v>
                </c:pt>
                <c:pt idx="11">
                  <c:v>1.964E-3</c:v>
                </c:pt>
                <c:pt idx="12">
                  <c:v>6.7989999999999995E-3</c:v>
                </c:pt>
                <c:pt idx="13">
                  <c:v>6.0590000000000001E-3</c:v>
                </c:pt>
                <c:pt idx="14">
                  <c:v>6.7989999999999995E-3</c:v>
                </c:pt>
                <c:pt idx="15">
                  <c:v>6.0590000000000001E-3</c:v>
                </c:pt>
                <c:pt idx="16">
                  <c:v>3.8199999999999996E-3</c:v>
                </c:pt>
                <c:pt idx="17">
                  <c:v>1.9419999999999999E-3</c:v>
                </c:pt>
                <c:pt idx="18">
                  <c:v>3.8199999999999996E-3</c:v>
                </c:pt>
                <c:pt idx="19">
                  <c:v>1.9419999999999999E-3</c:v>
                </c:pt>
                <c:pt idx="20">
                  <c:v>3.8609999999999998E-3</c:v>
                </c:pt>
                <c:pt idx="21">
                  <c:v>1.964E-3</c:v>
                </c:pt>
                <c:pt idx="22">
                  <c:v>3.8609999999999998E-3</c:v>
                </c:pt>
                <c:pt idx="23">
                  <c:v>1.964E-3</c:v>
                </c:pt>
                <c:pt idx="24">
                  <c:v>6.7989999999999995E-3</c:v>
                </c:pt>
                <c:pt idx="25">
                  <c:v>6.0590000000000001E-3</c:v>
                </c:pt>
                <c:pt idx="26">
                  <c:v>6.7989999999999995E-3</c:v>
                </c:pt>
                <c:pt idx="27">
                  <c:v>6.0590000000000001E-3</c:v>
                </c:pt>
                <c:pt idx="28">
                  <c:v>3.8199999999999996E-3</c:v>
                </c:pt>
                <c:pt idx="29">
                  <c:v>1.9419999999999999E-3</c:v>
                </c:pt>
                <c:pt idx="30">
                  <c:v>3.8199999999999996E-3</c:v>
                </c:pt>
                <c:pt idx="31">
                  <c:v>1.9419999999999999E-3</c:v>
                </c:pt>
                <c:pt idx="32">
                  <c:v>3.8609999999999998E-3</c:v>
                </c:pt>
                <c:pt idx="33">
                  <c:v>1.964E-3</c:v>
                </c:pt>
                <c:pt idx="34">
                  <c:v>3.8609999999999998E-3</c:v>
                </c:pt>
                <c:pt idx="35">
                  <c:v>1.964E-3</c:v>
                </c:pt>
                <c:pt idx="36">
                  <c:v>4.1189999999999994E-3</c:v>
                </c:pt>
                <c:pt idx="37">
                  <c:v>3.1439999999999997E-3</c:v>
                </c:pt>
                <c:pt idx="38">
                  <c:v>4.1189999999999994E-3</c:v>
                </c:pt>
                <c:pt idx="39">
                  <c:v>3.1439999999999997E-3</c:v>
                </c:pt>
                <c:pt idx="40">
                  <c:v>2.9549999999999997E-3</c:v>
                </c:pt>
                <c:pt idx="41">
                  <c:v>1.5219999999999999E-3</c:v>
                </c:pt>
                <c:pt idx="42">
                  <c:v>2.9549999999999997E-3</c:v>
                </c:pt>
                <c:pt idx="43">
                  <c:v>1.5219999999999999E-3</c:v>
                </c:pt>
                <c:pt idx="44">
                  <c:v>3.153E-3</c:v>
                </c:pt>
                <c:pt idx="45">
                  <c:v>1.614E-3</c:v>
                </c:pt>
                <c:pt idx="46">
                  <c:v>3.153E-3</c:v>
                </c:pt>
                <c:pt idx="47">
                  <c:v>1.614E-3</c:v>
                </c:pt>
                <c:pt idx="48">
                  <c:v>4.1189999999999994E-3</c:v>
                </c:pt>
                <c:pt idx="49">
                  <c:v>3.1439999999999997E-3</c:v>
                </c:pt>
                <c:pt idx="50">
                  <c:v>4.1189999999999994E-3</c:v>
                </c:pt>
                <c:pt idx="51">
                  <c:v>3.1439999999999997E-3</c:v>
                </c:pt>
                <c:pt idx="52">
                  <c:v>2.9549999999999997E-3</c:v>
                </c:pt>
                <c:pt idx="53">
                  <c:v>1.5219999999999999E-3</c:v>
                </c:pt>
                <c:pt idx="54">
                  <c:v>2.9549999999999997E-3</c:v>
                </c:pt>
                <c:pt idx="55">
                  <c:v>1.5219999999999999E-3</c:v>
                </c:pt>
                <c:pt idx="56">
                  <c:v>3.153E-3</c:v>
                </c:pt>
                <c:pt idx="57">
                  <c:v>1.614E-3</c:v>
                </c:pt>
                <c:pt idx="58">
                  <c:v>3.153E-3</c:v>
                </c:pt>
                <c:pt idx="59">
                  <c:v>1.614E-3</c:v>
                </c:pt>
                <c:pt idx="60">
                  <c:v>4.1189999999999994E-3</c:v>
                </c:pt>
                <c:pt idx="61">
                  <c:v>3.1439999999999997E-3</c:v>
                </c:pt>
                <c:pt idx="62">
                  <c:v>4.1189999999999994E-3</c:v>
                </c:pt>
                <c:pt idx="63">
                  <c:v>3.1439999999999997E-3</c:v>
                </c:pt>
                <c:pt idx="64">
                  <c:v>2.9549999999999997E-3</c:v>
                </c:pt>
                <c:pt idx="65">
                  <c:v>1.5219999999999999E-3</c:v>
                </c:pt>
                <c:pt idx="66">
                  <c:v>2.9549999999999997E-3</c:v>
                </c:pt>
                <c:pt idx="67">
                  <c:v>1.5219999999999999E-3</c:v>
                </c:pt>
                <c:pt idx="68">
                  <c:v>3.153E-3</c:v>
                </c:pt>
                <c:pt idx="69">
                  <c:v>1.614E-3</c:v>
                </c:pt>
                <c:pt idx="70">
                  <c:v>3.153E-3</c:v>
                </c:pt>
                <c:pt idx="71">
                  <c:v>1.614E-3</c:v>
                </c:pt>
                <c:pt idx="72">
                  <c:v>2.3639999999999998E-3</c:v>
                </c:pt>
                <c:pt idx="73">
                  <c:v>1.4649999999999999E-3</c:v>
                </c:pt>
                <c:pt idx="74">
                  <c:v>2.3639999999999998E-3</c:v>
                </c:pt>
                <c:pt idx="75">
                  <c:v>1.4649999999999999E-3</c:v>
                </c:pt>
                <c:pt idx="76">
                  <c:v>1.034E-3</c:v>
                </c:pt>
                <c:pt idx="77">
                  <c:v>5.53E-4</c:v>
                </c:pt>
                <c:pt idx="78">
                  <c:v>1.034E-3</c:v>
                </c:pt>
                <c:pt idx="79">
                  <c:v>5.53E-4</c:v>
                </c:pt>
                <c:pt idx="80">
                  <c:v>8.0999999999999996E-4</c:v>
                </c:pt>
                <c:pt idx="81">
                  <c:v>4.2899999999999997E-4</c:v>
                </c:pt>
                <c:pt idx="82">
                  <c:v>8.0999999999999996E-4</c:v>
                </c:pt>
                <c:pt idx="83">
                  <c:v>4.2899999999999997E-4</c:v>
                </c:pt>
                <c:pt idx="84">
                  <c:v>2.3639999999999998E-3</c:v>
                </c:pt>
                <c:pt idx="85">
                  <c:v>1.4649999999999999E-3</c:v>
                </c:pt>
                <c:pt idx="86">
                  <c:v>2.3639999999999998E-3</c:v>
                </c:pt>
                <c:pt idx="87">
                  <c:v>1.4649999999999999E-3</c:v>
                </c:pt>
                <c:pt idx="88">
                  <c:v>1.034E-3</c:v>
                </c:pt>
                <c:pt idx="89">
                  <c:v>5.53E-4</c:v>
                </c:pt>
                <c:pt idx="90">
                  <c:v>1.034E-3</c:v>
                </c:pt>
                <c:pt idx="91">
                  <c:v>5.53E-4</c:v>
                </c:pt>
                <c:pt idx="92">
                  <c:v>8.0999999999999996E-4</c:v>
                </c:pt>
                <c:pt idx="93">
                  <c:v>4.2899999999999997E-4</c:v>
                </c:pt>
                <c:pt idx="94">
                  <c:v>8.0999999999999996E-4</c:v>
                </c:pt>
                <c:pt idx="95">
                  <c:v>4.2899999999999997E-4</c:v>
                </c:pt>
                <c:pt idx="96">
                  <c:v>2.3639999999999998E-3</c:v>
                </c:pt>
                <c:pt idx="97">
                  <c:v>1.4649999999999999E-3</c:v>
                </c:pt>
                <c:pt idx="98">
                  <c:v>2.3639999999999998E-3</c:v>
                </c:pt>
                <c:pt idx="99">
                  <c:v>1.4649999999999999E-3</c:v>
                </c:pt>
                <c:pt idx="100">
                  <c:v>1.034E-3</c:v>
                </c:pt>
                <c:pt idx="101">
                  <c:v>5.53E-4</c:v>
                </c:pt>
                <c:pt idx="102">
                  <c:v>1.034E-3</c:v>
                </c:pt>
                <c:pt idx="103">
                  <c:v>5.53E-4</c:v>
                </c:pt>
                <c:pt idx="104">
                  <c:v>8.0999999999999996E-4</c:v>
                </c:pt>
                <c:pt idx="105">
                  <c:v>4.2899999999999997E-4</c:v>
                </c:pt>
                <c:pt idx="106">
                  <c:v>8.0999999999999996E-4</c:v>
                </c:pt>
                <c:pt idx="107">
                  <c:v>4.2899999999999997E-4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61-9F4A-A865-8AA83F164E85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ln w="28575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c:spPr>
          </c:marker>
          <c:val>
            <c:numRef>
              <c:f>Sheet1!$B$2:$B$109</c:f>
              <c:numCache>
                <c:formatCode>General</c:formatCode>
                <c:ptCount val="108"/>
                <c:pt idx="0">
                  <c:v>4.2999999999999995E-5</c:v>
                </c:pt>
                <c:pt idx="1">
                  <c:v>3.1999999999999999E-5</c:v>
                </c:pt>
                <c:pt idx="2">
                  <c:v>3.0000000000000001E-6</c:v>
                </c:pt>
                <c:pt idx="3">
                  <c:v>1.9999999999999999E-6</c:v>
                </c:pt>
                <c:pt idx="4">
                  <c:v>4.2999999999999995E-5</c:v>
                </c:pt>
                <c:pt idx="5">
                  <c:v>3.1999999999999999E-5</c:v>
                </c:pt>
                <c:pt idx="6">
                  <c:v>3.0000000000000001E-6</c:v>
                </c:pt>
                <c:pt idx="7">
                  <c:v>1.9999999999999999E-6</c:v>
                </c:pt>
                <c:pt idx="8">
                  <c:v>4.2999999999999995E-5</c:v>
                </c:pt>
                <c:pt idx="9">
                  <c:v>3.1999999999999999E-5</c:v>
                </c:pt>
                <c:pt idx="10">
                  <c:v>3.0000000000000001E-6</c:v>
                </c:pt>
                <c:pt idx="11">
                  <c:v>1.9999999999999999E-6</c:v>
                </c:pt>
                <c:pt idx="12">
                  <c:v>2.6999999999999999E-5</c:v>
                </c:pt>
                <c:pt idx="13">
                  <c:v>2.0999999999999999E-5</c:v>
                </c:pt>
                <c:pt idx="14">
                  <c:v>3.0000000000000001E-6</c:v>
                </c:pt>
                <c:pt idx="15">
                  <c:v>1.9999999999999999E-6</c:v>
                </c:pt>
                <c:pt idx="16">
                  <c:v>2.6999999999999999E-5</c:v>
                </c:pt>
                <c:pt idx="17">
                  <c:v>2.0999999999999999E-5</c:v>
                </c:pt>
                <c:pt idx="18">
                  <c:v>3.0000000000000001E-6</c:v>
                </c:pt>
                <c:pt idx="19">
                  <c:v>1.9999999999999999E-6</c:v>
                </c:pt>
                <c:pt idx="20">
                  <c:v>2.6999999999999999E-5</c:v>
                </c:pt>
                <c:pt idx="21">
                  <c:v>2.0999999999999999E-5</c:v>
                </c:pt>
                <c:pt idx="22">
                  <c:v>3.0000000000000001E-6</c:v>
                </c:pt>
                <c:pt idx="23">
                  <c:v>1.9999999999999999E-6</c:v>
                </c:pt>
                <c:pt idx="24">
                  <c:v>1.4E-5</c:v>
                </c:pt>
                <c:pt idx="25">
                  <c:v>1.2E-5</c:v>
                </c:pt>
                <c:pt idx="26">
                  <c:v>3.0000000000000001E-6</c:v>
                </c:pt>
                <c:pt idx="27">
                  <c:v>1.9999999999999999E-6</c:v>
                </c:pt>
                <c:pt idx="28">
                  <c:v>1.4E-5</c:v>
                </c:pt>
                <c:pt idx="29">
                  <c:v>1.2E-5</c:v>
                </c:pt>
                <c:pt idx="30">
                  <c:v>3.0000000000000001E-6</c:v>
                </c:pt>
                <c:pt idx="31">
                  <c:v>1.9999999999999999E-6</c:v>
                </c:pt>
                <c:pt idx="32">
                  <c:v>1.4E-5</c:v>
                </c:pt>
                <c:pt idx="33">
                  <c:v>1.2E-5</c:v>
                </c:pt>
                <c:pt idx="34">
                  <c:v>3.0000000000000001E-6</c:v>
                </c:pt>
                <c:pt idx="35">
                  <c:v>1.9999999999999999E-6</c:v>
                </c:pt>
                <c:pt idx="36">
                  <c:v>4.2999999999999995E-5</c:v>
                </c:pt>
                <c:pt idx="37">
                  <c:v>3.1999999999999999E-5</c:v>
                </c:pt>
                <c:pt idx="38">
                  <c:v>3.0000000000000001E-6</c:v>
                </c:pt>
                <c:pt idx="39">
                  <c:v>1.9999999999999999E-6</c:v>
                </c:pt>
                <c:pt idx="40">
                  <c:v>4.2999999999999995E-5</c:v>
                </c:pt>
                <c:pt idx="41">
                  <c:v>3.1999999999999999E-5</c:v>
                </c:pt>
                <c:pt idx="42">
                  <c:v>3.0000000000000001E-6</c:v>
                </c:pt>
                <c:pt idx="43">
                  <c:v>1.9999999999999999E-6</c:v>
                </c:pt>
                <c:pt idx="44">
                  <c:v>4.2999999999999995E-5</c:v>
                </c:pt>
                <c:pt idx="45">
                  <c:v>3.1999999999999999E-5</c:v>
                </c:pt>
                <c:pt idx="46">
                  <c:v>3.0000000000000001E-6</c:v>
                </c:pt>
                <c:pt idx="47">
                  <c:v>1.9999999999999999E-6</c:v>
                </c:pt>
                <c:pt idx="48">
                  <c:v>2.6999999999999999E-5</c:v>
                </c:pt>
                <c:pt idx="49">
                  <c:v>2.0999999999999999E-5</c:v>
                </c:pt>
                <c:pt idx="50">
                  <c:v>3.0000000000000001E-6</c:v>
                </c:pt>
                <c:pt idx="51">
                  <c:v>1.9999999999999999E-6</c:v>
                </c:pt>
                <c:pt idx="52">
                  <c:v>2.6999999999999999E-5</c:v>
                </c:pt>
                <c:pt idx="53">
                  <c:v>2.0999999999999999E-5</c:v>
                </c:pt>
                <c:pt idx="54">
                  <c:v>3.0000000000000001E-6</c:v>
                </c:pt>
                <c:pt idx="55">
                  <c:v>1.9999999999999999E-6</c:v>
                </c:pt>
                <c:pt idx="56">
                  <c:v>2.6999999999999999E-5</c:v>
                </c:pt>
                <c:pt idx="57">
                  <c:v>2.0999999999999999E-5</c:v>
                </c:pt>
                <c:pt idx="58">
                  <c:v>3.0000000000000001E-6</c:v>
                </c:pt>
                <c:pt idx="59">
                  <c:v>1.9999999999999999E-6</c:v>
                </c:pt>
                <c:pt idx="60">
                  <c:v>1.4E-5</c:v>
                </c:pt>
                <c:pt idx="61">
                  <c:v>1.2E-5</c:v>
                </c:pt>
                <c:pt idx="62">
                  <c:v>3.0000000000000001E-6</c:v>
                </c:pt>
                <c:pt idx="63">
                  <c:v>1.9999999999999999E-6</c:v>
                </c:pt>
                <c:pt idx="64">
                  <c:v>1.4E-5</c:v>
                </c:pt>
                <c:pt idx="65">
                  <c:v>1.2E-5</c:v>
                </c:pt>
                <c:pt idx="66">
                  <c:v>3.0000000000000001E-6</c:v>
                </c:pt>
                <c:pt idx="67">
                  <c:v>1.9999999999999999E-6</c:v>
                </c:pt>
                <c:pt idx="68">
                  <c:v>1.4E-5</c:v>
                </c:pt>
                <c:pt idx="69">
                  <c:v>1.2E-5</c:v>
                </c:pt>
                <c:pt idx="70">
                  <c:v>3.0000000000000001E-6</c:v>
                </c:pt>
                <c:pt idx="71">
                  <c:v>1.9999999999999999E-6</c:v>
                </c:pt>
                <c:pt idx="72">
                  <c:v>4.2999999999999995E-5</c:v>
                </c:pt>
                <c:pt idx="73">
                  <c:v>3.1999999999999999E-5</c:v>
                </c:pt>
                <c:pt idx="74">
                  <c:v>3.0000000000000001E-6</c:v>
                </c:pt>
                <c:pt idx="75">
                  <c:v>1.9999999999999999E-6</c:v>
                </c:pt>
                <c:pt idx="76">
                  <c:v>4.2999999999999995E-5</c:v>
                </c:pt>
                <c:pt idx="77">
                  <c:v>3.1999999999999999E-5</c:v>
                </c:pt>
                <c:pt idx="78">
                  <c:v>3.0000000000000001E-6</c:v>
                </c:pt>
                <c:pt idx="79">
                  <c:v>1.9999999999999999E-6</c:v>
                </c:pt>
                <c:pt idx="80">
                  <c:v>4.2999999999999995E-5</c:v>
                </c:pt>
                <c:pt idx="81">
                  <c:v>3.1999999999999999E-5</c:v>
                </c:pt>
                <c:pt idx="82">
                  <c:v>3.0000000000000001E-6</c:v>
                </c:pt>
                <c:pt idx="83">
                  <c:v>1.9999999999999999E-6</c:v>
                </c:pt>
                <c:pt idx="84">
                  <c:v>2.6999999999999999E-5</c:v>
                </c:pt>
                <c:pt idx="85">
                  <c:v>2.0999999999999999E-5</c:v>
                </c:pt>
                <c:pt idx="86">
                  <c:v>3.0000000000000001E-6</c:v>
                </c:pt>
                <c:pt idx="87">
                  <c:v>1.9999999999999999E-6</c:v>
                </c:pt>
                <c:pt idx="88">
                  <c:v>2.6999999999999999E-5</c:v>
                </c:pt>
                <c:pt idx="89">
                  <c:v>2.0999999999999999E-5</c:v>
                </c:pt>
                <c:pt idx="90">
                  <c:v>3.0000000000000001E-6</c:v>
                </c:pt>
                <c:pt idx="91">
                  <c:v>1.9999999999999999E-6</c:v>
                </c:pt>
                <c:pt idx="92">
                  <c:v>2.6999999999999999E-5</c:v>
                </c:pt>
                <c:pt idx="93">
                  <c:v>2.0999999999999999E-5</c:v>
                </c:pt>
                <c:pt idx="94">
                  <c:v>3.0000000000000001E-6</c:v>
                </c:pt>
                <c:pt idx="95">
                  <c:v>1.9999999999999999E-6</c:v>
                </c:pt>
                <c:pt idx="96">
                  <c:v>1.4E-5</c:v>
                </c:pt>
                <c:pt idx="97">
                  <c:v>1.2E-5</c:v>
                </c:pt>
                <c:pt idx="98">
                  <c:v>3.0000000000000001E-6</c:v>
                </c:pt>
                <c:pt idx="99">
                  <c:v>1.9999999999999999E-6</c:v>
                </c:pt>
                <c:pt idx="100">
                  <c:v>1.4E-5</c:v>
                </c:pt>
                <c:pt idx="101">
                  <c:v>1.2E-5</c:v>
                </c:pt>
                <c:pt idx="102">
                  <c:v>3.0000000000000001E-6</c:v>
                </c:pt>
                <c:pt idx="103">
                  <c:v>1.9999999999999999E-6</c:v>
                </c:pt>
                <c:pt idx="104">
                  <c:v>1.4E-5</c:v>
                </c:pt>
                <c:pt idx="105">
                  <c:v>1.2E-5</c:v>
                </c:pt>
                <c:pt idx="106">
                  <c:v>3.0000000000000001E-6</c:v>
                </c:pt>
                <c:pt idx="107">
                  <c:v>1.9999999999999999E-6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61-9F4A-A865-8AA83F164E85}"/>
            </c:ext>
          </c:extLst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Sheet1!$J$2:$J$109</c:f>
              <c:numCache>
                <c:formatCode>General</c:formatCode>
                <c:ptCount val="108"/>
                <c:pt idx="0">
                  <c:v>1.0093560399999999</c:v>
                </c:pt>
                <c:pt idx="1">
                  <c:v>1.00574992</c:v>
                </c:pt>
                <c:pt idx="2">
                  <c:v>1.00859224</c:v>
                </c:pt>
                <c:pt idx="3">
                  <c:v>1.0053033199999999</c:v>
                </c:pt>
                <c:pt idx="4">
                  <c:v>1.0150695599999999</c:v>
                </c:pt>
                <c:pt idx="5">
                  <c:v>1.0147058799999999</c:v>
                </c:pt>
                <c:pt idx="6">
                  <c:v>1.01428476</c:v>
                </c:pt>
                <c:pt idx="7">
                  <c:v>1.0144862800000001</c:v>
                </c:pt>
                <c:pt idx="8">
                  <c:v>1.0148764800000001</c:v>
                </c:pt>
                <c:pt idx="9">
                  <c:v>1.01452052</c:v>
                </c:pt>
                <c:pt idx="10">
                  <c:v>1.01414468</c:v>
                </c:pt>
                <c:pt idx="11">
                  <c:v>1.0143339199999999</c:v>
                </c:pt>
                <c:pt idx="12">
                  <c:v>1.0085111200000001</c:v>
                </c:pt>
                <c:pt idx="13">
                  <c:v>1.0052616000000001</c:v>
                </c:pt>
                <c:pt idx="14">
                  <c:v>1.00857324</c:v>
                </c:pt>
                <c:pt idx="15">
                  <c:v>1.00529632</c:v>
                </c:pt>
                <c:pt idx="16">
                  <c:v>1.01403664</c:v>
                </c:pt>
                <c:pt idx="17">
                  <c:v>1.01409456</c:v>
                </c:pt>
                <c:pt idx="18">
                  <c:v>1.0142487600000001</c:v>
                </c:pt>
                <c:pt idx="19">
                  <c:v>1.0144592800000001</c:v>
                </c:pt>
                <c:pt idx="20">
                  <c:v>1.01389956</c:v>
                </c:pt>
                <c:pt idx="21">
                  <c:v>1.0139472</c:v>
                </c:pt>
                <c:pt idx="22">
                  <c:v>1.01410968</c:v>
                </c:pt>
                <c:pt idx="23">
                  <c:v>1.0143019200000001</c:v>
                </c:pt>
                <c:pt idx="24">
                  <c:v>1.00853956</c:v>
                </c:pt>
                <c:pt idx="25">
                  <c:v>1.00526852</c:v>
                </c:pt>
                <c:pt idx="26">
                  <c:v>1.0085672400000001</c:v>
                </c:pt>
                <c:pt idx="27">
                  <c:v>1.00528632</c:v>
                </c:pt>
                <c:pt idx="28">
                  <c:v>1.0141420800000001</c:v>
                </c:pt>
                <c:pt idx="29">
                  <c:v>1.01422748</c:v>
                </c:pt>
                <c:pt idx="30">
                  <c:v>1.01423876</c:v>
                </c:pt>
                <c:pt idx="31">
                  <c:v>1.0144262799999999</c:v>
                </c:pt>
                <c:pt idx="32">
                  <c:v>1.014005</c:v>
                </c:pt>
                <c:pt idx="33">
                  <c:v>1.0140761199999999</c:v>
                </c:pt>
                <c:pt idx="34">
                  <c:v>1.01409868</c:v>
                </c:pt>
                <c:pt idx="35">
                  <c:v>1.0142689199999999</c:v>
                </c:pt>
                <c:pt idx="36">
                  <c:v>1.01437844</c:v>
                </c:pt>
                <c:pt idx="37">
                  <c:v>1.0098931200000001</c:v>
                </c:pt>
                <c:pt idx="38">
                  <c:v>1.0133046400000001</c:v>
                </c:pt>
                <c:pt idx="39">
                  <c:v>1.0091785200000001</c:v>
                </c:pt>
                <c:pt idx="40">
                  <c:v>1.01888976</c:v>
                </c:pt>
                <c:pt idx="41">
                  <c:v>1.0183044800000001</c:v>
                </c:pt>
                <c:pt idx="42">
                  <c:v>1.0181929599999999</c:v>
                </c:pt>
                <c:pt idx="43">
                  <c:v>1.0183288800000001</c:v>
                </c:pt>
                <c:pt idx="44">
                  <c:v>1.01774352</c:v>
                </c:pt>
                <c:pt idx="45">
                  <c:v>1.01729552</c:v>
                </c:pt>
                <c:pt idx="46">
                  <c:v>1.0171047200000001</c:v>
                </c:pt>
                <c:pt idx="47">
                  <c:v>1.01730192</c:v>
                </c:pt>
                <c:pt idx="48">
                  <c:v>1.0130915199999999</c:v>
                </c:pt>
                <c:pt idx="49">
                  <c:v>1.0090268</c:v>
                </c:pt>
                <c:pt idx="50">
                  <c:v>1.0132826399999999</c:v>
                </c:pt>
                <c:pt idx="51">
                  <c:v>1.0091705200000001</c:v>
                </c:pt>
                <c:pt idx="52">
                  <c:v>1.01779084</c:v>
                </c:pt>
                <c:pt idx="53">
                  <c:v>1.0177091599999999</c:v>
                </c:pt>
                <c:pt idx="54">
                  <c:v>1.0181639600000001</c:v>
                </c:pt>
                <c:pt idx="55">
                  <c:v>1.01831088</c:v>
                </c:pt>
                <c:pt idx="56">
                  <c:v>1.0167516000000001</c:v>
                </c:pt>
                <c:pt idx="57">
                  <c:v>1.0167542000000001</c:v>
                </c:pt>
                <c:pt idx="58">
                  <c:v>1.0170767199999999</c:v>
                </c:pt>
                <c:pt idx="59">
                  <c:v>1.01728492</c:v>
                </c:pt>
                <c:pt idx="60">
                  <c:v>1.01319096</c:v>
                </c:pt>
                <c:pt idx="61">
                  <c:v>1.0090797199999999</c:v>
                </c:pt>
                <c:pt idx="62">
                  <c:v>1.0132746399999999</c:v>
                </c:pt>
                <c:pt idx="63">
                  <c:v>1.00915252</c:v>
                </c:pt>
                <c:pt idx="64">
                  <c:v>1.01798528</c:v>
                </c:pt>
                <c:pt idx="65">
                  <c:v>1.01794908</c:v>
                </c:pt>
                <c:pt idx="66">
                  <c:v>1.01815196</c:v>
                </c:pt>
                <c:pt idx="67">
                  <c:v>1.01827888</c:v>
                </c:pt>
                <c:pt idx="68">
                  <c:v>1.0169190399999999</c:v>
                </c:pt>
                <c:pt idx="69">
                  <c:v>1.0169621200000001</c:v>
                </c:pt>
                <c:pt idx="70">
                  <c:v>1.01706472</c:v>
                </c:pt>
                <c:pt idx="71">
                  <c:v>1.0172549200000001</c:v>
                </c:pt>
                <c:pt idx="72">
                  <c:v>1.0234218399999999</c:v>
                </c:pt>
                <c:pt idx="73">
                  <c:v>1.01952664</c:v>
                </c:pt>
                <c:pt idx="74">
                  <c:v>1.02253404</c:v>
                </c:pt>
                <c:pt idx="75">
                  <c:v>1.01899004</c:v>
                </c:pt>
                <c:pt idx="76">
                  <c:v>1.0476602399999999</c:v>
                </c:pt>
                <c:pt idx="77">
                  <c:v>1.0444552</c:v>
                </c:pt>
                <c:pt idx="78">
                  <c:v>1.05069944</c:v>
                </c:pt>
                <c:pt idx="79">
                  <c:v>1.0495536000000001</c:v>
                </c:pt>
                <c:pt idx="80">
                  <c:v>1.0576673599999999</c:v>
                </c:pt>
                <c:pt idx="81">
                  <c:v>1.05425032</c:v>
                </c:pt>
                <c:pt idx="82">
                  <c:v>1.06453456</c:v>
                </c:pt>
                <c:pt idx="83">
                  <c:v>1.06368872</c:v>
                </c:pt>
                <c:pt idx="84">
                  <c:v>1.02192992</c:v>
                </c:pt>
                <c:pt idx="85">
                  <c:v>1.01833532</c:v>
                </c:pt>
                <c:pt idx="86">
                  <c:v>1.0225120400000001</c:v>
                </c:pt>
                <c:pt idx="87">
                  <c:v>1.01898504</c:v>
                </c:pt>
                <c:pt idx="88">
                  <c:v>1.04771532</c:v>
                </c:pt>
                <c:pt idx="89">
                  <c:v>1.04532388</c:v>
                </c:pt>
                <c:pt idx="90">
                  <c:v>1.0506584400000001</c:v>
                </c:pt>
                <c:pt idx="91">
                  <c:v>1.0495585999999999</c:v>
                </c:pt>
                <c:pt idx="92">
                  <c:v>1.05977744</c:v>
                </c:pt>
                <c:pt idx="93">
                  <c:v>1.0568690000000001</c:v>
                </c:pt>
                <c:pt idx="94">
                  <c:v>1.0644925599999999</c:v>
                </c:pt>
                <c:pt idx="95">
                  <c:v>1.0637207200000001</c:v>
                </c:pt>
                <c:pt idx="96">
                  <c:v>1.02224936</c:v>
                </c:pt>
                <c:pt idx="97">
                  <c:v>1.0186052400000001</c:v>
                </c:pt>
                <c:pt idx="98">
                  <c:v>1.02250504</c:v>
                </c:pt>
                <c:pt idx="99">
                  <c:v>1.01895504</c:v>
                </c:pt>
                <c:pt idx="100">
                  <c:v>1.0493197599999999</c:v>
                </c:pt>
                <c:pt idx="101">
                  <c:v>1.0470957999999999</c:v>
                </c:pt>
                <c:pt idx="102">
                  <c:v>1.0506494399999999</c:v>
                </c:pt>
                <c:pt idx="103">
                  <c:v>1.0494926</c:v>
                </c:pt>
                <c:pt idx="104">
                  <c:v>1.0623378800000001</c:v>
                </c:pt>
                <c:pt idx="105">
                  <c:v>1.05972092</c:v>
                </c:pt>
                <c:pt idx="106">
                  <c:v>1.06448356</c:v>
                </c:pt>
                <c:pt idx="107">
                  <c:v>1.0636397200000001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61-9F4A-A865-8AA83F164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409008"/>
        <c:axId val="1"/>
      </c:lineChart>
      <c:catAx>
        <c:axId val="30740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740900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02143195112621"/>
          <c:y val="0.6823942062340963"/>
          <c:w val="0.19785680488737889"/>
          <c:h val="0.31226220396820531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458</a:t>
            </a:r>
          </a:p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CPI vs Parameters</a:t>
            </a:r>
          </a:p>
        </c:rich>
      </c:tx>
      <c:layout>
        <c:manualLayout>
          <c:xMode val="edge"/>
          <c:yMode val="edge"/>
          <c:x val="8.439860781024916E-2"/>
          <c:y val="2.814444972614563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[Shilpa_458.xlsx]Sheet1!$J$1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Sheet1!$M:$M</c:f>
              <c:strCache>
                <c:ptCount val="72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32 32 8 1 32</c:v>
                </c:pt>
                <c:pt idx="5">
                  <c:v>32 32 8 1 64</c:v>
                </c:pt>
                <c:pt idx="6">
                  <c:v>32 32 8 8 32</c:v>
                </c:pt>
                <c:pt idx="7">
                  <c:v>32 32 8 8 64</c:v>
                </c:pt>
                <c:pt idx="8">
                  <c:v>32 64 1 1 32</c:v>
                </c:pt>
                <c:pt idx="9">
                  <c:v>32 64 1 1 64</c:v>
                </c:pt>
                <c:pt idx="10">
                  <c:v>32 64 1 8 32</c:v>
                </c:pt>
                <c:pt idx="11">
                  <c:v>32 64 1 8 64</c:v>
                </c:pt>
                <c:pt idx="12">
                  <c:v>32 64 8 1 32</c:v>
                </c:pt>
                <c:pt idx="13">
                  <c:v>32 64 8 1 64</c:v>
                </c:pt>
                <c:pt idx="14">
                  <c:v>32 64 8 8 32</c:v>
                </c:pt>
                <c:pt idx="15">
                  <c:v>32 64 8 8 64</c:v>
                </c:pt>
                <c:pt idx="16">
                  <c:v>32 128 1 1 32</c:v>
                </c:pt>
                <c:pt idx="17">
                  <c:v>32 128 1 1 64</c:v>
                </c:pt>
                <c:pt idx="18">
                  <c:v>32 128 1 8 32</c:v>
                </c:pt>
                <c:pt idx="19">
                  <c:v>32 128 1 8 64</c:v>
                </c:pt>
                <c:pt idx="20">
                  <c:v>32 128 8 1 32</c:v>
                </c:pt>
                <c:pt idx="21">
                  <c:v>32 128 8 1 64</c:v>
                </c:pt>
                <c:pt idx="22">
                  <c:v>32 128 8 8 32</c:v>
                </c:pt>
                <c:pt idx="23">
                  <c:v>32 128 8 8 64</c:v>
                </c:pt>
                <c:pt idx="24">
                  <c:v>64 32 1 1 32</c:v>
                </c:pt>
                <c:pt idx="25">
                  <c:v>64 32 1 1 64</c:v>
                </c:pt>
                <c:pt idx="26">
                  <c:v>64 32 1 8 32</c:v>
                </c:pt>
                <c:pt idx="27">
                  <c:v>64 32 1 8 64</c:v>
                </c:pt>
                <c:pt idx="28">
                  <c:v>64 32 8 1 32</c:v>
                </c:pt>
                <c:pt idx="29">
                  <c:v>64 32 8 1 64</c:v>
                </c:pt>
                <c:pt idx="30">
                  <c:v>64 32 8 8 32</c:v>
                </c:pt>
                <c:pt idx="31">
                  <c:v>64 32 8 8 64</c:v>
                </c:pt>
                <c:pt idx="32">
                  <c:v>64 64 1 1 32</c:v>
                </c:pt>
                <c:pt idx="33">
                  <c:v>64 64 1 1 64</c:v>
                </c:pt>
                <c:pt idx="34">
                  <c:v>64 64 1 8 32</c:v>
                </c:pt>
                <c:pt idx="35">
                  <c:v>64 64 1 8 64</c:v>
                </c:pt>
                <c:pt idx="36">
                  <c:v>64 64 8 1 32</c:v>
                </c:pt>
                <c:pt idx="37">
                  <c:v>64 64 8 1 64</c:v>
                </c:pt>
                <c:pt idx="38">
                  <c:v>64 64 8 8 32</c:v>
                </c:pt>
                <c:pt idx="39">
                  <c:v>64 64 8 8 64</c:v>
                </c:pt>
                <c:pt idx="40">
                  <c:v>64 128 1 1 32</c:v>
                </c:pt>
                <c:pt idx="41">
                  <c:v>64 128 1 1 64</c:v>
                </c:pt>
                <c:pt idx="42">
                  <c:v>64 128 1 8 32</c:v>
                </c:pt>
                <c:pt idx="43">
                  <c:v>64 128 1 8 64</c:v>
                </c:pt>
                <c:pt idx="44">
                  <c:v>64 128 8 1 32</c:v>
                </c:pt>
                <c:pt idx="45">
                  <c:v>64 128 8 1 64</c:v>
                </c:pt>
                <c:pt idx="46">
                  <c:v>64 128 8 8 32</c:v>
                </c:pt>
                <c:pt idx="47">
                  <c:v>64 128 8 8 64</c:v>
                </c:pt>
                <c:pt idx="48">
                  <c:v>128 32 1 1 32</c:v>
                </c:pt>
                <c:pt idx="49">
                  <c:v>128 32 1 1 64</c:v>
                </c:pt>
                <c:pt idx="50">
                  <c:v>128 32 1 8 32</c:v>
                </c:pt>
                <c:pt idx="51">
                  <c:v>128 32 1 8 64</c:v>
                </c:pt>
                <c:pt idx="52">
                  <c:v>128 32 8 1 32</c:v>
                </c:pt>
                <c:pt idx="53">
                  <c:v>128 32 8 1 64</c:v>
                </c:pt>
                <c:pt idx="54">
                  <c:v>128 32 8 8 32</c:v>
                </c:pt>
                <c:pt idx="55">
                  <c:v>128 32 8 8 64</c:v>
                </c:pt>
                <c:pt idx="56">
                  <c:v>128 64 1 1 32</c:v>
                </c:pt>
                <c:pt idx="57">
                  <c:v>128 64 1 1 64</c:v>
                </c:pt>
                <c:pt idx="58">
                  <c:v>128 64 1 8 32</c:v>
                </c:pt>
                <c:pt idx="59">
                  <c:v>128 64 1 8 64</c:v>
                </c:pt>
                <c:pt idx="60">
                  <c:v>128 64 8 1 32</c:v>
                </c:pt>
                <c:pt idx="61">
                  <c:v>128 64 8 1 64</c:v>
                </c:pt>
                <c:pt idx="62">
                  <c:v>128 64 8 8 32</c:v>
                </c:pt>
                <c:pt idx="63">
                  <c:v>128 64 8 8 64</c:v>
                </c:pt>
                <c:pt idx="64">
                  <c:v>128 128 1 1 32</c:v>
                </c:pt>
                <c:pt idx="65">
                  <c:v>128 128 1 1 64</c:v>
                </c:pt>
                <c:pt idx="66">
                  <c:v>128 128 1 8 32</c:v>
                </c:pt>
                <c:pt idx="67">
                  <c:v>128 128 1 8 64</c:v>
                </c:pt>
                <c:pt idx="68">
                  <c:v>128 128 8 1 32</c:v>
                </c:pt>
                <c:pt idx="69">
                  <c:v>128 128 8 1 64</c:v>
                </c:pt>
                <c:pt idx="70">
                  <c:v>128 128 8 8 32</c:v>
                </c:pt>
                <c:pt idx="71">
                  <c:v>128 128 8 8 64</c:v>
                </c:pt>
              </c:strCache>
              <c:extLst/>
            </c:strRef>
          </c:cat>
          <c:val>
            <c:numRef>
              <c:f>Sheet1!$J$2:$J$73</c:f>
              <c:numCache>
                <c:formatCode>General</c:formatCode>
                <c:ptCount val="71"/>
                <c:pt idx="0">
                  <c:v>1.6320979200000001</c:v>
                </c:pt>
                <c:pt idx="1">
                  <c:v>1.9069573200000001</c:v>
                </c:pt>
                <c:pt idx="2">
                  <c:v>1.7975854</c:v>
                </c:pt>
                <c:pt idx="3">
                  <c:v>1.7723346800000002</c:v>
                </c:pt>
                <c:pt idx="4">
                  <c:v>1.69820276</c:v>
                </c:pt>
                <c:pt idx="5">
                  <c:v>1.9617018000000002</c:v>
                </c:pt>
                <c:pt idx="6">
                  <c:v>1.91068624</c:v>
                </c:pt>
                <c:pt idx="7">
                  <c:v>1.8490563199999999</c:v>
                </c:pt>
                <c:pt idx="8">
                  <c:v>1.7426378</c:v>
                </c:pt>
                <c:pt idx="9">
                  <c:v>1.9380751200000002</c:v>
                </c:pt>
                <c:pt idx="10">
                  <c:v>1.8483918399999999</c:v>
                </c:pt>
                <c:pt idx="11">
                  <c:v>1.8965998000000002</c:v>
                </c:pt>
                <c:pt idx="12">
                  <c:v>1.8378236399999999</c:v>
                </c:pt>
                <c:pt idx="13">
                  <c:v>1.9969825999999999</c:v>
                </c:pt>
                <c:pt idx="14">
                  <c:v>1.9782266800000001</c:v>
                </c:pt>
                <c:pt idx="15">
                  <c:v>1.9378867200000001</c:v>
                </c:pt>
                <c:pt idx="16">
                  <c:v>1.8482282000000001</c:v>
                </c:pt>
                <c:pt idx="17">
                  <c:v>1.9381427600000001</c:v>
                </c:pt>
                <c:pt idx="18">
                  <c:v>1.84851348</c:v>
                </c:pt>
                <c:pt idx="19">
                  <c:v>1.9967692000000001</c:v>
                </c:pt>
                <c:pt idx="20">
                  <c:v>1.9780140400000001</c:v>
                </c:pt>
                <c:pt idx="21">
                  <c:v>1.9970602400000002</c:v>
                </c:pt>
                <c:pt idx="22">
                  <c:v>1.97840232</c:v>
                </c:pt>
                <c:pt idx="23">
                  <c:v>1.7631176799999999</c:v>
                </c:pt>
                <c:pt idx="24">
                  <c:v>1.6783638000000001</c:v>
                </c:pt>
                <c:pt idx="25">
                  <c:v>1.9469897999999999</c:v>
                </c:pt>
                <c:pt idx="26">
                  <c:v>1.8764912799999998</c:v>
                </c:pt>
                <c:pt idx="27">
                  <c:v>1.77651392</c:v>
                </c:pt>
                <c:pt idx="28">
                  <c:v>1.70703548</c:v>
                </c:pt>
                <c:pt idx="29">
                  <c:v>1.96844204</c:v>
                </c:pt>
                <c:pt idx="30">
                  <c:v>1.9267889600000001</c:v>
                </c:pt>
                <c:pt idx="31">
                  <c:v>1.8839128000000001</c:v>
                </c:pt>
                <c:pt idx="32">
                  <c:v>1.8090076800000001</c:v>
                </c:pt>
                <c:pt idx="33">
                  <c:v>1.9811596</c:v>
                </c:pt>
                <c:pt idx="34">
                  <c:v>1.93881372</c:v>
                </c:pt>
                <c:pt idx="35">
                  <c:v>1.90243004</c:v>
                </c:pt>
                <c:pt idx="36">
                  <c:v>1.8514313599999999</c:v>
                </c:pt>
                <c:pt idx="37">
                  <c:v>2.0043498400000002</c:v>
                </c:pt>
                <c:pt idx="38">
                  <c:v>1.9972294000000002</c:v>
                </c:pt>
                <c:pt idx="39">
                  <c:v>1.9809542000000002</c:v>
                </c:pt>
                <c:pt idx="40">
                  <c:v>1.9386210800000001</c:v>
                </c:pt>
                <c:pt idx="41">
                  <c:v>1.9812352399999997</c:v>
                </c:pt>
                <c:pt idx="42">
                  <c:v>1.93897436</c:v>
                </c:pt>
                <c:pt idx="43">
                  <c:v>2.0041354399999998</c:v>
                </c:pt>
                <c:pt idx="44">
                  <c:v>1.99701376</c:v>
                </c:pt>
                <c:pt idx="45">
                  <c:v>2.00443148</c:v>
                </c:pt>
                <c:pt idx="46">
                  <c:v>1.99741904</c:v>
                </c:pt>
                <c:pt idx="47">
                  <c:v>1.77056832</c:v>
                </c:pt>
                <c:pt idx="48">
                  <c:v>1.6940203600000001</c:v>
                </c:pt>
                <c:pt idx="49">
                  <c:v>1.9587084400000001</c:v>
                </c:pt>
                <c:pt idx="50">
                  <c:v>1.90355184</c:v>
                </c:pt>
                <c:pt idx="51">
                  <c:v>1.7774028400000002</c:v>
                </c:pt>
                <c:pt idx="52">
                  <c:v>1.7087102399999998</c:v>
                </c:pt>
                <c:pt idx="53">
                  <c:v>1.9699019600000001</c:v>
                </c:pt>
                <c:pt idx="54">
                  <c:v>1.9299297200000001</c:v>
                </c:pt>
                <c:pt idx="55">
                  <c:v>1.8940894400000001</c:v>
                </c:pt>
                <c:pt idx="56">
                  <c:v>1.8319822400000001</c:v>
                </c:pt>
                <c:pt idx="57">
                  <c:v>1.99383124</c:v>
                </c:pt>
                <c:pt idx="58">
                  <c:v>1.9701832800000001</c:v>
                </c:pt>
                <c:pt idx="59">
                  <c:v>1.9036979599999999</c:v>
                </c:pt>
                <c:pt idx="60">
                  <c:v>1.85408112</c:v>
                </c:pt>
                <c:pt idx="61">
                  <c:v>2.0059777599999999</c:v>
                </c:pt>
                <c:pt idx="62">
                  <c:v>2.00103616</c:v>
                </c:pt>
                <c:pt idx="63">
                  <c:v>1.9936218399999999</c:v>
                </c:pt>
                <c:pt idx="64">
                  <c:v>1.9699806399999999</c:v>
                </c:pt>
                <c:pt idx="65">
                  <c:v>1.99391188</c:v>
                </c:pt>
                <c:pt idx="66">
                  <c:v>1.9703609200000001</c:v>
                </c:pt>
                <c:pt idx="67">
                  <c:v>2.0057643599999997</c:v>
                </c:pt>
                <c:pt idx="68">
                  <c:v>2.0008265200000004</c:v>
                </c:pt>
                <c:pt idx="69">
                  <c:v>2.0060614000000001</c:v>
                </c:pt>
                <c:pt idx="70">
                  <c:v>2.0012347999999998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9DB3-E849-BA69-2ED4D0FA88D9}"/>
            </c:ext>
          </c:extLst>
        </c:ser>
        <c:ser>
          <c:idx val="1"/>
          <c:order val="1"/>
          <c:tx>
            <c:strRef>
              <c:f>[Shilpa_458.xlsx]Sheet1!$M$1</c:f>
              <c:strCache>
                <c:ptCount val="1"/>
                <c:pt idx="0">
                  <c:v>Parameters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Sheet1!$M:$M</c:f>
              <c:strCache>
                <c:ptCount val="72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32 32 8 1 32</c:v>
                </c:pt>
                <c:pt idx="5">
                  <c:v>32 32 8 1 64</c:v>
                </c:pt>
                <c:pt idx="6">
                  <c:v>32 32 8 8 32</c:v>
                </c:pt>
                <c:pt idx="7">
                  <c:v>32 32 8 8 64</c:v>
                </c:pt>
                <c:pt idx="8">
                  <c:v>32 64 1 1 32</c:v>
                </c:pt>
                <c:pt idx="9">
                  <c:v>32 64 1 1 64</c:v>
                </c:pt>
                <c:pt idx="10">
                  <c:v>32 64 1 8 32</c:v>
                </c:pt>
                <c:pt idx="11">
                  <c:v>32 64 1 8 64</c:v>
                </c:pt>
                <c:pt idx="12">
                  <c:v>32 64 8 1 32</c:v>
                </c:pt>
                <c:pt idx="13">
                  <c:v>32 64 8 1 64</c:v>
                </c:pt>
                <c:pt idx="14">
                  <c:v>32 64 8 8 32</c:v>
                </c:pt>
                <c:pt idx="15">
                  <c:v>32 64 8 8 64</c:v>
                </c:pt>
                <c:pt idx="16">
                  <c:v>32 128 1 1 32</c:v>
                </c:pt>
                <c:pt idx="17">
                  <c:v>32 128 1 1 64</c:v>
                </c:pt>
                <c:pt idx="18">
                  <c:v>32 128 1 8 32</c:v>
                </c:pt>
                <c:pt idx="19">
                  <c:v>32 128 1 8 64</c:v>
                </c:pt>
                <c:pt idx="20">
                  <c:v>32 128 8 1 32</c:v>
                </c:pt>
                <c:pt idx="21">
                  <c:v>32 128 8 1 64</c:v>
                </c:pt>
                <c:pt idx="22">
                  <c:v>32 128 8 8 32</c:v>
                </c:pt>
                <c:pt idx="23">
                  <c:v>32 128 8 8 64</c:v>
                </c:pt>
                <c:pt idx="24">
                  <c:v>64 32 1 1 32</c:v>
                </c:pt>
                <c:pt idx="25">
                  <c:v>64 32 1 1 64</c:v>
                </c:pt>
                <c:pt idx="26">
                  <c:v>64 32 1 8 32</c:v>
                </c:pt>
                <c:pt idx="27">
                  <c:v>64 32 1 8 64</c:v>
                </c:pt>
                <c:pt idx="28">
                  <c:v>64 32 8 1 32</c:v>
                </c:pt>
                <c:pt idx="29">
                  <c:v>64 32 8 1 64</c:v>
                </c:pt>
                <c:pt idx="30">
                  <c:v>64 32 8 8 32</c:v>
                </c:pt>
                <c:pt idx="31">
                  <c:v>64 32 8 8 64</c:v>
                </c:pt>
                <c:pt idx="32">
                  <c:v>64 64 1 1 32</c:v>
                </c:pt>
                <c:pt idx="33">
                  <c:v>64 64 1 1 64</c:v>
                </c:pt>
                <c:pt idx="34">
                  <c:v>64 64 1 8 32</c:v>
                </c:pt>
                <c:pt idx="35">
                  <c:v>64 64 1 8 64</c:v>
                </c:pt>
                <c:pt idx="36">
                  <c:v>64 64 8 1 32</c:v>
                </c:pt>
                <c:pt idx="37">
                  <c:v>64 64 8 1 64</c:v>
                </c:pt>
                <c:pt idx="38">
                  <c:v>64 64 8 8 32</c:v>
                </c:pt>
                <c:pt idx="39">
                  <c:v>64 64 8 8 64</c:v>
                </c:pt>
                <c:pt idx="40">
                  <c:v>64 128 1 1 32</c:v>
                </c:pt>
                <c:pt idx="41">
                  <c:v>64 128 1 1 64</c:v>
                </c:pt>
                <c:pt idx="42">
                  <c:v>64 128 1 8 32</c:v>
                </c:pt>
                <c:pt idx="43">
                  <c:v>64 128 1 8 64</c:v>
                </c:pt>
                <c:pt idx="44">
                  <c:v>64 128 8 1 32</c:v>
                </c:pt>
                <c:pt idx="45">
                  <c:v>64 128 8 1 64</c:v>
                </c:pt>
                <c:pt idx="46">
                  <c:v>64 128 8 8 32</c:v>
                </c:pt>
                <c:pt idx="47">
                  <c:v>64 128 8 8 64</c:v>
                </c:pt>
                <c:pt idx="48">
                  <c:v>128 32 1 1 32</c:v>
                </c:pt>
                <c:pt idx="49">
                  <c:v>128 32 1 1 64</c:v>
                </c:pt>
                <c:pt idx="50">
                  <c:v>128 32 1 8 32</c:v>
                </c:pt>
                <c:pt idx="51">
                  <c:v>128 32 1 8 64</c:v>
                </c:pt>
                <c:pt idx="52">
                  <c:v>128 32 8 1 32</c:v>
                </c:pt>
                <c:pt idx="53">
                  <c:v>128 32 8 1 64</c:v>
                </c:pt>
                <c:pt idx="54">
                  <c:v>128 32 8 8 32</c:v>
                </c:pt>
                <c:pt idx="55">
                  <c:v>128 32 8 8 64</c:v>
                </c:pt>
                <c:pt idx="56">
                  <c:v>128 64 1 1 32</c:v>
                </c:pt>
                <c:pt idx="57">
                  <c:v>128 64 1 1 64</c:v>
                </c:pt>
                <c:pt idx="58">
                  <c:v>128 64 1 8 32</c:v>
                </c:pt>
                <c:pt idx="59">
                  <c:v>128 64 1 8 64</c:v>
                </c:pt>
                <c:pt idx="60">
                  <c:v>128 64 8 1 32</c:v>
                </c:pt>
                <c:pt idx="61">
                  <c:v>128 64 8 1 64</c:v>
                </c:pt>
                <c:pt idx="62">
                  <c:v>128 64 8 8 32</c:v>
                </c:pt>
                <c:pt idx="63">
                  <c:v>128 64 8 8 64</c:v>
                </c:pt>
                <c:pt idx="64">
                  <c:v>128 128 1 1 32</c:v>
                </c:pt>
                <c:pt idx="65">
                  <c:v>128 128 1 1 64</c:v>
                </c:pt>
                <c:pt idx="66">
                  <c:v>128 128 1 8 32</c:v>
                </c:pt>
                <c:pt idx="67">
                  <c:v>128 128 1 8 64</c:v>
                </c:pt>
                <c:pt idx="68">
                  <c:v>128 128 8 1 32</c:v>
                </c:pt>
                <c:pt idx="69">
                  <c:v>128 128 8 1 64</c:v>
                </c:pt>
                <c:pt idx="70">
                  <c:v>128 128 8 8 32</c:v>
                </c:pt>
                <c:pt idx="71">
                  <c:v>128 128 8 8 64</c:v>
                </c:pt>
              </c:strCache>
              <c:extLst/>
            </c:strRef>
          </c:cat>
          <c:val>
            <c:numRef>
              <c:f>Sheet1!$M$2:$M$73</c:f>
              <c:numCache>
                <c:formatCode>General</c:formatCode>
                <c:ptCount val="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9DB3-E849-BA69-2ED4D0FA8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986240"/>
        <c:axId val="86096064"/>
      </c:lineChart>
      <c:catAx>
        <c:axId val="20698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96064"/>
        <c:crosses val="autoZero"/>
        <c:auto val="1"/>
        <c:lblAlgn val="ctr"/>
        <c:lblOffset val="100"/>
        <c:noMultiLvlLbl val="0"/>
      </c:catAx>
      <c:valAx>
        <c:axId val="8609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8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L2_Cache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L2-Cache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Sheet1!$C$2:$C$73</c:f>
              <c:numCache>
                <c:formatCode>General</c:formatCode>
                <c:ptCount val="72"/>
                <c:pt idx="0">
                  <c:v>0.72856500000000002</c:v>
                </c:pt>
                <c:pt idx="1">
                  <c:v>0.62707999999999997</c:v>
                </c:pt>
                <c:pt idx="2">
                  <c:v>0.89891600000000005</c:v>
                </c:pt>
                <c:pt idx="3">
                  <c:v>0.79307399999999995</c:v>
                </c:pt>
                <c:pt idx="4">
                  <c:v>0.76400500000000005</c:v>
                </c:pt>
                <c:pt idx="5">
                  <c:v>0.69378099999999998</c:v>
                </c:pt>
                <c:pt idx="6">
                  <c:v>0.95414600000000005</c:v>
                </c:pt>
                <c:pt idx="7">
                  <c:v>0.90677099999999999</c:v>
                </c:pt>
                <c:pt idx="8">
                  <c:v>0.84078699999999995</c:v>
                </c:pt>
                <c:pt idx="9">
                  <c:v>0.73798299999999994</c:v>
                </c:pt>
                <c:pt idx="10">
                  <c:v>0.93014600000000003</c:v>
                </c:pt>
                <c:pt idx="11">
                  <c:v>0.84399599999999997</c:v>
                </c:pt>
                <c:pt idx="12">
                  <c:v>0.88881600000000005</c:v>
                </c:pt>
                <c:pt idx="13">
                  <c:v>0.83376499999999998</c:v>
                </c:pt>
                <c:pt idx="14">
                  <c:v>0.98953899999999995</c:v>
                </c:pt>
                <c:pt idx="15">
                  <c:v>0.97442700000000004</c:v>
                </c:pt>
                <c:pt idx="16">
                  <c:v>0.92995700000000003</c:v>
                </c:pt>
                <c:pt idx="17">
                  <c:v>0.84383200000000003</c:v>
                </c:pt>
                <c:pt idx="18">
                  <c:v>0.93021399999999999</c:v>
                </c:pt>
                <c:pt idx="19">
                  <c:v>0.84411800000000003</c:v>
                </c:pt>
                <c:pt idx="20">
                  <c:v>0.98932500000000001</c:v>
                </c:pt>
                <c:pt idx="21">
                  <c:v>0.97421400000000002</c:v>
                </c:pt>
                <c:pt idx="22">
                  <c:v>0.98961699999999997</c:v>
                </c:pt>
                <c:pt idx="23">
                  <c:v>0.974603</c:v>
                </c:pt>
                <c:pt idx="24">
                  <c:v>0.75465899999999997</c:v>
                </c:pt>
                <c:pt idx="25">
                  <c:v>0.67377500000000001</c:v>
                </c:pt>
                <c:pt idx="26">
                  <c:v>0.93930499999999995</c:v>
                </c:pt>
                <c:pt idx="27">
                  <c:v>0.87240899999999999</c:v>
                </c:pt>
                <c:pt idx="28">
                  <c:v>0.76824099999999995</c:v>
                </c:pt>
                <c:pt idx="29">
                  <c:v>0.70268799999999998</c:v>
                </c:pt>
                <c:pt idx="30">
                  <c:v>0.96094299999999999</c:v>
                </c:pt>
                <c:pt idx="31">
                  <c:v>0.92294799999999999</c:v>
                </c:pt>
                <c:pt idx="32">
                  <c:v>0.876</c:v>
                </c:pt>
                <c:pt idx="33">
                  <c:v>0.804782</c:v>
                </c:pt>
                <c:pt idx="34">
                  <c:v>0.97358699999999998</c:v>
                </c:pt>
                <c:pt idx="35">
                  <c:v>0.93484699999999998</c:v>
                </c:pt>
                <c:pt idx="36">
                  <c:v>0.89470300000000003</c:v>
                </c:pt>
                <c:pt idx="37">
                  <c:v>0.84744699999999995</c:v>
                </c:pt>
                <c:pt idx="38">
                  <c:v>0.99696300000000004</c:v>
                </c:pt>
                <c:pt idx="39">
                  <c:v>0.99350400000000005</c:v>
                </c:pt>
                <c:pt idx="40">
                  <c:v>0.97338100000000005</c:v>
                </c:pt>
                <c:pt idx="41">
                  <c:v>0.93465399999999998</c:v>
                </c:pt>
                <c:pt idx="42">
                  <c:v>0.97366299999999995</c:v>
                </c:pt>
                <c:pt idx="43">
                  <c:v>0.93500799999999995</c:v>
                </c:pt>
                <c:pt idx="44">
                  <c:v>0.99674799999999997</c:v>
                </c:pt>
                <c:pt idx="45">
                  <c:v>0.99328799999999995</c:v>
                </c:pt>
                <c:pt idx="46">
                  <c:v>0.99704499999999996</c:v>
                </c:pt>
                <c:pt idx="47">
                  <c:v>0.99369399999999997</c:v>
                </c:pt>
                <c:pt idx="48">
                  <c:v>0.76220900000000003</c:v>
                </c:pt>
                <c:pt idx="49">
                  <c:v>0.68956200000000001</c:v>
                </c:pt>
                <c:pt idx="50">
                  <c:v>0.95112300000000005</c:v>
                </c:pt>
                <c:pt idx="51">
                  <c:v>0.89959999999999996</c:v>
                </c:pt>
                <c:pt idx="52">
                  <c:v>0.76914300000000002</c:v>
                </c:pt>
                <c:pt idx="53">
                  <c:v>0.70437799999999995</c:v>
                </c:pt>
                <c:pt idx="54">
                  <c:v>0.96241600000000005</c:v>
                </c:pt>
                <c:pt idx="55">
                  <c:v>0.92610400000000004</c:v>
                </c:pt>
                <c:pt idx="56">
                  <c:v>0.88627599999999995</c:v>
                </c:pt>
                <c:pt idx="57">
                  <c:v>0.82788700000000004</c:v>
                </c:pt>
                <c:pt idx="58">
                  <c:v>0.98635799999999996</c:v>
                </c:pt>
                <c:pt idx="59">
                  <c:v>0.96634699999999996</c:v>
                </c:pt>
                <c:pt idx="60">
                  <c:v>0.895984</c:v>
                </c:pt>
                <c:pt idx="61">
                  <c:v>0.85011199999999998</c:v>
                </c:pt>
                <c:pt idx="62">
                  <c:v>0.99860400000000005</c:v>
                </c:pt>
                <c:pt idx="63">
                  <c:v>0.99732600000000005</c:v>
                </c:pt>
                <c:pt idx="64">
                  <c:v>0.98614800000000002</c:v>
                </c:pt>
                <c:pt idx="65">
                  <c:v>0.966144</c:v>
                </c:pt>
                <c:pt idx="66">
                  <c:v>0.98643899999999995</c:v>
                </c:pt>
                <c:pt idx="67">
                  <c:v>0.96652499999999997</c:v>
                </c:pt>
                <c:pt idx="68">
                  <c:v>0.99839</c:v>
                </c:pt>
                <c:pt idx="69">
                  <c:v>0.997116</c:v>
                </c:pt>
                <c:pt idx="70">
                  <c:v>0.99868800000000002</c:v>
                </c:pt>
                <c:pt idx="71">
                  <c:v>0.997525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5C-9C45-8007-D186B1995935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Sheet1!$J$2:$J$73</c:f>
              <c:numCache>
                <c:formatCode>General</c:formatCode>
                <c:ptCount val="72"/>
                <c:pt idx="0">
                  <c:v>1.7373802</c:v>
                </c:pt>
                <c:pt idx="1">
                  <c:v>1.6320979200000001</c:v>
                </c:pt>
                <c:pt idx="2">
                  <c:v>1.9069573200000001</c:v>
                </c:pt>
                <c:pt idx="3">
                  <c:v>1.7975854</c:v>
                </c:pt>
                <c:pt idx="4">
                  <c:v>1.7723346800000002</c:v>
                </c:pt>
                <c:pt idx="5">
                  <c:v>1.69820276</c:v>
                </c:pt>
                <c:pt idx="6">
                  <c:v>1.9617018000000002</c:v>
                </c:pt>
                <c:pt idx="7">
                  <c:v>1.91068624</c:v>
                </c:pt>
                <c:pt idx="8">
                  <c:v>1.8490563199999999</c:v>
                </c:pt>
                <c:pt idx="9">
                  <c:v>1.7426378</c:v>
                </c:pt>
                <c:pt idx="10">
                  <c:v>1.9380751200000002</c:v>
                </c:pt>
                <c:pt idx="11">
                  <c:v>1.8483918399999999</c:v>
                </c:pt>
                <c:pt idx="12">
                  <c:v>1.8965998000000002</c:v>
                </c:pt>
                <c:pt idx="13">
                  <c:v>1.8378236399999999</c:v>
                </c:pt>
                <c:pt idx="14">
                  <c:v>1.9969825999999999</c:v>
                </c:pt>
                <c:pt idx="15">
                  <c:v>1.9782266800000001</c:v>
                </c:pt>
                <c:pt idx="16">
                  <c:v>1.9378867200000001</c:v>
                </c:pt>
                <c:pt idx="17">
                  <c:v>1.8482282000000001</c:v>
                </c:pt>
                <c:pt idx="18">
                  <c:v>1.9381427600000001</c:v>
                </c:pt>
                <c:pt idx="19">
                  <c:v>1.84851348</c:v>
                </c:pt>
                <c:pt idx="20">
                  <c:v>1.9967692000000001</c:v>
                </c:pt>
                <c:pt idx="21">
                  <c:v>1.9780140400000001</c:v>
                </c:pt>
                <c:pt idx="22">
                  <c:v>1.9970602400000002</c:v>
                </c:pt>
                <c:pt idx="23">
                  <c:v>1.97840232</c:v>
                </c:pt>
                <c:pt idx="24">
                  <c:v>1.7631176799999999</c:v>
                </c:pt>
                <c:pt idx="25">
                  <c:v>1.6783638000000001</c:v>
                </c:pt>
                <c:pt idx="26">
                  <c:v>1.9469897999999999</c:v>
                </c:pt>
                <c:pt idx="27">
                  <c:v>1.8764912799999998</c:v>
                </c:pt>
                <c:pt idx="28">
                  <c:v>1.77651392</c:v>
                </c:pt>
                <c:pt idx="29">
                  <c:v>1.70703548</c:v>
                </c:pt>
                <c:pt idx="30">
                  <c:v>1.96844204</c:v>
                </c:pt>
                <c:pt idx="31">
                  <c:v>1.9267889600000001</c:v>
                </c:pt>
                <c:pt idx="32">
                  <c:v>1.8839128000000001</c:v>
                </c:pt>
                <c:pt idx="33">
                  <c:v>1.8090076800000001</c:v>
                </c:pt>
                <c:pt idx="34">
                  <c:v>1.9811596</c:v>
                </c:pt>
                <c:pt idx="35">
                  <c:v>1.93881372</c:v>
                </c:pt>
                <c:pt idx="36">
                  <c:v>1.90243004</c:v>
                </c:pt>
                <c:pt idx="37">
                  <c:v>1.8514313599999999</c:v>
                </c:pt>
                <c:pt idx="38">
                  <c:v>2.0043498400000002</c:v>
                </c:pt>
                <c:pt idx="39">
                  <c:v>1.9972294000000002</c:v>
                </c:pt>
                <c:pt idx="40">
                  <c:v>1.9809542000000002</c:v>
                </c:pt>
                <c:pt idx="41">
                  <c:v>1.9386210800000001</c:v>
                </c:pt>
                <c:pt idx="42">
                  <c:v>1.9812352399999997</c:v>
                </c:pt>
                <c:pt idx="43">
                  <c:v>1.93897436</c:v>
                </c:pt>
                <c:pt idx="44">
                  <c:v>2.0041354399999998</c:v>
                </c:pt>
                <c:pt idx="45">
                  <c:v>1.99701376</c:v>
                </c:pt>
                <c:pt idx="46">
                  <c:v>2.00443148</c:v>
                </c:pt>
                <c:pt idx="47">
                  <c:v>1.99741904</c:v>
                </c:pt>
                <c:pt idx="48">
                  <c:v>1.77056832</c:v>
                </c:pt>
                <c:pt idx="49">
                  <c:v>1.6940203600000001</c:v>
                </c:pt>
                <c:pt idx="50">
                  <c:v>1.9587084400000001</c:v>
                </c:pt>
                <c:pt idx="51">
                  <c:v>1.90355184</c:v>
                </c:pt>
                <c:pt idx="52">
                  <c:v>1.7774028400000002</c:v>
                </c:pt>
                <c:pt idx="53">
                  <c:v>1.7087102399999998</c:v>
                </c:pt>
                <c:pt idx="54">
                  <c:v>1.9699019600000001</c:v>
                </c:pt>
                <c:pt idx="55">
                  <c:v>1.9299297200000001</c:v>
                </c:pt>
                <c:pt idx="56">
                  <c:v>1.8940894400000001</c:v>
                </c:pt>
                <c:pt idx="57">
                  <c:v>1.8319822400000001</c:v>
                </c:pt>
                <c:pt idx="58">
                  <c:v>1.99383124</c:v>
                </c:pt>
                <c:pt idx="59">
                  <c:v>1.9701832800000001</c:v>
                </c:pt>
                <c:pt idx="60">
                  <c:v>1.9036979599999999</c:v>
                </c:pt>
                <c:pt idx="61">
                  <c:v>1.85408112</c:v>
                </c:pt>
                <c:pt idx="62">
                  <c:v>2.0059777599999999</c:v>
                </c:pt>
                <c:pt idx="63">
                  <c:v>2.00103616</c:v>
                </c:pt>
                <c:pt idx="64">
                  <c:v>1.9936218399999999</c:v>
                </c:pt>
                <c:pt idx="65">
                  <c:v>1.9699806399999999</c:v>
                </c:pt>
                <c:pt idx="66">
                  <c:v>1.99391188</c:v>
                </c:pt>
                <c:pt idx="67">
                  <c:v>1.9703609200000001</c:v>
                </c:pt>
                <c:pt idx="68">
                  <c:v>2.0057643599999997</c:v>
                </c:pt>
                <c:pt idx="69">
                  <c:v>2.0008265200000004</c:v>
                </c:pt>
                <c:pt idx="70">
                  <c:v>2.0060614000000001</c:v>
                </c:pt>
                <c:pt idx="71">
                  <c:v>2.0012347999999998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5C-9C45-8007-D186B1995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975072"/>
        <c:axId val="627973760"/>
      </c:lineChart>
      <c:catAx>
        <c:axId val="627975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973760"/>
        <c:crosses val="autoZero"/>
        <c:auto val="1"/>
        <c:lblAlgn val="ctr"/>
        <c:lblOffset val="100"/>
        <c:noMultiLvlLbl val="0"/>
      </c:catAx>
      <c:valAx>
        <c:axId val="62797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975072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 of I-Asso</a:t>
            </a:r>
            <a:r>
              <a:rPr lang="en-US" baseline="0">
                <a:solidFill>
                  <a:schemeClr val="bg1"/>
                </a:solidFill>
              </a:rPr>
              <a:t>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I-Asso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Sheet1!$G$2:$G$73</c:f>
              <c:numCache>
                <c:formatCode>General</c:formatCode>
                <c:ptCount val="72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8</c:v>
                </c:pt>
                <c:pt idx="4">
                  <c:v>1</c:v>
                </c:pt>
                <c:pt idx="5">
                  <c:v>1</c:v>
                </c:pt>
                <c:pt idx="6">
                  <c:v>8</c:v>
                </c:pt>
                <c:pt idx="7">
                  <c:v>8</c:v>
                </c:pt>
                <c:pt idx="8">
                  <c:v>1</c:v>
                </c:pt>
                <c:pt idx="9">
                  <c:v>1</c:v>
                </c:pt>
                <c:pt idx="10">
                  <c:v>8</c:v>
                </c:pt>
                <c:pt idx="11">
                  <c:v>8</c:v>
                </c:pt>
                <c:pt idx="12">
                  <c:v>1</c:v>
                </c:pt>
                <c:pt idx="13">
                  <c:v>1</c:v>
                </c:pt>
                <c:pt idx="14">
                  <c:v>8</c:v>
                </c:pt>
                <c:pt idx="15">
                  <c:v>8</c:v>
                </c:pt>
                <c:pt idx="16">
                  <c:v>1</c:v>
                </c:pt>
                <c:pt idx="17">
                  <c:v>1</c:v>
                </c:pt>
                <c:pt idx="18">
                  <c:v>8</c:v>
                </c:pt>
                <c:pt idx="19">
                  <c:v>8</c:v>
                </c:pt>
                <c:pt idx="20">
                  <c:v>1</c:v>
                </c:pt>
                <c:pt idx="21">
                  <c:v>1</c:v>
                </c:pt>
                <c:pt idx="22">
                  <c:v>8</c:v>
                </c:pt>
                <c:pt idx="23">
                  <c:v>8</c:v>
                </c:pt>
                <c:pt idx="24">
                  <c:v>1</c:v>
                </c:pt>
                <c:pt idx="25">
                  <c:v>1</c:v>
                </c:pt>
                <c:pt idx="26">
                  <c:v>8</c:v>
                </c:pt>
                <c:pt idx="27">
                  <c:v>8</c:v>
                </c:pt>
                <c:pt idx="28">
                  <c:v>1</c:v>
                </c:pt>
                <c:pt idx="29">
                  <c:v>1</c:v>
                </c:pt>
                <c:pt idx="30">
                  <c:v>8</c:v>
                </c:pt>
                <c:pt idx="31">
                  <c:v>8</c:v>
                </c:pt>
                <c:pt idx="32">
                  <c:v>1</c:v>
                </c:pt>
                <c:pt idx="33">
                  <c:v>1</c:v>
                </c:pt>
                <c:pt idx="34">
                  <c:v>8</c:v>
                </c:pt>
                <c:pt idx="35">
                  <c:v>8</c:v>
                </c:pt>
                <c:pt idx="36">
                  <c:v>1</c:v>
                </c:pt>
                <c:pt idx="37">
                  <c:v>1</c:v>
                </c:pt>
                <c:pt idx="38">
                  <c:v>8</c:v>
                </c:pt>
                <c:pt idx="39">
                  <c:v>8</c:v>
                </c:pt>
                <c:pt idx="40">
                  <c:v>1</c:v>
                </c:pt>
                <c:pt idx="41">
                  <c:v>1</c:v>
                </c:pt>
                <c:pt idx="42">
                  <c:v>8</c:v>
                </c:pt>
                <c:pt idx="43">
                  <c:v>8</c:v>
                </c:pt>
                <c:pt idx="44">
                  <c:v>1</c:v>
                </c:pt>
                <c:pt idx="45">
                  <c:v>1</c:v>
                </c:pt>
                <c:pt idx="46">
                  <c:v>8</c:v>
                </c:pt>
                <c:pt idx="47">
                  <c:v>8</c:v>
                </c:pt>
                <c:pt idx="48">
                  <c:v>1</c:v>
                </c:pt>
                <c:pt idx="49">
                  <c:v>1</c:v>
                </c:pt>
                <c:pt idx="50">
                  <c:v>8</c:v>
                </c:pt>
                <c:pt idx="51">
                  <c:v>8</c:v>
                </c:pt>
                <c:pt idx="52">
                  <c:v>1</c:v>
                </c:pt>
                <c:pt idx="53">
                  <c:v>1</c:v>
                </c:pt>
                <c:pt idx="54">
                  <c:v>8</c:v>
                </c:pt>
                <c:pt idx="55">
                  <c:v>8</c:v>
                </c:pt>
                <c:pt idx="56">
                  <c:v>1</c:v>
                </c:pt>
                <c:pt idx="57">
                  <c:v>1</c:v>
                </c:pt>
                <c:pt idx="58">
                  <c:v>8</c:v>
                </c:pt>
                <c:pt idx="59">
                  <c:v>8</c:v>
                </c:pt>
                <c:pt idx="60">
                  <c:v>1</c:v>
                </c:pt>
                <c:pt idx="61">
                  <c:v>1</c:v>
                </c:pt>
                <c:pt idx="62">
                  <c:v>8</c:v>
                </c:pt>
                <c:pt idx="63">
                  <c:v>8</c:v>
                </c:pt>
                <c:pt idx="64">
                  <c:v>1</c:v>
                </c:pt>
                <c:pt idx="65">
                  <c:v>1</c:v>
                </c:pt>
                <c:pt idx="66">
                  <c:v>8</c:v>
                </c:pt>
                <c:pt idx="67">
                  <c:v>8</c:v>
                </c:pt>
                <c:pt idx="68">
                  <c:v>1</c:v>
                </c:pt>
                <c:pt idx="69">
                  <c:v>1</c:v>
                </c:pt>
                <c:pt idx="70">
                  <c:v>8</c:v>
                </c:pt>
                <c:pt idx="7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37-CA42-869B-8D322D9246BC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Sheet1!$J$2:$J$73</c:f>
              <c:numCache>
                <c:formatCode>General</c:formatCode>
                <c:ptCount val="72"/>
                <c:pt idx="0">
                  <c:v>1.7373802</c:v>
                </c:pt>
                <c:pt idx="1">
                  <c:v>1.6320979200000001</c:v>
                </c:pt>
                <c:pt idx="2">
                  <c:v>1.9069573200000001</c:v>
                </c:pt>
                <c:pt idx="3">
                  <c:v>1.7975854</c:v>
                </c:pt>
                <c:pt idx="4">
                  <c:v>1.7723346800000002</c:v>
                </c:pt>
                <c:pt idx="5">
                  <c:v>1.69820276</c:v>
                </c:pt>
                <c:pt idx="6">
                  <c:v>1.9617018000000002</c:v>
                </c:pt>
                <c:pt idx="7">
                  <c:v>1.91068624</c:v>
                </c:pt>
                <c:pt idx="8">
                  <c:v>1.8490563199999999</c:v>
                </c:pt>
                <c:pt idx="9">
                  <c:v>1.7426378</c:v>
                </c:pt>
                <c:pt idx="10">
                  <c:v>1.9380751200000002</c:v>
                </c:pt>
                <c:pt idx="11">
                  <c:v>1.8483918399999999</c:v>
                </c:pt>
                <c:pt idx="12">
                  <c:v>1.8965998000000002</c:v>
                </c:pt>
                <c:pt idx="13">
                  <c:v>1.8378236399999999</c:v>
                </c:pt>
                <c:pt idx="14">
                  <c:v>1.9969825999999999</c:v>
                </c:pt>
                <c:pt idx="15">
                  <c:v>1.9782266800000001</c:v>
                </c:pt>
                <c:pt idx="16">
                  <c:v>1.9378867200000001</c:v>
                </c:pt>
                <c:pt idx="17">
                  <c:v>1.8482282000000001</c:v>
                </c:pt>
                <c:pt idx="18">
                  <c:v>1.9381427600000001</c:v>
                </c:pt>
                <c:pt idx="19">
                  <c:v>1.84851348</c:v>
                </c:pt>
                <c:pt idx="20">
                  <c:v>1.9967692000000001</c:v>
                </c:pt>
                <c:pt idx="21">
                  <c:v>1.9780140400000001</c:v>
                </c:pt>
                <c:pt idx="22">
                  <c:v>1.9970602400000002</c:v>
                </c:pt>
                <c:pt idx="23">
                  <c:v>1.97840232</c:v>
                </c:pt>
                <c:pt idx="24">
                  <c:v>1.7631176799999999</c:v>
                </c:pt>
                <c:pt idx="25">
                  <c:v>1.6783638000000001</c:v>
                </c:pt>
                <c:pt idx="26">
                  <c:v>1.9469897999999999</c:v>
                </c:pt>
                <c:pt idx="27">
                  <c:v>1.8764912799999998</c:v>
                </c:pt>
                <c:pt idx="28">
                  <c:v>1.77651392</c:v>
                </c:pt>
                <c:pt idx="29">
                  <c:v>1.70703548</c:v>
                </c:pt>
                <c:pt idx="30">
                  <c:v>1.96844204</c:v>
                </c:pt>
                <c:pt idx="31">
                  <c:v>1.9267889600000001</c:v>
                </c:pt>
                <c:pt idx="32">
                  <c:v>1.8839128000000001</c:v>
                </c:pt>
                <c:pt idx="33">
                  <c:v>1.8090076800000001</c:v>
                </c:pt>
                <c:pt idx="34">
                  <c:v>1.9811596</c:v>
                </c:pt>
                <c:pt idx="35">
                  <c:v>1.93881372</c:v>
                </c:pt>
                <c:pt idx="36">
                  <c:v>1.90243004</c:v>
                </c:pt>
                <c:pt idx="37">
                  <c:v>1.8514313599999999</c:v>
                </c:pt>
                <c:pt idx="38">
                  <c:v>2.0043498400000002</c:v>
                </c:pt>
                <c:pt idx="39">
                  <c:v>1.9972294000000002</c:v>
                </c:pt>
                <c:pt idx="40">
                  <c:v>1.9809542000000002</c:v>
                </c:pt>
                <c:pt idx="41">
                  <c:v>1.9386210800000001</c:v>
                </c:pt>
                <c:pt idx="42">
                  <c:v>1.9812352399999997</c:v>
                </c:pt>
                <c:pt idx="43">
                  <c:v>1.93897436</c:v>
                </c:pt>
                <c:pt idx="44">
                  <c:v>2.0041354399999998</c:v>
                </c:pt>
                <c:pt idx="45">
                  <c:v>1.99701376</c:v>
                </c:pt>
                <c:pt idx="46">
                  <c:v>2.00443148</c:v>
                </c:pt>
                <c:pt idx="47">
                  <c:v>1.99741904</c:v>
                </c:pt>
                <c:pt idx="48">
                  <c:v>1.77056832</c:v>
                </c:pt>
                <c:pt idx="49">
                  <c:v>1.6940203600000001</c:v>
                </c:pt>
                <c:pt idx="50">
                  <c:v>1.9587084400000001</c:v>
                </c:pt>
                <c:pt idx="51">
                  <c:v>1.90355184</c:v>
                </c:pt>
                <c:pt idx="52">
                  <c:v>1.7774028400000002</c:v>
                </c:pt>
                <c:pt idx="53">
                  <c:v>1.7087102399999998</c:v>
                </c:pt>
                <c:pt idx="54">
                  <c:v>1.9699019600000001</c:v>
                </c:pt>
                <c:pt idx="55">
                  <c:v>1.9299297200000001</c:v>
                </c:pt>
                <c:pt idx="56">
                  <c:v>1.8940894400000001</c:v>
                </c:pt>
                <c:pt idx="57">
                  <c:v>1.8319822400000001</c:v>
                </c:pt>
                <c:pt idx="58">
                  <c:v>1.99383124</c:v>
                </c:pt>
                <c:pt idx="59">
                  <c:v>1.9701832800000001</c:v>
                </c:pt>
                <c:pt idx="60">
                  <c:v>1.9036979599999999</c:v>
                </c:pt>
                <c:pt idx="61">
                  <c:v>1.85408112</c:v>
                </c:pt>
                <c:pt idx="62">
                  <c:v>2.0059777599999999</c:v>
                </c:pt>
                <c:pt idx="63">
                  <c:v>2.00103616</c:v>
                </c:pt>
                <c:pt idx="64">
                  <c:v>1.9936218399999999</c:v>
                </c:pt>
                <c:pt idx="65">
                  <c:v>1.9699806399999999</c:v>
                </c:pt>
                <c:pt idx="66">
                  <c:v>1.99391188</c:v>
                </c:pt>
                <c:pt idx="67">
                  <c:v>1.9703609200000001</c:v>
                </c:pt>
                <c:pt idx="68">
                  <c:v>2.0057643599999997</c:v>
                </c:pt>
                <c:pt idx="69">
                  <c:v>2.0008265200000004</c:v>
                </c:pt>
                <c:pt idx="70">
                  <c:v>2.0060614000000001</c:v>
                </c:pt>
                <c:pt idx="71">
                  <c:v>2.0012347999999998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37-CA42-869B-8D322D924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2271968"/>
        <c:axId val="682270328"/>
      </c:lineChart>
      <c:catAx>
        <c:axId val="682271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270328"/>
        <c:crosses val="autoZero"/>
        <c:auto val="1"/>
        <c:lblAlgn val="ctr"/>
        <c:lblOffset val="100"/>
        <c:noMultiLvlLbl val="0"/>
      </c:catAx>
      <c:valAx>
        <c:axId val="68227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271968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layout>
        <c:manualLayout>
          <c:xMode val="edge"/>
          <c:yMode val="edge"/>
          <c:x val="0.23924176119941173"/>
          <c:y val="0.87773830490482274"/>
          <c:w val="0.57072197893425236"/>
          <c:h val="8.943305542439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 of D-Asso on CPI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D-Asso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Sheet1!$F$2:$F$73</c:f>
              <c:numCache>
                <c:formatCode>General</c:formatCode>
                <c:ptCount val="7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8C-B244-A647-C4593D6D791D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Sheet1!$J$2:$J$73</c:f>
              <c:numCache>
                <c:formatCode>General</c:formatCode>
                <c:ptCount val="72"/>
                <c:pt idx="0">
                  <c:v>1.7373802</c:v>
                </c:pt>
                <c:pt idx="1">
                  <c:v>1.6320979200000001</c:v>
                </c:pt>
                <c:pt idx="2">
                  <c:v>1.9069573200000001</c:v>
                </c:pt>
                <c:pt idx="3">
                  <c:v>1.7975854</c:v>
                </c:pt>
                <c:pt idx="4">
                  <c:v>1.7723346800000002</c:v>
                </c:pt>
                <c:pt idx="5">
                  <c:v>1.69820276</c:v>
                </c:pt>
                <c:pt idx="6">
                  <c:v>1.9617018000000002</c:v>
                </c:pt>
                <c:pt idx="7">
                  <c:v>1.91068624</c:v>
                </c:pt>
                <c:pt idx="8">
                  <c:v>1.8490563199999999</c:v>
                </c:pt>
                <c:pt idx="9">
                  <c:v>1.7426378</c:v>
                </c:pt>
                <c:pt idx="10">
                  <c:v>1.9380751200000002</c:v>
                </c:pt>
                <c:pt idx="11">
                  <c:v>1.8483918399999999</c:v>
                </c:pt>
                <c:pt idx="12">
                  <c:v>1.8965998000000002</c:v>
                </c:pt>
                <c:pt idx="13">
                  <c:v>1.8378236399999999</c:v>
                </c:pt>
                <c:pt idx="14">
                  <c:v>1.9969825999999999</c:v>
                </c:pt>
                <c:pt idx="15">
                  <c:v>1.9782266800000001</c:v>
                </c:pt>
                <c:pt idx="16">
                  <c:v>1.9378867200000001</c:v>
                </c:pt>
                <c:pt idx="17">
                  <c:v>1.8482282000000001</c:v>
                </c:pt>
                <c:pt idx="18">
                  <c:v>1.9381427600000001</c:v>
                </c:pt>
                <c:pt idx="19">
                  <c:v>1.84851348</c:v>
                </c:pt>
                <c:pt idx="20">
                  <c:v>1.9967692000000001</c:v>
                </c:pt>
                <c:pt idx="21">
                  <c:v>1.9780140400000001</c:v>
                </c:pt>
                <c:pt idx="22">
                  <c:v>1.9970602400000002</c:v>
                </c:pt>
                <c:pt idx="23">
                  <c:v>1.97840232</c:v>
                </c:pt>
                <c:pt idx="24">
                  <c:v>1.7631176799999999</c:v>
                </c:pt>
                <c:pt idx="25">
                  <c:v>1.6783638000000001</c:v>
                </c:pt>
                <c:pt idx="26">
                  <c:v>1.9469897999999999</c:v>
                </c:pt>
                <c:pt idx="27">
                  <c:v>1.8764912799999998</c:v>
                </c:pt>
                <c:pt idx="28">
                  <c:v>1.77651392</c:v>
                </c:pt>
                <c:pt idx="29">
                  <c:v>1.70703548</c:v>
                </c:pt>
                <c:pt idx="30">
                  <c:v>1.96844204</c:v>
                </c:pt>
                <c:pt idx="31">
                  <c:v>1.9267889600000001</c:v>
                </c:pt>
                <c:pt idx="32">
                  <c:v>1.8839128000000001</c:v>
                </c:pt>
                <c:pt idx="33">
                  <c:v>1.8090076800000001</c:v>
                </c:pt>
                <c:pt idx="34">
                  <c:v>1.9811596</c:v>
                </c:pt>
                <c:pt idx="35">
                  <c:v>1.93881372</c:v>
                </c:pt>
                <c:pt idx="36">
                  <c:v>1.90243004</c:v>
                </c:pt>
                <c:pt idx="37">
                  <c:v>1.8514313599999999</c:v>
                </c:pt>
                <c:pt idx="38">
                  <c:v>2.0043498400000002</c:v>
                </c:pt>
                <c:pt idx="39">
                  <c:v>1.9972294000000002</c:v>
                </c:pt>
                <c:pt idx="40">
                  <c:v>1.9809542000000002</c:v>
                </c:pt>
                <c:pt idx="41">
                  <c:v>1.9386210800000001</c:v>
                </c:pt>
                <c:pt idx="42">
                  <c:v>1.9812352399999997</c:v>
                </c:pt>
                <c:pt idx="43">
                  <c:v>1.93897436</c:v>
                </c:pt>
                <c:pt idx="44">
                  <c:v>2.0041354399999998</c:v>
                </c:pt>
                <c:pt idx="45">
                  <c:v>1.99701376</c:v>
                </c:pt>
                <c:pt idx="46">
                  <c:v>2.00443148</c:v>
                </c:pt>
                <c:pt idx="47">
                  <c:v>1.99741904</c:v>
                </c:pt>
                <c:pt idx="48">
                  <c:v>1.77056832</c:v>
                </c:pt>
                <c:pt idx="49">
                  <c:v>1.6940203600000001</c:v>
                </c:pt>
                <c:pt idx="50">
                  <c:v>1.9587084400000001</c:v>
                </c:pt>
                <c:pt idx="51">
                  <c:v>1.90355184</c:v>
                </c:pt>
                <c:pt idx="52">
                  <c:v>1.7774028400000002</c:v>
                </c:pt>
                <c:pt idx="53">
                  <c:v>1.7087102399999998</c:v>
                </c:pt>
                <c:pt idx="54">
                  <c:v>1.9699019600000001</c:v>
                </c:pt>
                <c:pt idx="55">
                  <c:v>1.9299297200000001</c:v>
                </c:pt>
                <c:pt idx="56">
                  <c:v>1.8940894400000001</c:v>
                </c:pt>
                <c:pt idx="57">
                  <c:v>1.8319822400000001</c:v>
                </c:pt>
                <c:pt idx="58">
                  <c:v>1.99383124</c:v>
                </c:pt>
                <c:pt idx="59">
                  <c:v>1.9701832800000001</c:v>
                </c:pt>
                <c:pt idx="60">
                  <c:v>1.9036979599999999</c:v>
                </c:pt>
                <c:pt idx="61">
                  <c:v>1.85408112</c:v>
                </c:pt>
                <c:pt idx="62">
                  <c:v>2.0059777599999999</c:v>
                </c:pt>
                <c:pt idx="63">
                  <c:v>2.00103616</c:v>
                </c:pt>
                <c:pt idx="64">
                  <c:v>1.9936218399999999</c:v>
                </c:pt>
                <c:pt idx="65">
                  <c:v>1.9699806399999999</c:v>
                </c:pt>
                <c:pt idx="66">
                  <c:v>1.99391188</c:v>
                </c:pt>
                <c:pt idx="67">
                  <c:v>1.9703609200000001</c:v>
                </c:pt>
                <c:pt idx="68">
                  <c:v>2.0057643599999997</c:v>
                </c:pt>
                <c:pt idx="69">
                  <c:v>2.0008265200000004</c:v>
                </c:pt>
                <c:pt idx="70">
                  <c:v>2.0060614000000001</c:v>
                </c:pt>
                <c:pt idx="71">
                  <c:v>2.0012347999999998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8C-B244-A647-C4593D6D79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2267048"/>
        <c:axId val="682267376"/>
      </c:lineChart>
      <c:catAx>
        <c:axId val="682267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267376"/>
        <c:crosses val="autoZero"/>
        <c:auto val="1"/>
        <c:lblAlgn val="ctr"/>
        <c:lblOffset val="100"/>
        <c:noMultiLvlLbl val="0"/>
      </c:catAx>
      <c:valAx>
        <c:axId val="68226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267048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 of Block Size on CPI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Block Size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Sheet1!$H$2:$H$73</c:f>
              <c:numCache>
                <c:formatCode>General</c:formatCode>
                <c:ptCount val="72"/>
                <c:pt idx="0">
                  <c:v>32</c:v>
                </c:pt>
                <c:pt idx="1">
                  <c:v>64</c:v>
                </c:pt>
                <c:pt idx="2">
                  <c:v>32</c:v>
                </c:pt>
                <c:pt idx="3">
                  <c:v>64</c:v>
                </c:pt>
                <c:pt idx="4">
                  <c:v>32</c:v>
                </c:pt>
                <c:pt idx="5">
                  <c:v>64</c:v>
                </c:pt>
                <c:pt idx="6">
                  <c:v>32</c:v>
                </c:pt>
                <c:pt idx="7">
                  <c:v>64</c:v>
                </c:pt>
                <c:pt idx="8">
                  <c:v>32</c:v>
                </c:pt>
                <c:pt idx="9">
                  <c:v>64</c:v>
                </c:pt>
                <c:pt idx="10">
                  <c:v>32</c:v>
                </c:pt>
                <c:pt idx="11">
                  <c:v>64</c:v>
                </c:pt>
                <c:pt idx="12">
                  <c:v>32</c:v>
                </c:pt>
                <c:pt idx="13">
                  <c:v>64</c:v>
                </c:pt>
                <c:pt idx="14">
                  <c:v>32</c:v>
                </c:pt>
                <c:pt idx="15">
                  <c:v>64</c:v>
                </c:pt>
                <c:pt idx="16">
                  <c:v>32</c:v>
                </c:pt>
                <c:pt idx="17">
                  <c:v>64</c:v>
                </c:pt>
                <c:pt idx="18">
                  <c:v>32</c:v>
                </c:pt>
                <c:pt idx="19">
                  <c:v>64</c:v>
                </c:pt>
                <c:pt idx="20">
                  <c:v>32</c:v>
                </c:pt>
                <c:pt idx="21">
                  <c:v>64</c:v>
                </c:pt>
                <c:pt idx="22">
                  <c:v>32</c:v>
                </c:pt>
                <c:pt idx="23">
                  <c:v>64</c:v>
                </c:pt>
                <c:pt idx="24">
                  <c:v>32</c:v>
                </c:pt>
                <c:pt idx="25">
                  <c:v>64</c:v>
                </c:pt>
                <c:pt idx="26">
                  <c:v>32</c:v>
                </c:pt>
                <c:pt idx="27">
                  <c:v>64</c:v>
                </c:pt>
                <c:pt idx="28">
                  <c:v>32</c:v>
                </c:pt>
                <c:pt idx="29">
                  <c:v>64</c:v>
                </c:pt>
                <c:pt idx="30">
                  <c:v>32</c:v>
                </c:pt>
                <c:pt idx="31">
                  <c:v>64</c:v>
                </c:pt>
                <c:pt idx="32">
                  <c:v>32</c:v>
                </c:pt>
                <c:pt idx="33">
                  <c:v>64</c:v>
                </c:pt>
                <c:pt idx="34">
                  <c:v>32</c:v>
                </c:pt>
                <c:pt idx="35">
                  <c:v>64</c:v>
                </c:pt>
                <c:pt idx="36">
                  <c:v>32</c:v>
                </c:pt>
                <c:pt idx="37">
                  <c:v>64</c:v>
                </c:pt>
                <c:pt idx="38">
                  <c:v>32</c:v>
                </c:pt>
                <c:pt idx="39">
                  <c:v>64</c:v>
                </c:pt>
                <c:pt idx="40">
                  <c:v>32</c:v>
                </c:pt>
                <c:pt idx="41">
                  <c:v>64</c:v>
                </c:pt>
                <c:pt idx="42">
                  <c:v>32</c:v>
                </c:pt>
                <c:pt idx="43">
                  <c:v>64</c:v>
                </c:pt>
                <c:pt idx="44">
                  <c:v>32</c:v>
                </c:pt>
                <c:pt idx="45">
                  <c:v>64</c:v>
                </c:pt>
                <c:pt idx="46">
                  <c:v>32</c:v>
                </c:pt>
                <c:pt idx="47">
                  <c:v>64</c:v>
                </c:pt>
                <c:pt idx="48">
                  <c:v>32</c:v>
                </c:pt>
                <c:pt idx="49">
                  <c:v>64</c:v>
                </c:pt>
                <c:pt idx="50">
                  <c:v>32</c:v>
                </c:pt>
                <c:pt idx="51">
                  <c:v>64</c:v>
                </c:pt>
                <c:pt idx="52">
                  <c:v>32</c:v>
                </c:pt>
                <c:pt idx="53">
                  <c:v>64</c:v>
                </c:pt>
                <c:pt idx="54">
                  <c:v>32</c:v>
                </c:pt>
                <c:pt idx="55">
                  <c:v>64</c:v>
                </c:pt>
                <c:pt idx="56">
                  <c:v>32</c:v>
                </c:pt>
                <c:pt idx="57">
                  <c:v>64</c:v>
                </c:pt>
                <c:pt idx="58">
                  <c:v>32</c:v>
                </c:pt>
                <c:pt idx="59">
                  <c:v>64</c:v>
                </c:pt>
                <c:pt idx="60">
                  <c:v>32</c:v>
                </c:pt>
                <c:pt idx="61">
                  <c:v>64</c:v>
                </c:pt>
                <c:pt idx="62">
                  <c:v>32</c:v>
                </c:pt>
                <c:pt idx="63">
                  <c:v>64</c:v>
                </c:pt>
                <c:pt idx="64">
                  <c:v>32</c:v>
                </c:pt>
                <c:pt idx="65">
                  <c:v>64</c:v>
                </c:pt>
                <c:pt idx="66">
                  <c:v>32</c:v>
                </c:pt>
                <c:pt idx="67">
                  <c:v>64</c:v>
                </c:pt>
                <c:pt idx="68">
                  <c:v>32</c:v>
                </c:pt>
                <c:pt idx="69">
                  <c:v>64</c:v>
                </c:pt>
                <c:pt idx="70">
                  <c:v>32</c:v>
                </c:pt>
                <c:pt idx="71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51-D44D-A5A2-8AE5C5FE98EC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Sheet1!$J$2:$J$73</c:f>
              <c:numCache>
                <c:formatCode>General</c:formatCode>
                <c:ptCount val="72"/>
                <c:pt idx="0">
                  <c:v>1.7373802</c:v>
                </c:pt>
                <c:pt idx="1">
                  <c:v>1.6320979200000001</c:v>
                </c:pt>
                <c:pt idx="2">
                  <c:v>1.9069573200000001</c:v>
                </c:pt>
                <c:pt idx="3">
                  <c:v>1.7975854</c:v>
                </c:pt>
                <c:pt idx="4">
                  <c:v>1.7723346800000002</c:v>
                </c:pt>
                <c:pt idx="5">
                  <c:v>1.69820276</c:v>
                </c:pt>
                <c:pt idx="6">
                  <c:v>1.9617018000000002</c:v>
                </c:pt>
                <c:pt idx="7">
                  <c:v>1.91068624</c:v>
                </c:pt>
                <c:pt idx="8">
                  <c:v>1.8490563199999999</c:v>
                </c:pt>
                <c:pt idx="9">
                  <c:v>1.7426378</c:v>
                </c:pt>
                <c:pt idx="10">
                  <c:v>1.9380751200000002</c:v>
                </c:pt>
                <c:pt idx="11">
                  <c:v>1.8483918399999999</c:v>
                </c:pt>
                <c:pt idx="12">
                  <c:v>1.8965998000000002</c:v>
                </c:pt>
                <c:pt idx="13">
                  <c:v>1.8378236399999999</c:v>
                </c:pt>
                <c:pt idx="14">
                  <c:v>1.9969825999999999</c:v>
                </c:pt>
                <c:pt idx="15">
                  <c:v>1.9782266800000001</c:v>
                </c:pt>
                <c:pt idx="16">
                  <c:v>1.9378867200000001</c:v>
                </c:pt>
                <c:pt idx="17">
                  <c:v>1.8482282000000001</c:v>
                </c:pt>
                <c:pt idx="18">
                  <c:v>1.9381427600000001</c:v>
                </c:pt>
                <c:pt idx="19">
                  <c:v>1.84851348</c:v>
                </c:pt>
                <c:pt idx="20">
                  <c:v>1.9967692000000001</c:v>
                </c:pt>
                <c:pt idx="21">
                  <c:v>1.9780140400000001</c:v>
                </c:pt>
                <c:pt idx="22">
                  <c:v>1.9970602400000002</c:v>
                </c:pt>
                <c:pt idx="23">
                  <c:v>1.97840232</c:v>
                </c:pt>
                <c:pt idx="24">
                  <c:v>1.7631176799999999</c:v>
                </c:pt>
                <c:pt idx="25">
                  <c:v>1.6783638000000001</c:v>
                </c:pt>
                <c:pt idx="26">
                  <c:v>1.9469897999999999</c:v>
                </c:pt>
                <c:pt idx="27">
                  <c:v>1.8764912799999998</c:v>
                </c:pt>
                <c:pt idx="28">
                  <c:v>1.77651392</c:v>
                </c:pt>
                <c:pt idx="29">
                  <c:v>1.70703548</c:v>
                </c:pt>
                <c:pt idx="30">
                  <c:v>1.96844204</c:v>
                </c:pt>
                <c:pt idx="31">
                  <c:v>1.9267889600000001</c:v>
                </c:pt>
                <c:pt idx="32">
                  <c:v>1.8839128000000001</c:v>
                </c:pt>
                <c:pt idx="33">
                  <c:v>1.8090076800000001</c:v>
                </c:pt>
                <c:pt idx="34">
                  <c:v>1.9811596</c:v>
                </c:pt>
                <c:pt idx="35">
                  <c:v>1.93881372</c:v>
                </c:pt>
                <c:pt idx="36">
                  <c:v>1.90243004</c:v>
                </c:pt>
                <c:pt idx="37">
                  <c:v>1.8514313599999999</c:v>
                </c:pt>
                <c:pt idx="38">
                  <c:v>2.0043498400000002</c:v>
                </c:pt>
                <c:pt idx="39">
                  <c:v>1.9972294000000002</c:v>
                </c:pt>
                <c:pt idx="40">
                  <c:v>1.9809542000000002</c:v>
                </c:pt>
                <c:pt idx="41">
                  <c:v>1.9386210800000001</c:v>
                </c:pt>
                <c:pt idx="42">
                  <c:v>1.9812352399999997</c:v>
                </c:pt>
                <c:pt idx="43">
                  <c:v>1.93897436</c:v>
                </c:pt>
                <c:pt idx="44">
                  <c:v>2.0041354399999998</c:v>
                </c:pt>
                <c:pt idx="45">
                  <c:v>1.99701376</c:v>
                </c:pt>
                <c:pt idx="46">
                  <c:v>2.00443148</c:v>
                </c:pt>
                <c:pt idx="47">
                  <c:v>1.99741904</c:v>
                </c:pt>
                <c:pt idx="48">
                  <c:v>1.77056832</c:v>
                </c:pt>
                <c:pt idx="49">
                  <c:v>1.6940203600000001</c:v>
                </c:pt>
                <c:pt idx="50">
                  <c:v>1.9587084400000001</c:v>
                </c:pt>
                <c:pt idx="51">
                  <c:v>1.90355184</c:v>
                </c:pt>
                <c:pt idx="52">
                  <c:v>1.7774028400000002</c:v>
                </c:pt>
                <c:pt idx="53">
                  <c:v>1.7087102399999998</c:v>
                </c:pt>
                <c:pt idx="54">
                  <c:v>1.9699019600000001</c:v>
                </c:pt>
                <c:pt idx="55">
                  <c:v>1.9299297200000001</c:v>
                </c:pt>
                <c:pt idx="56">
                  <c:v>1.8940894400000001</c:v>
                </c:pt>
                <c:pt idx="57">
                  <c:v>1.8319822400000001</c:v>
                </c:pt>
                <c:pt idx="58">
                  <c:v>1.99383124</c:v>
                </c:pt>
                <c:pt idx="59">
                  <c:v>1.9701832800000001</c:v>
                </c:pt>
                <c:pt idx="60">
                  <c:v>1.9036979599999999</c:v>
                </c:pt>
                <c:pt idx="61">
                  <c:v>1.85408112</c:v>
                </c:pt>
                <c:pt idx="62">
                  <c:v>2.0059777599999999</c:v>
                </c:pt>
                <c:pt idx="63">
                  <c:v>2.00103616</c:v>
                </c:pt>
                <c:pt idx="64">
                  <c:v>1.9936218399999999</c:v>
                </c:pt>
                <c:pt idx="65">
                  <c:v>1.9699806399999999</c:v>
                </c:pt>
                <c:pt idx="66">
                  <c:v>1.99391188</c:v>
                </c:pt>
                <c:pt idx="67">
                  <c:v>1.9703609200000001</c:v>
                </c:pt>
                <c:pt idx="68">
                  <c:v>2.0057643599999997</c:v>
                </c:pt>
                <c:pt idx="69">
                  <c:v>2.0008265200000004</c:v>
                </c:pt>
                <c:pt idx="70">
                  <c:v>2.0060614000000001</c:v>
                </c:pt>
                <c:pt idx="71">
                  <c:v>2.0012347999999998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51-D44D-A5A2-8AE5C5FE9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962608"/>
        <c:axId val="627960640"/>
      </c:lineChart>
      <c:catAx>
        <c:axId val="627962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960640"/>
        <c:crosses val="autoZero"/>
        <c:auto val="1"/>
        <c:lblAlgn val="ctr"/>
        <c:lblOffset val="100"/>
        <c:noMultiLvlLbl val="0"/>
      </c:catAx>
      <c:valAx>
        <c:axId val="62796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962608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D-Cache and I-Cache on CPI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D-Cache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Sheet1!$A$2:$A$84</c:f>
              <c:numCache>
                <c:formatCode>General</c:formatCode>
                <c:ptCount val="83"/>
                <c:pt idx="0">
                  <c:v>2.4296000000000002E-2</c:v>
                </c:pt>
                <c:pt idx="1">
                  <c:v>1.7939E-2</c:v>
                </c:pt>
                <c:pt idx="2">
                  <c:v>2.4296000000000002E-2</c:v>
                </c:pt>
                <c:pt idx="3">
                  <c:v>1.7939E-2</c:v>
                </c:pt>
                <c:pt idx="4">
                  <c:v>2.2315999999999999E-2</c:v>
                </c:pt>
                <c:pt idx="5">
                  <c:v>1.5585999999999999E-2</c:v>
                </c:pt>
                <c:pt idx="6">
                  <c:v>2.2315999999999999E-2</c:v>
                </c:pt>
                <c:pt idx="7">
                  <c:v>1.5585999999999999E-2</c:v>
                </c:pt>
                <c:pt idx="8">
                  <c:v>2.2124000000000001E-2</c:v>
                </c:pt>
                <c:pt idx="9">
                  <c:v>1.5396E-2</c:v>
                </c:pt>
                <c:pt idx="10">
                  <c:v>1.5396E-2</c:v>
                </c:pt>
                <c:pt idx="11">
                  <c:v>2.4296000000000002E-2</c:v>
                </c:pt>
                <c:pt idx="12">
                  <c:v>1.7939E-2</c:v>
                </c:pt>
                <c:pt idx="13">
                  <c:v>2.4296000000000002E-2</c:v>
                </c:pt>
                <c:pt idx="14">
                  <c:v>1.7939E-2</c:v>
                </c:pt>
                <c:pt idx="15">
                  <c:v>2.2315999999999999E-2</c:v>
                </c:pt>
                <c:pt idx="16">
                  <c:v>1.5585999999999999E-2</c:v>
                </c:pt>
                <c:pt idx="17">
                  <c:v>2.2315999999999999E-2</c:v>
                </c:pt>
                <c:pt idx="18">
                  <c:v>1.5585999999999999E-2</c:v>
                </c:pt>
                <c:pt idx="19">
                  <c:v>2.2124000000000001E-2</c:v>
                </c:pt>
                <c:pt idx="20">
                  <c:v>1.5396E-2</c:v>
                </c:pt>
                <c:pt idx="21">
                  <c:v>2.2124000000000001E-2</c:v>
                </c:pt>
                <c:pt idx="22">
                  <c:v>1.5396E-2</c:v>
                </c:pt>
                <c:pt idx="23">
                  <c:v>2.4296000000000002E-2</c:v>
                </c:pt>
                <c:pt idx="24">
                  <c:v>1.7939E-2</c:v>
                </c:pt>
                <c:pt idx="25">
                  <c:v>2.4296000000000002E-2</c:v>
                </c:pt>
                <c:pt idx="26">
                  <c:v>1.7939E-2</c:v>
                </c:pt>
                <c:pt idx="27">
                  <c:v>2.2315999999999999E-2</c:v>
                </c:pt>
                <c:pt idx="28">
                  <c:v>1.5585999999999999E-2</c:v>
                </c:pt>
                <c:pt idx="29">
                  <c:v>2.2315999999999999E-2</c:v>
                </c:pt>
                <c:pt idx="30">
                  <c:v>1.5585999999999999E-2</c:v>
                </c:pt>
                <c:pt idx="31">
                  <c:v>2.2124000000000001E-2</c:v>
                </c:pt>
                <c:pt idx="32">
                  <c:v>1.5396E-2</c:v>
                </c:pt>
                <c:pt idx="33">
                  <c:v>2.2124000000000001E-2</c:v>
                </c:pt>
                <c:pt idx="34">
                  <c:v>1.5396E-2</c:v>
                </c:pt>
                <c:pt idx="35">
                  <c:v>2.2697999999999999E-2</c:v>
                </c:pt>
                <c:pt idx="36">
                  <c:v>1.6095999999999999E-2</c:v>
                </c:pt>
                <c:pt idx="37">
                  <c:v>2.2697999999999999E-2</c:v>
                </c:pt>
                <c:pt idx="38">
                  <c:v>1.6095999999999999E-2</c:v>
                </c:pt>
                <c:pt idx="39">
                  <c:v>2.1096E-2</c:v>
                </c:pt>
                <c:pt idx="40">
                  <c:v>1.4208E-2</c:v>
                </c:pt>
                <c:pt idx="41">
                  <c:v>2.1096E-2</c:v>
                </c:pt>
                <c:pt idx="42">
                  <c:v>1.4208E-2</c:v>
                </c:pt>
                <c:pt idx="43">
                  <c:v>2.0938999999999999E-2</c:v>
                </c:pt>
                <c:pt idx="44">
                  <c:v>1.4045999999999999E-2</c:v>
                </c:pt>
                <c:pt idx="45">
                  <c:v>2.0938999999999999E-2</c:v>
                </c:pt>
                <c:pt idx="46">
                  <c:v>1.4045999999999999E-2</c:v>
                </c:pt>
                <c:pt idx="47">
                  <c:v>2.2697999999999999E-2</c:v>
                </c:pt>
                <c:pt idx="48">
                  <c:v>1.6095999999999999E-2</c:v>
                </c:pt>
                <c:pt idx="49">
                  <c:v>2.2697999999999999E-2</c:v>
                </c:pt>
                <c:pt idx="50">
                  <c:v>1.6095999999999999E-2</c:v>
                </c:pt>
                <c:pt idx="51">
                  <c:v>2.1096E-2</c:v>
                </c:pt>
                <c:pt idx="52">
                  <c:v>1.4208E-2</c:v>
                </c:pt>
                <c:pt idx="53">
                  <c:v>2.1096E-2</c:v>
                </c:pt>
                <c:pt idx="54">
                  <c:v>1.4208E-2</c:v>
                </c:pt>
                <c:pt idx="55">
                  <c:v>2.0938999999999999E-2</c:v>
                </c:pt>
                <c:pt idx="56">
                  <c:v>1.4045999999999999E-2</c:v>
                </c:pt>
                <c:pt idx="57">
                  <c:v>2.0938999999999999E-2</c:v>
                </c:pt>
                <c:pt idx="58">
                  <c:v>1.4045999999999999E-2</c:v>
                </c:pt>
                <c:pt idx="59">
                  <c:v>2.2697999999999999E-2</c:v>
                </c:pt>
                <c:pt idx="60">
                  <c:v>1.6095999999999999E-2</c:v>
                </c:pt>
                <c:pt idx="61">
                  <c:v>2.2697999999999999E-2</c:v>
                </c:pt>
                <c:pt idx="62">
                  <c:v>1.6095999999999999E-2</c:v>
                </c:pt>
                <c:pt idx="63">
                  <c:v>2.1096E-2</c:v>
                </c:pt>
                <c:pt idx="64">
                  <c:v>1.4208E-2</c:v>
                </c:pt>
                <c:pt idx="65">
                  <c:v>2.1096E-2</c:v>
                </c:pt>
                <c:pt idx="66">
                  <c:v>1.4208E-2</c:v>
                </c:pt>
                <c:pt idx="67">
                  <c:v>2.0938999999999999E-2</c:v>
                </c:pt>
                <c:pt idx="68">
                  <c:v>1.4045999999999999E-2</c:v>
                </c:pt>
                <c:pt idx="69">
                  <c:v>2.0938999999999999E-2</c:v>
                </c:pt>
                <c:pt idx="70">
                  <c:v>1.4045999999999999E-2</c:v>
                </c:pt>
                <c:pt idx="71">
                  <c:v>2.1162E-2</c:v>
                </c:pt>
                <c:pt idx="72">
                  <c:v>1.4324999999999999E-2</c:v>
                </c:pt>
                <c:pt idx="73">
                  <c:v>2.1162E-2</c:v>
                </c:pt>
                <c:pt idx="74">
                  <c:v>1.4324999999999999E-2</c:v>
                </c:pt>
                <c:pt idx="75">
                  <c:v>2.0008000000000001E-2</c:v>
                </c:pt>
                <c:pt idx="76">
                  <c:v>1.2956000000000001E-2</c:v>
                </c:pt>
                <c:pt idx="77">
                  <c:v>2.0008000000000001E-2</c:v>
                </c:pt>
                <c:pt idx="78">
                  <c:v>1.2956000000000001E-2</c:v>
                </c:pt>
                <c:pt idx="79">
                  <c:v>1.9852000000000002E-2</c:v>
                </c:pt>
                <c:pt idx="80">
                  <c:v>1.2788000000000001E-2</c:v>
                </c:pt>
                <c:pt idx="81">
                  <c:v>1.9852000000000002E-2</c:v>
                </c:pt>
                <c:pt idx="82">
                  <c:v>1.2788000000000001E-2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5-7C4D-9631-61D31C44535C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Sheet1!$B$2:$B$84</c:f>
              <c:numCache>
                <c:formatCode>General</c:formatCode>
                <c:ptCount val="83"/>
                <c:pt idx="0">
                  <c:v>3.0000000000000001E-6</c:v>
                </c:pt>
                <c:pt idx="1">
                  <c:v>1.9999999999999999E-6</c:v>
                </c:pt>
                <c:pt idx="2">
                  <c:v>3.0000000000000001E-6</c:v>
                </c:pt>
                <c:pt idx="3">
                  <c:v>9.9999999999999995E-7</c:v>
                </c:pt>
                <c:pt idx="4">
                  <c:v>3.0000000000000001E-6</c:v>
                </c:pt>
                <c:pt idx="5">
                  <c:v>1.9999999999999999E-6</c:v>
                </c:pt>
                <c:pt idx="6">
                  <c:v>3.0000000000000001E-6</c:v>
                </c:pt>
                <c:pt idx="7">
                  <c:v>9.9999999999999995E-7</c:v>
                </c:pt>
                <c:pt idx="8">
                  <c:v>3.0000000000000001E-6</c:v>
                </c:pt>
                <c:pt idx="9">
                  <c:v>1.9999999999999999E-6</c:v>
                </c:pt>
                <c:pt idx="10">
                  <c:v>9.9999999999999995E-7</c:v>
                </c:pt>
                <c:pt idx="11">
                  <c:v>3.0000000000000001E-6</c:v>
                </c:pt>
                <c:pt idx="12">
                  <c:v>9.9999999999999995E-7</c:v>
                </c:pt>
                <c:pt idx="13">
                  <c:v>3.0000000000000001E-6</c:v>
                </c:pt>
                <c:pt idx="14">
                  <c:v>9.9999999999999995E-7</c:v>
                </c:pt>
                <c:pt idx="15">
                  <c:v>3.0000000000000001E-6</c:v>
                </c:pt>
                <c:pt idx="16">
                  <c:v>9.9999999999999995E-7</c:v>
                </c:pt>
                <c:pt idx="17">
                  <c:v>3.0000000000000001E-6</c:v>
                </c:pt>
                <c:pt idx="18">
                  <c:v>9.9999999999999995E-7</c:v>
                </c:pt>
                <c:pt idx="19">
                  <c:v>3.0000000000000001E-6</c:v>
                </c:pt>
                <c:pt idx="20">
                  <c:v>9.9999999999999995E-7</c:v>
                </c:pt>
                <c:pt idx="21">
                  <c:v>3.0000000000000001E-6</c:v>
                </c:pt>
                <c:pt idx="22">
                  <c:v>9.9999999999999995E-7</c:v>
                </c:pt>
                <c:pt idx="23">
                  <c:v>3.0000000000000001E-6</c:v>
                </c:pt>
                <c:pt idx="24">
                  <c:v>9.9999999999999995E-7</c:v>
                </c:pt>
                <c:pt idx="25">
                  <c:v>3.0000000000000001E-6</c:v>
                </c:pt>
                <c:pt idx="26">
                  <c:v>9.9999999999999995E-7</c:v>
                </c:pt>
                <c:pt idx="27">
                  <c:v>3.0000000000000001E-6</c:v>
                </c:pt>
                <c:pt idx="28">
                  <c:v>9.9999999999999995E-7</c:v>
                </c:pt>
                <c:pt idx="29">
                  <c:v>3.0000000000000001E-6</c:v>
                </c:pt>
                <c:pt idx="30">
                  <c:v>9.9999999999999995E-7</c:v>
                </c:pt>
                <c:pt idx="31">
                  <c:v>3.0000000000000001E-6</c:v>
                </c:pt>
                <c:pt idx="32">
                  <c:v>9.9999999999999995E-7</c:v>
                </c:pt>
                <c:pt idx="33">
                  <c:v>3.0000000000000001E-6</c:v>
                </c:pt>
                <c:pt idx="34">
                  <c:v>9.9999999999999995E-7</c:v>
                </c:pt>
                <c:pt idx="35">
                  <c:v>3.0000000000000001E-6</c:v>
                </c:pt>
                <c:pt idx="36">
                  <c:v>1.9999999999999999E-6</c:v>
                </c:pt>
                <c:pt idx="37">
                  <c:v>3.0000000000000001E-6</c:v>
                </c:pt>
                <c:pt idx="38">
                  <c:v>9.9999999999999995E-7</c:v>
                </c:pt>
                <c:pt idx="39">
                  <c:v>3.0000000000000001E-6</c:v>
                </c:pt>
                <c:pt idx="40">
                  <c:v>1.9999999999999999E-6</c:v>
                </c:pt>
                <c:pt idx="41">
                  <c:v>3.0000000000000001E-6</c:v>
                </c:pt>
                <c:pt idx="42">
                  <c:v>9.9999999999999995E-7</c:v>
                </c:pt>
                <c:pt idx="43">
                  <c:v>3.0000000000000001E-6</c:v>
                </c:pt>
                <c:pt idx="44">
                  <c:v>1.9999999999999999E-6</c:v>
                </c:pt>
                <c:pt idx="45">
                  <c:v>3.0000000000000001E-6</c:v>
                </c:pt>
                <c:pt idx="46">
                  <c:v>9.9999999999999995E-7</c:v>
                </c:pt>
                <c:pt idx="47">
                  <c:v>3.0000000000000001E-6</c:v>
                </c:pt>
                <c:pt idx="48">
                  <c:v>9.9999999999999995E-7</c:v>
                </c:pt>
                <c:pt idx="49">
                  <c:v>3.0000000000000001E-6</c:v>
                </c:pt>
                <c:pt idx="50">
                  <c:v>1.6095999999999999E-2</c:v>
                </c:pt>
                <c:pt idx="51">
                  <c:v>3.0000000000000001E-6</c:v>
                </c:pt>
                <c:pt idx="52">
                  <c:v>9.9999999999999995E-7</c:v>
                </c:pt>
                <c:pt idx="53">
                  <c:v>3.0000000000000001E-6</c:v>
                </c:pt>
                <c:pt idx="54">
                  <c:v>9.9999999999999995E-7</c:v>
                </c:pt>
                <c:pt idx="55">
                  <c:v>3.0000000000000001E-6</c:v>
                </c:pt>
                <c:pt idx="56">
                  <c:v>9.9999999999999995E-7</c:v>
                </c:pt>
                <c:pt idx="57">
                  <c:v>3.0000000000000001E-6</c:v>
                </c:pt>
                <c:pt idx="58">
                  <c:v>9.9999999999999995E-7</c:v>
                </c:pt>
                <c:pt idx="59">
                  <c:v>3.0000000000000001E-6</c:v>
                </c:pt>
                <c:pt idx="60">
                  <c:v>9.9999999999999995E-7</c:v>
                </c:pt>
                <c:pt idx="61">
                  <c:v>3.0000000000000001E-6</c:v>
                </c:pt>
                <c:pt idx="62">
                  <c:v>9.9999999999999995E-7</c:v>
                </c:pt>
                <c:pt idx="63">
                  <c:v>3.0000000000000001E-6</c:v>
                </c:pt>
                <c:pt idx="64">
                  <c:v>9.9999999999999995E-7</c:v>
                </c:pt>
                <c:pt idx="65">
                  <c:v>3.0000000000000001E-6</c:v>
                </c:pt>
                <c:pt idx="66">
                  <c:v>9.9999999999999995E-7</c:v>
                </c:pt>
                <c:pt idx="67">
                  <c:v>3.0000000000000001E-6</c:v>
                </c:pt>
                <c:pt idx="68">
                  <c:v>9.9999999999999995E-7</c:v>
                </c:pt>
                <c:pt idx="69">
                  <c:v>3.0000000000000001E-6</c:v>
                </c:pt>
                <c:pt idx="70">
                  <c:v>9.9999999999999995E-7</c:v>
                </c:pt>
                <c:pt idx="71">
                  <c:v>3.0000000000000001E-6</c:v>
                </c:pt>
                <c:pt idx="72">
                  <c:v>1.9999999999999999E-6</c:v>
                </c:pt>
                <c:pt idx="73">
                  <c:v>3.0000000000000001E-6</c:v>
                </c:pt>
                <c:pt idx="74">
                  <c:v>9.9999999999999995E-7</c:v>
                </c:pt>
                <c:pt idx="75">
                  <c:v>3.0000000000000001E-6</c:v>
                </c:pt>
                <c:pt idx="76">
                  <c:v>1.9999999999999999E-6</c:v>
                </c:pt>
                <c:pt idx="77">
                  <c:v>3.0000000000000001E-6</c:v>
                </c:pt>
                <c:pt idx="78">
                  <c:v>9.9999999999999995E-7</c:v>
                </c:pt>
                <c:pt idx="79">
                  <c:v>3.0000000000000001E-6</c:v>
                </c:pt>
                <c:pt idx="80">
                  <c:v>1.9999999999999999E-6</c:v>
                </c:pt>
                <c:pt idx="81">
                  <c:v>3.0000000000000001E-6</c:v>
                </c:pt>
                <c:pt idx="82">
                  <c:v>3.0000000000000001E-6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F5-7C4D-9631-61D31C44535C}"/>
            </c:ext>
          </c:extLst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Sheet1!$J$2:$J$84</c:f>
              <c:numCache>
                <c:formatCode>General</c:formatCode>
                <c:ptCount val="83"/>
                <c:pt idx="0">
                  <c:v>1.66432088</c:v>
                </c:pt>
                <c:pt idx="1">
                  <c:v>1.50571692</c:v>
                </c:pt>
                <c:pt idx="2">
                  <c:v>1.6643408800000001</c:v>
                </c:pt>
                <c:pt idx="3">
                  <c:v>1.5057258</c:v>
                </c:pt>
                <c:pt idx="4">
                  <c:v>1.7219422799999999</c:v>
                </c:pt>
                <c:pt idx="5">
                  <c:v>1.58016756</c:v>
                </c:pt>
                <c:pt idx="6">
                  <c:v>1.7219672799999999</c:v>
                </c:pt>
                <c:pt idx="7">
                  <c:v>1.5801824400000002</c:v>
                </c:pt>
                <c:pt idx="8">
                  <c:v>1.5879732400000002</c:v>
                </c:pt>
                <c:pt idx="9">
                  <c:v>1.58716576</c:v>
                </c:pt>
                <c:pt idx="10">
                  <c:v>1.5871816400000001</c:v>
                </c:pt>
                <c:pt idx="11">
                  <c:v>1.6643328799999999</c:v>
                </c:pt>
                <c:pt idx="12">
                  <c:v>1.5057217999999999</c:v>
                </c:pt>
                <c:pt idx="13">
                  <c:v>1.66433388</c:v>
                </c:pt>
                <c:pt idx="14">
                  <c:v>1.5057228</c:v>
                </c:pt>
                <c:pt idx="15">
                  <c:v>1.72195828</c:v>
                </c:pt>
                <c:pt idx="16">
                  <c:v>1.5801774399999999</c:v>
                </c:pt>
                <c:pt idx="17">
                  <c:v>1.72196028</c:v>
                </c:pt>
                <c:pt idx="18">
                  <c:v>1.58017944</c:v>
                </c:pt>
                <c:pt idx="19">
                  <c:v>1.7281412399999998</c:v>
                </c:pt>
                <c:pt idx="20">
                  <c:v>1.5871756399999999</c:v>
                </c:pt>
                <c:pt idx="21">
                  <c:v>1.7281432400000001</c:v>
                </c:pt>
                <c:pt idx="22">
                  <c:v>1.5871776400000002</c:v>
                </c:pt>
                <c:pt idx="23">
                  <c:v>1.6643298799999999</c:v>
                </c:pt>
                <c:pt idx="24">
                  <c:v>1.5057187999999999</c:v>
                </c:pt>
                <c:pt idx="25">
                  <c:v>1.6643298799999999</c:v>
                </c:pt>
                <c:pt idx="26">
                  <c:v>1.5057178</c:v>
                </c:pt>
                <c:pt idx="27">
                  <c:v>1.72195528</c:v>
                </c:pt>
                <c:pt idx="28">
                  <c:v>1.58017444</c:v>
                </c:pt>
                <c:pt idx="29">
                  <c:v>1.72195528</c:v>
                </c:pt>
                <c:pt idx="30">
                  <c:v>1.58017344</c:v>
                </c:pt>
                <c:pt idx="31">
                  <c:v>1.7281382399999998</c:v>
                </c:pt>
                <c:pt idx="32">
                  <c:v>1.5871726399999999</c:v>
                </c:pt>
                <c:pt idx="33">
                  <c:v>1.7281382399999998</c:v>
                </c:pt>
                <c:pt idx="34">
                  <c:v>1.5871726399999999</c:v>
                </c:pt>
                <c:pt idx="35">
                  <c:v>1.7106861200000001</c:v>
                </c:pt>
                <c:pt idx="36">
                  <c:v>1.56301976</c:v>
                </c:pt>
                <c:pt idx="37">
                  <c:v>1.7107091200000002</c:v>
                </c:pt>
                <c:pt idx="38">
                  <c:v>1.5630316400000002</c:v>
                </c:pt>
                <c:pt idx="39">
                  <c:v>1.7629708799999999</c:v>
                </c:pt>
                <c:pt idx="40">
                  <c:v>1.6353252</c:v>
                </c:pt>
                <c:pt idx="41">
                  <c:v>1.76299988</c:v>
                </c:pt>
                <c:pt idx="42">
                  <c:v>1.6353440799999999</c:v>
                </c:pt>
                <c:pt idx="43">
                  <c:v>1.76855004</c:v>
                </c:pt>
                <c:pt idx="44">
                  <c:v>1.64243476</c:v>
                </c:pt>
                <c:pt idx="45">
                  <c:v>1.7685790400000001</c:v>
                </c:pt>
                <c:pt idx="46">
                  <c:v>1.64245464</c:v>
                </c:pt>
                <c:pt idx="47">
                  <c:v>1.71070012</c:v>
                </c:pt>
                <c:pt idx="48">
                  <c:v>1.5630266399999999</c:v>
                </c:pt>
                <c:pt idx="49">
                  <c:v>1.7107021200000001</c:v>
                </c:pt>
                <c:pt idx="50">
                  <c:v>1.5649600399999999</c:v>
                </c:pt>
                <c:pt idx="51">
                  <c:v>1.7629898799999999</c:v>
                </c:pt>
                <c:pt idx="52">
                  <c:v>1.6353380799999999</c:v>
                </c:pt>
                <c:pt idx="53">
                  <c:v>1.76299188</c:v>
                </c:pt>
                <c:pt idx="54">
                  <c:v>1.63534008</c:v>
                </c:pt>
                <c:pt idx="55">
                  <c:v>1.76856904</c:v>
                </c:pt>
                <c:pt idx="56">
                  <c:v>1.6424476399999999</c:v>
                </c:pt>
                <c:pt idx="57">
                  <c:v>1.7685710400000001</c:v>
                </c:pt>
                <c:pt idx="58">
                  <c:v>1.6424506400000003</c:v>
                </c:pt>
                <c:pt idx="59">
                  <c:v>1.7106971199999998</c:v>
                </c:pt>
                <c:pt idx="60">
                  <c:v>1.5630246400000001</c:v>
                </c:pt>
                <c:pt idx="61">
                  <c:v>1.7106971199999998</c:v>
                </c:pt>
                <c:pt idx="62">
                  <c:v>1.5630236399999999</c:v>
                </c:pt>
                <c:pt idx="63">
                  <c:v>1.7629868800000001</c:v>
                </c:pt>
                <c:pt idx="64">
                  <c:v>1.6353350799999999</c:v>
                </c:pt>
                <c:pt idx="65">
                  <c:v>1.7629868800000001</c:v>
                </c:pt>
                <c:pt idx="66">
                  <c:v>1.6353350799999999</c:v>
                </c:pt>
                <c:pt idx="67">
                  <c:v>1.7685660400000001</c:v>
                </c:pt>
                <c:pt idx="68">
                  <c:v>1.64244564</c:v>
                </c:pt>
                <c:pt idx="69">
                  <c:v>1.7685660400000001</c:v>
                </c:pt>
                <c:pt idx="70">
                  <c:v>1.6424446399999999</c:v>
                </c:pt>
                <c:pt idx="71">
                  <c:v>1.7619338</c:v>
                </c:pt>
                <c:pt idx="72">
                  <c:v>1.63185924</c:v>
                </c:pt>
                <c:pt idx="73">
                  <c:v>1.7619598000000001</c:v>
                </c:pt>
                <c:pt idx="74">
                  <c:v>1.6318751200000001</c:v>
                </c:pt>
                <c:pt idx="75">
                  <c:v>1.8035243200000002</c:v>
                </c:pt>
                <c:pt idx="76">
                  <c:v>1.69519496</c:v>
                </c:pt>
                <c:pt idx="77">
                  <c:v>1.8035553200000001</c:v>
                </c:pt>
                <c:pt idx="78">
                  <c:v>1.6952168400000001</c:v>
                </c:pt>
                <c:pt idx="79">
                  <c:v>1.8095485999999998</c:v>
                </c:pt>
                <c:pt idx="80">
                  <c:v>1.7038038</c:v>
                </c:pt>
                <c:pt idx="81">
                  <c:v>1.8095805999999999</c:v>
                </c:pt>
                <c:pt idx="82">
                  <c:v>1.7609459199999999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F5-7C4D-9631-61D31C445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365584"/>
        <c:axId val="243046752"/>
      </c:lineChart>
      <c:catAx>
        <c:axId val="21236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046752"/>
        <c:crosses val="autoZero"/>
        <c:auto val="1"/>
        <c:lblAlgn val="ctr"/>
        <c:lblOffset val="100"/>
        <c:noMultiLvlLbl val="0"/>
      </c:catAx>
      <c:valAx>
        <c:axId val="24304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558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 of D-Cache and I-Cache</a:t>
            </a:r>
            <a:r>
              <a:rPr lang="en-US" baseline="0">
                <a:solidFill>
                  <a:schemeClr val="bg1"/>
                </a:solidFill>
              </a:rPr>
              <a:t>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D-Cache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Sheet1!$A$2:$A$73</c:f>
              <c:numCache>
                <c:formatCode>General</c:formatCode>
                <c:ptCount val="72"/>
                <c:pt idx="0">
                  <c:v>6.6069000000000003E-2</c:v>
                </c:pt>
                <c:pt idx="1">
                  <c:v>3.6627E-2</c:v>
                </c:pt>
                <c:pt idx="2">
                  <c:v>6.6069000000000003E-2</c:v>
                </c:pt>
                <c:pt idx="3">
                  <c:v>3.6627E-2</c:v>
                </c:pt>
                <c:pt idx="4">
                  <c:v>6.2023000000000002E-2</c:v>
                </c:pt>
                <c:pt idx="5">
                  <c:v>3.1659E-2</c:v>
                </c:pt>
                <c:pt idx="6">
                  <c:v>6.2023000000000002E-2</c:v>
                </c:pt>
                <c:pt idx="7">
                  <c:v>3.1659E-2</c:v>
                </c:pt>
                <c:pt idx="8">
                  <c:v>6.6069000000000003E-2</c:v>
                </c:pt>
                <c:pt idx="9">
                  <c:v>3.6627E-2</c:v>
                </c:pt>
                <c:pt idx="10">
                  <c:v>6.6069000000000003E-2</c:v>
                </c:pt>
                <c:pt idx="11">
                  <c:v>3.6627E-2</c:v>
                </c:pt>
                <c:pt idx="12">
                  <c:v>6.2023000000000002E-2</c:v>
                </c:pt>
                <c:pt idx="13">
                  <c:v>3.1659E-2</c:v>
                </c:pt>
                <c:pt idx="14">
                  <c:v>6.2023000000000002E-2</c:v>
                </c:pt>
                <c:pt idx="15">
                  <c:v>3.1659E-2</c:v>
                </c:pt>
                <c:pt idx="16">
                  <c:v>6.6069000000000003E-2</c:v>
                </c:pt>
                <c:pt idx="17">
                  <c:v>3.6627E-2</c:v>
                </c:pt>
                <c:pt idx="18">
                  <c:v>6.6069000000000003E-2</c:v>
                </c:pt>
                <c:pt idx="19">
                  <c:v>3.6627E-2</c:v>
                </c:pt>
                <c:pt idx="20">
                  <c:v>6.2023000000000002E-2</c:v>
                </c:pt>
                <c:pt idx="21">
                  <c:v>3.1659E-2</c:v>
                </c:pt>
                <c:pt idx="22">
                  <c:v>6.2023000000000002E-2</c:v>
                </c:pt>
                <c:pt idx="23">
                  <c:v>3.1659E-2</c:v>
                </c:pt>
                <c:pt idx="24">
                  <c:v>6.3098000000000001E-2</c:v>
                </c:pt>
                <c:pt idx="25">
                  <c:v>3.3050999999999997E-2</c:v>
                </c:pt>
                <c:pt idx="26">
                  <c:v>6.3098000000000001E-2</c:v>
                </c:pt>
                <c:pt idx="27">
                  <c:v>3.3050999999999997E-2</c:v>
                </c:pt>
                <c:pt idx="28">
                  <c:v>6.1550000000000001E-2</c:v>
                </c:pt>
                <c:pt idx="29">
                  <c:v>3.1040000000000002E-2</c:v>
                </c:pt>
                <c:pt idx="30">
                  <c:v>6.1550000000000001E-2</c:v>
                </c:pt>
                <c:pt idx="31">
                  <c:v>3.1040000000000002E-2</c:v>
                </c:pt>
                <c:pt idx="32">
                  <c:v>6.3098000000000001E-2</c:v>
                </c:pt>
                <c:pt idx="33">
                  <c:v>3.3050999999999997E-2</c:v>
                </c:pt>
                <c:pt idx="34">
                  <c:v>6.3098000000000001E-2</c:v>
                </c:pt>
                <c:pt idx="35">
                  <c:v>3.3050999999999997E-2</c:v>
                </c:pt>
                <c:pt idx="36">
                  <c:v>6.1550000000000001E-2</c:v>
                </c:pt>
                <c:pt idx="37">
                  <c:v>3.1040000000000002E-2</c:v>
                </c:pt>
                <c:pt idx="38">
                  <c:v>6.1550000000000001E-2</c:v>
                </c:pt>
                <c:pt idx="39">
                  <c:v>3.1040000000000002E-2</c:v>
                </c:pt>
                <c:pt idx="40">
                  <c:v>6.3098000000000001E-2</c:v>
                </c:pt>
                <c:pt idx="41">
                  <c:v>3.3050999999999997E-2</c:v>
                </c:pt>
                <c:pt idx="42">
                  <c:v>6.3098000000000001E-2</c:v>
                </c:pt>
                <c:pt idx="43">
                  <c:v>3.3050999999999997E-2</c:v>
                </c:pt>
                <c:pt idx="44">
                  <c:v>6.1550000000000001E-2</c:v>
                </c:pt>
                <c:pt idx="45">
                  <c:v>3.1040000000000002E-2</c:v>
                </c:pt>
                <c:pt idx="46">
                  <c:v>6.1550000000000001E-2</c:v>
                </c:pt>
                <c:pt idx="47">
                  <c:v>3.1040000000000002E-2</c:v>
                </c:pt>
                <c:pt idx="48">
                  <c:v>6.2269999999999999E-2</c:v>
                </c:pt>
                <c:pt idx="49">
                  <c:v>3.1963999999999999E-2</c:v>
                </c:pt>
                <c:pt idx="50">
                  <c:v>6.2269999999999999E-2</c:v>
                </c:pt>
                <c:pt idx="51">
                  <c:v>3.1963999999999999E-2</c:v>
                </c:pt>
                <c:pt idx="52">
                  <c:v>6.1441000000000003E-2</c:v>
                </c:pt>
                <c:pt idx="53">
                  <c:v>3.0913E-2</c:v>
                </c:pt>
                <c:pt idx="54">
                  <c:v>6.1441000000000003E-2</c:v>
                </c:pt>
                <c:pt idx="55">
                  <c:v>3.0913E-2</c:v>
                </c:pt>
                <c:pt idx="56">
                  <c:v>6.2269999999999999E-2</c:v>
                </c:pt>
                <c:pt idx="57">
                  <c:v>3.1963999999999999E-2</c:v>
                </c:pt>
                <c:pt idx="58">
                  <c:v>6.2269999999999999E-2</c:v>
                </c:pt>
                <c:pt idx="59">
                  <c:v>3.1963999999999999E-2</c:v>
                </c:pt>
                <c:pt idx="60">
                  <c:v>6.1441000000000003E-2</c:v>
                </c:pt>
                <c:pt idx="61">
                  <c:v>3.0913E-2</c:v>
                </c:pt>
                <c:pt idx="62">
                  <c:v>6.1441000000000003E-2</c:v>
                </c:pt>
                <c:pt idx="63">
                  <c:v>3.0913E-2</c:v>
                </c:pt>
                <c:pt idx="64">
                  <c:v>6.2269999999999999E-2</c:v>
                </c:pt>
                <c:pt idx="65">
                  <c:v>3.1963999999999999E-2</c:v>
                </c:pt>
                <c:pt idx="66">
                  <c:v>6.2269999999999999E-2</c:v>
                </c:pt>
                <c:pt idx="67">
                  <c:v>3.1963999999999999E-2</c:v>
                </c:pt>
                <c:pt idx="68">
                  <c:v>6.1441000000000003E-2</c:v>
                </c:pt>
                <c:pt idx="69">
                  <c:v>3.0913E-2</c:v>
                </c:pt>
                <c:pt idx="70">
                  <c:v>6.1441000000000003E-2</c:v>
                </c:pt>
                <c:pt idx="71">
                  <c:v>3.0913E-2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DA-FE4E-9708-8C58241D1B27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ln w="2857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val>
            <c:numRef>
              <c:f>Sheet1!$B$2:$B$73</c:f>
              <c:numCache>
                <c:formatCode>General</c:formatCode>
                <c:ptCount val="72"/>
                <c:pt idx="0">
                  <c:v>7.391E-3</c:v>
                </c:pt>
                <c:pt idx="1">
                  <c:v>5.189E-3</c:v>
                </c:pt>
                <c:pt idx="2">
                  <c:v>9.4200000000000002E-4</c:v>
                </c:pt>
                <c:pt idx="3">
                  <c:v>9.68E-4</c:v>
                </c:pt>
                <c:pt idx="4">
                  <c:v>7.391E-3</c:v>
                </c:pt>
                <c:pt idx="5">
                  <c:v>5.189E-3</c:v>
                </c:pt>
                <c:pt idx="6">
                  <c:v>9.4200000000000002E-4</c:v>
                </c:pt>
                <c:pt idx="7">
                  <c:v>9.68E-4</c:v>
                </c:pt>
                <c:pt idx="8">
                  <c:v>2.8419999999999999E-3</c:v>
                </c:pt>
                <c:pt idx="9">
                  <c:v>2.163E-3</c:v>
                </c:pt>
                <c:pt idx="10">
                  <c:v>6.9999999999999999E-6</c:v>
                </c:pt>
                <c:pt idx="11">
                  <c:v>5.0000000000000004E-6</c:v>
                </c:pt>
                <c:pt idx="12">
                  <c:v>2.8419999999999999E-3</c:v>
                </c:pt>
                <c:pt idx="13">
                  <c:v>2.163E-3</c:v>
                </c:pt>
                <c:pt idx="14">
                  <c:v>6.9999999999999999E-6</c:v>
                </c:pt>
                <c:pt idx="15">
                  <c:v>5.0000000000000004E-6</c:v>
                </c:pt>
                <c:pt idx="16">
                  <c:v>1.2E-5</c:v>
                </c:pt>
                <c:pt idx="17">
                  <c:v>7.9999999999999996E-6</c:v>
                </c:pt>
                <c:pt idx="18">
                  <c:v>3.9999999999999998E-6</c:v>
                </c:pt>
                <c:pt idx="19">
                  <c:v>1.9999999999999999E-6</c:v>
                </c:pt>
                <c:pt idx="20">
                  <c:v>1.2E-5</c:v>
                </c:pt>
                <c:pt idx="21">
                  <c:v>7.9999999999999996E-6</c:v>
                </c:pt>
                <c:pt idx="22">
                  <c:v>3.9999999999999998E-6</c:v>
                </c:pt>
                <c:pt idx="23">
                  <c:v>1.9999999999999999E-6</c:v>
                </c:pt>
                <c:pt idx="24">
                  <c:v>7.391E-3</c:v>
                </c:pt>
                <c:pt idx="25">
                  <c:v>5.189E-3</c:v>
                </c:pt>
                <c:pt idx="26">
                  <c:v>9.4200000000000002E-4</c:v>
                </c:pt>
                <c:pt idx="27">
                  <c:v>9.68E-4</c:v>
                </c:pt>
                <c:pt idx="28">
                  <c:v>7.391E-3</c:v>
                </c:pt>
                <c:pt idx="29">
                  <c:v>5.189E-3</c:v>
                </c:pt>
                <c:pt idx="30">
                  <c:v>9.4200000000000002E-4</c:v>
                </c:pt>
                <c:pt idx="31">
                  <c:v>9.68E-4</c:v>
                </c:pt>
                <c:pt idx="32">
                  <c:v>2.8419999999999999E-3</c:v>
                </c:pt>
                <c:pt idx="33">
                  <c:v>2.163E-3</c:v>
                </c:pt>
                <c:pt idx="34">
                  <c:v>6.9999999999999999E-6</c:v>
                </c:pt>
                <c:pt idx="35">
                  <c:v>5.0000000000000004E-6</c:v>
                </c:pt>
                <c:pt idx="36">
                  <c:v>2.8419999999999999E-3</c:v>
                </c:pt>
                <c:pt idx="37">
                  <c:v>2.163E-3</c:v>
                </c:pt>
                <c:pt idx="38">
                  <c:v>6.9999999999999999E-6</c:v>
                </c:pt>
                <c:pt idx="39">
                  <c:v>5.0000000000000004E-6</c:v>
                </c:pt>
                <c:pt idx="40">
                  <c:v>1.2E-5</c:v>
                </c:pt>
                <c:pt idx="41">
                  <c:v>7.9999999999999996E-6</c:v>
                </c:pt>
                <c:pt idx="42">
                  <c:v>3.9999999999999998E-6</c:v>
                </c:pt>
                <c:pt idx="43">
                  <c:v>1.9999999999999999E-6</c:v>
                </c:pt>
                <c:pt idx="44">
                  <c:v>1.2E-5</c:v>
                </c:pt>
                <c:pt idx="45">
                  <c:v>7.9999999999999996E-6</c:v>
                </c:pt>
                <c:pt idx="46">
                  <c:v>3.9999999999999998E-6</c:v>
                </c:pt>
                <c:pt idx="47">
                  <c:v>1.9999999999999999E-6</c:v>
                </c:pt>
                <c:pt idx="48">
                  <c:v>7.391E-3</c:v>
                </c:pt>
                <c:pt idx="49">
                  <c:v>5.189E-3</c:v>
                </c:pt>
                <c:pt idx="50">
                  <c:v>9.4200000000000002E-4</c:v>
                </c:pt>
                <c:pt idx="51">
                  <c:v>9.68E-4</c:v>
                </c:pt>
                <c:pt idx="52">
                  <c:v>7.391E-3</c:v>
                </c:pt>
                <c:pt idx="53">
                  <c:v>5.189E-3</c:v>
                </c:pt>
                <c:pt idx="54">
                  <c:v>9.4200000000000002E-4</c:v>
                </c:pt>
                <c:pt idx="55">
                  <c:v>9.68E-4</c:v>
                </c:pt>
                <c:pt idx="56">
                  <c:v>2.8419999999999999E-3</c:v>
                </c:pt>
                <c:pt idx="57">
                  <c:v>2.163E-3</c:v>
                </c:pt>
                <c:pt idx="58">
                  <c:v>6.9999999999999999E-6</c:v>
                </c:pt>
                <c:pt idx="59">
                  <c:v>5.0000000000000004E-6</c:v>
                </c:pt>
                <c:pt idx="60">
                  <c:v>2.8419999999999999E-3</c:v>
                </c:pt>
                <c:pt idx="61">
                  <c:v>2.163E-3</c:v>
                </c:pt>
                <c:pt idx="62">
                  <c:v>6.9999999999999999E-6</c:v>
                </c:pt>
                <c:pt idx="63">
                  <c:v>5.0000000000000004E-6</c:v>
                </c:pt>
                <c:pt idx="64">
                  <c:v>1.2E-5</c:v>
                </c:pt>
                <c:pt idx="65">
                  <c:v>7.9999999999999996E-6</c:v>
                </c:pt>
                <c:pt idx="66">
                  <c:v>3.9999999999999998E-6</c:v>
                </c:pt>
                <c:pt idx="67">
                  <c:v>1.9999999999999999E-6</c:v>
                </c:pt>
                <c:pt idx="68">
                  <c:v>1.2E-5</c:v>
                </c:pt>
                <c:pt idx="69">
                  <c:v>7.9999999999999996E-6</c:v>
                </c:pt>
                <c:pt idx="70">
                  <c:v>3.9999999999999998E-6</c:v>
                </c:pt>
                <c:pt idx="71">
                  <c:v>1.9999999999999999E-6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DA-FE4E-9708-8C58241D1B27}"/>
            </c:ext>
          </c:extLst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Sheet1!$J$2:$J$73</c:f>
              <c:numCache>
                <c:formatCode>General</c:formatCode>
                <c:ptCount val="72"/>
                <c:pt idx="0">
                  <c:v>1.7373802</c:v>
                </c:pt>
                <c:pt idx="1">
                  <c:v>1.6320979200000001</c:v>
                </c:pt>
                <c:pt idx="2">
                  <c:v>1.9069573200000001</c:v>
                </c:pt>
                <c:pt idx="3">
                  <c:v>1.7975854</c:v>
                </c:pt>
                <c:pt idx="4">
                  <c:v>1.7723346800000002</c:v>
                </c:pt>
                <c:pt idx="5">
                  <c:v>1.69820276</c:v>
                </c:pt>
                <c:pt idx="6">
                  <c:v>1.9617018000000002</c:v>
                </c:pt>
                <c:pt idx="7">
                  <c:v>1.91068624</c:v>
                </c:pt>
                <c:pt idx="8">
                  <c:v>1.8490563199999999</c:v>
                </c:pt>
                <c:pt idx="9">
                  <c:v>1.7426378</c:v>
                </c:pt>
                <c:pt idx="10">
                  <c:v>1.9380751200000002</c:v>
                </c:pt>
                <c:pt idx="11">
                  <c:v>1.8483918399999999</c:v>
                </c:pt>
                <c:pt idx="12">
                  <c:v>1.8965998000000002</c:v>
                </c:pt>
                <c:pt idx="13">
                  <c:v>1.8378236399999999</c:v>
                </c:pt>
                <c:pt idx="14">
                  <c:v>1.9969825999999999</c:v>
                </c:pt>
                <c:pt idx="15">
                  <c:v>1.9782266800000001</c:v>
                </c:pt>
                <c:pt idx="16">
                  <c:v>1.9378867200000001</c:v>
                </c:pt>
                <c:pt idx="17">
                  <c:v>1.8482282000000001</c:v>
                </c:pt>
                <c:pt idx="18">
                  <c:v>1.9381427600000001</c:v>
                </c:pt>
                <c:pt idx="19">
                  <c:v>1.84851348</c:v>
                </c:pt>
                <c:pt idx="20">
                  <c:v>1.9967692000000001</c:v>
                </c:pt>
                <c:pt idx="21">
                  <c:v>1.9780140400000001</c:v>
                </c:pt>
                <c:pt idx="22">
                  <c:v>1.9970602400000002</c:v>
                </c:pt>
                <c:pt idx="23">
                  <c:v>1.97840232</c:v>
                </c:pt>
                <c:pt idx="24">
                  <c:v>1.7631176799999999</c:v>
                </c:pt>
                <c:pt idx="25">
                  <c:v>1.6783638000000001</c:v>
                </c:pt>
                <c:pt idx="26">
                  <c:v>1.9469897999999999</c:v>
                </c:pt>
                <c:pt idx="27">
                  <c:v>1.8764912799999998</c:v>
                </c:pt>
                <c:pt idx="28">
                  <c:v>1.77651392</c:v>
                </c:pt>
                <c:pt idx="29">
                  <c:v>1.70703548</c:v>
                </c:pt>
                <c:pt idx="30">
                  <c:v>1.96844204</c:v>
                </c:pt>
                <c:pt idx="31">
                  <c:v>1.9267889600000001</c:v>
                </c:pt>
                <c:pt idx="32">
                  <c:v>1.8839128000000001</c:v>
                </c:pt>
                <c:pt idx="33">
                  <c:v>1.8090076800000001</c:v>
                </c:pt>
                <c:pt idx="34">
                  <c:v>1.9811596</c:v>
                </c:pt>
                <c:pt idx="35">
                  <c:v>1.93881372</c:v>
                </c:pt>
                <c:pt idx="36">
                  <c:v>1.90243004</c:v>
                </c:pt>
                <c:pt idx="37">
                  <c:v>1.8514313599999999</c:v>
                </c:pt>
                <c:pt idx="38">
                  <c:v>2.0043498400000002</c:v>
                </c:pt>
                <c:pt idx="39">
                  <c:v>1.9972294000000002</c:v>
                </c:pt>
                <c:pt idx="40">
                  <c:v>1.9809542000000002</c:v>
                </c:pt>
                <c:pt idx="41">
                  <c:v>1.9386210800000001</c:v>
                </c:pt>
                <c:pt idx="42">
                  <c:v>1.9812352399999997</c:v>
                </c:pt>
                <c:pt idx="43">
                  <c:v>1.93897436</c:v>
                </c:pt>
                <c:pt idx="44">
                  <c:v>2.0041354399999998</c:v>
                </c:pt>
                <c:pt idx="45">
                  <c:v>1.99701376</c:v>
                </c:pt>
                <c:pt idx="46">
                  <c:v>2.00443148</c:v>
                </c:pt>
                <c:pt idx="47">
                  <c:v>1.99741904</c:v>
                </c:pt>
                <c:pt idx="48">
                  <c:v>1.77056832</c:v>
                </c:pt>
                <c:pt idx="49">
                  <c:v>1.6940203600000001</c:v>
                </c:pt>
                <c:pt idx="50">
                  <c:v>1.9587084400000001</c:v>
                </c:pt>
                <c:pt idx="51">
                  <c:v>1.90355184</c:v>
                </c:pt>
                <c:pt idx="52">
                  <c:v>1.7774028400000002</c:v>
                </c:pt>
                <c:pt idx="53">
                  <c:v>1.7087102399999998</c:v>
                </c:pt>
                <c:pt idx="54">
                  <c:v>1.9699019600000001</c:v>
                </c:pt>
                <c:pt idx="55">
                  <c:v>1.9299297200000001</c:v>
                </c:pt>
                <c:pt idx="56">
                  <c:v>1.8940894400000001</c:v>
                </c:pt>
                <c:pt idx="57">
                  <c:v>1.8319822400000001</c:v>
                </c:pt>
                <c:pt idx="58">
                  <c:v>1.99383124</c:v>
                </c:pt>
                <c:pt idx="59">
                  <c:v>1.9701832800000001</c:v>
                </c:pt>
                <c:pt idx="60">
                  <c:v>1.9036979599999999</c:v>
                </c:pt>
                <c:pt idx="61">
                  <c:v>1.85408112</c:v>
                </c:pt>
                <c:pt idx="62">
                  <c:v>2.0059777599999999</c:v>
                </c:pt>
                <c:pt idx="63">
                  <c:v>2.00103616</c:v>
                </c:pt>
                <c:pt idx="64">
                  <c:v>1.9936218399999999</c:v>
                </c:pt>
                <c:pt idx="65">
                  <c:v>1.9699806399999999</c:v>
                </c:pt>
                <c:pt idx="66">
                  <c:v>1.99391188</c:v>
                </c:pt>
                <c:pt idx="67">
                  <c:v>1.9703609200000001</c:v>
                </c:pt>
                <c:pt idx="68">
                  <c:v>2.0057643599999997</c:v>
                </c:pt>
                <c:pt idx="69">
                  <c:v>2.0008265200000004</c:v>
                </c:pt>
                <c:pt idx="70">
                  <c:v>2.0060614000000001</c:v>
                </c:pt>
                <c:pt idx="71">
                  <c:v>2.0012347999999998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DA-FE4E-9708-8C58241D1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976976"/>
        <c:axId val="478975992"/>
      </c:lineChart>
      <c:catAx>
        <c:axId val="478976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975992"/>
        <c:crosses val="autoZero"/>
        <c:auto val="1"/>
        <c:lblAlgn val="ctr"/>
        <c:lblOffset val="100"/>
        <c:noMultiLvlLbl val="0"/>
      </c:catAx>
      <c:valAx>
        <c:axId val="47897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976976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401.bzip2</a:t>
            </a:r>
          </a:p>
          <a:p>
            <a: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Cost*CPI vs Parameters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[Ayushi_401.xls]Sheet1!$L$1</c:f>
              <c:strCache>
                <c:ptCount val="1"/>
                <c:pt idx="0">
                  <c:v>Cost*CPI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[Ayushi_401.xls]Sheet1!$M$2:$M$84</c:f>
              <c:strCache>
                <c:ptCount val="83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32 32 8 8 64</c:v>
                </c:pt>
                <c:pt idx="11">
                  <c:v>32 64 1 1 32</c:v>
                </c:pt>
                <c:pt idx="12">
                  <c:v>32 64 1 1 64</c:v>
                </c:pt>
                <c:pt idx="13">
                  <c:v>32 64 1 8 32</c:v>
                </c:pt>
                <c:pt idx="14">
                  <c:v>32 64 1 8 64</c:v>
                </c:pt>
                <c:pt idx="15">
                  <c:v>32 64 4 1 32</c:v>
                </c:pt>
                <c:pt idx="16">
                  <c:v>32 64 4 1 64</c:v>
                </c:pt>
                <c:pt idx="17">
                  <c:v>32 64 4 8 32</c:v>
                </c:pt>
                <c:pt idx="18">
                  <c:v>32 64 4 8 64</c:v>
                </c:pt>
                <c:pt idx="19">
                  <c:v>32 64 8 1 32</c:v>
                </c:pt>
                <c:pt idx="20">
                  <c:v>32 64 8 1 64</c:v>
                </c:pt>
                <c:pt idx="21">
                  <c:v>32 64 8 8 32</c:v>
                </c:pt>
                <c:pt idx="22">
                  <c:v>32 64 8 8 64</c:v>
                </c:pt>
                <c:pt idx="23">
                  <c:v>32 128 1 1 32</c:v>
                </c:pt>
                <c:pt idx="24">
                  <c:v>32 128 1 1 64</c:v>
                </c:pt>
                <c:pt idx="25">
                  <c:v>32 128 1 8 32</c:v>
                </c:pt>
                <c:pt idx="26">
                  <c:v>32 128 1 8 64</c:v>
                </c:pt>
                <c:pt idx="27">
                  <c:v>32 128 4 1 32</c:v>
                </c:pt>
                <c:pt idx="28">
                  <c:v>32 128 4 1 64</c:v>
                </c:pt>
                <c:pt idx="29">
                  <c:v>32 128 4 8 32</c:v>
                </c:pt>
                <c:pt idx="30">
                  <c:v>32 128 4 8 64</c:v>
                </c:pt>
                <c:pt idx="31">
                  <c:v>32 128 8 1 32</c:v>
                </c:pt>
                <c:pt idx="32">
                  <c:v>32 128 8 1 64</c:v>
                </c:pt>
                <c:pt idx="33">
                  <c:v>32 128 8 8 32</c:v>
                </c:pt>
                <c:pt idx="34">
                  <c:v>32 128 8 8 64</c:v>
                </c:pt>
                <c:pt idx="35">
                  <c:v>64 32 1 1 32</c:v>
                </c:pt>
                <c:pt idx="36">
                  <c:v>64 32 1 1 64</c:v>
                </c:pt>
                <c:pt idx="37">
                  <c:v>64 32 1 8 32</c:v>
                </c:pt>
                <c:pt idx="38">
                  <c:v>64 32 1 8 64</c:v>
                </c:pt>
                <c:pt idx="39">
                  <c:v>64 32 4 1 32</c:v>
                </c:pt>
                <c:pt idx="40">
                  <c:v>64 32 4 1 64</c:v>
                </c:pt>
                <c:pt idx="41">
                  <c:v>64 32 4 8 32</c:v>
                </c:pt>
                <c:pt idx="42">
                  <c:v>64 32 4 8 64</c:v>
                </c:pt>
                <c:pt idx="43">
                  <c:v>64 32 8 1 32</c:v>
                </c:pt>
                <c:pt idx="44">
                  <c:v>64 32 8 1 64</c:v>
                </c:pt>
                <c:pt idx="45">
                  <c:v>64 32 8 8 32</c:v>
                </c:pt>
                <c:pt idx="46">
                  <c:v>64 32 8 8 64</c:v>
                </c:pt>
                <c:pt idx="47">
                  <c:v>64 64 1 1 32</c:v>
                </c:pt>
                <c:pt idx="48">
                  <c:v>64 64 1 1 64</c:v>
                </c:pt>
                <c:pt idx="49">
                  <c:v>64 64 1 8 32</c:v>
                </c:pt>
                <c:pt idx="50">
                  <c:v>64 64 1 8 64</c:v>
                </c:pt>
                <c:pt idx="51">
                  <c:v>64 64 4 1 32</c:v>
                </c:pt>
                <c:pt idx="52">
                  <c:v>64 64 4 1 64</c:v>
                </c:pt>
                <c:pt idx="53">
                  <c:v>64 64 4 8 32</c:v>
                </c:pt>
                <c:pt idx="54">
                  <c:v>64 64 4 8 64</c:v>
                </c:pt>
                <c:pt idx="55">
                  <c:v>64 64 8 1 32</c:v>
                </c:pt>
                <c:pt idx="56">
                  <c:v>64 64 8 1 64</c:v>
                </c:pt>
                <c:pt idx="57">
                  <c:v>64 64 8 8 32</c:v>
                </c:pt>
                <c:pt idx="58">
                  <c:v>64 64 8 8 64</c:v>
                </c:pt>
                <c:pt idx="59">
                  <c:v>64 128 1 1 32</c:v>
                </c:pt>
                <c:pt idx="60">
                  <c:v>64 128 1 1 64</c:v>
                </c:pt>
                <c:pt idx="61">
                  <c:v>64 128 1 8 32</c:v>
                </c:pt>
                <c:pt idx="62">
                  <c:v>64 128 1 8 64</c:v>
                </c:pt>
                <c:pt idx="63">
                  <c:v>64 128 4 1 32</c:v>
                </c:pt>
                <c:pt idx="64">
                  <c:v>64 128 4 1 64</c:v>
                </c:pt>
                <c:pt idx="65">
                  <c:v>64 128 4 8 32</c:v>
                </c:pt>
                <c:pt idx="66">
                  <c:v>64 128 4 8 64</c:v>
                </c:pt>
                <c:pt idx="67">
                  <c:v>64 128 8 1 32</c:v>
                </c:pt>
                <c:pt idx="68">
                  <c:v>64 128 8 1 64</c:v>
                </c:pt>
                <c:pt idx="69">
                  <c:v>64 128 8 8 32</c:v>
                </c:pt>
                <c:pt idx="70">
                  <c:v>64 128 8 8 64</c:v>
                </c:pt>
                <c:pt idx="71">
                  <c:v>128 32 1 1 32</c:v>
                </c:pt>
                <c:pt idx="72">
                  <c:v>128 32 1 1 64</c:v>
                </c:pt>
                <c:pt idx="73">
                  <c:v>128 32 1 8 32</c:v>
                </c:pt>
                <c:pt idx="74">
                  <c:v>128 32 1 8 64</c:v>
                </c:pt>
                <c:pt idx="75">
                  <c:v>128 32 4 1 32</c:v>
                </c:pt>
                <c:pt idx="76">
                  <c:v>128 32 4 1 64</c:v>
                </c:pt>
                <c:pt idx="77">
                  <c:v>128 32 4 8 32</c:v>
                </c:pt>
                <c:pt idx="78">
                  <c:v>128 32 4 8 64</c:v>
                </c:pt>
                <c:pt idx="79">
                  <c:v>128 32 8 1 32</c:v>
                </c:pt>
                <c:pt idx="80">
                  <c:v>128 32 8 1 64</c:v>
                </c:pt>
                <c:pt idx="81">
                  <c:v>128 32 8 8 32</c:v>
                </c:pt>
                <c:pt idx="82">
                  <c:v>128 32 8 8 64</c:v>
                </c:pt>
              </c:strCache>
            </c:strRef>
          </c:cat>
          <c:val>
            <c:numRef>
              <c:f>[Ayushi_401.xls]Sheet1!$L$2:$L$84</c:f>
              <c:numCache>
                <c:formatCode>General</c:formatCode>
                <c:ptCount val="83"/>
                <c:pt idx="0">
                  <c:v>2183.5889945600002</c:v>
                </c:pt>
                <c:pt idx="1">
                  <c:v>2023.6835404799999</c:v>
                </c:pt>
                <c:pt idx="2">
                  <c:v>3674.8646630400003</c:v>
                </c:pt>
                <c:pt idx="3">
                  <c:v>3372.8257920000001</c:v>
                </c:pt>
                <c:pt idx="4">
                  <c:v>2920.41410688</c:v>
                </c:pt>
                <c:pt idx="5">
                  <c:v>2730.5295436800002</c:v>
                </c:pt>
                <c:pt idx="6">
                  <c:v>4463.3391897599995</c:v>
                </c:pt>
                <c:pt idx="7">
                  <c:v>4146.3987225600004</c:v>
                </c:pt>
                <c:pt idx="8">
                  <c:v>3506.2449139200003</c:v>
                </c:pt>
                <c:pt idx="9">
                  <c:v>3555.2513024</c:v>
                </c:pt>
                <c:pt idx="10">
                  <c:v>4977.4016230400002</c:v>
                </c:pt>
                <c:pt idx="11">
                  <c:v>2396.6393472</c:v>
                </c:pt>
                <c:pt idx="12">
                  <c:v>2216.4224895999996</c:v>
                </c:pt>
                <c:pt idx="13">
                  <c:v>5379.1271001599998</c:v>
                </c:pt>
                <c:pt idx="14">
                  <c:v>4914.6792192000003</c:v>
                </c:pt>
                <c:pt idx="15">
                  <c:v>3140.85190272</c:v>
                </c:pt>
                <c:pt idx="16">
                  <c:v>2932.8093286399999</c:v>
                </c:pt>
                <c:pt idx="17">
                  <c:v>6226.6083724800001</c:v>
                </c:pt>
                <c:pt idx="18">
                  <c:v>5764.4945971199995</c:v>
                </c:pt>
                <c:pt idx="19">
                  <c:v>4036.9379366399994</c:v>
                </c:pt>
                <c:pt idx="20">
                  <c:v>3758.4319155199996</c:v>
                </c:pt>
                <c:pt idx="21">
                  <c:v>7133.7752947200006</c:v>
                </c:pt>
                <c:pt idx="22">
                  <c:v>6602.6589824000002</c:v>
                </c:pt>
                <c:pt idx="23">
                  <c:v>2822.7034764800001</c:v>
                </c:pt>
                <c:pt idx="24">
                  <c:v>2601.8820863999999</c:v>
                </c:pt>
                <c:pt idx="25">
                  <c:v>8787.6617664000005</c:v>
                </c:pt>
                <c:pt idx="26">
                  <c:v>7998.3729536000001</c:v>
                </c:pt>
                <c:pt idx="27">
                  <c:v>3581.6669824000001</c:v>
                </c:pt>
                <c:pt idx="28">
                  <c:v>3337.3284172799999</c:v>
                </c:pt>
                <c:pt idx="29">
                  <c:v>9753.1547059200002</c:v>
                </c:pt>
                <c:pt idx="30">
                  <c:v>9000.6679142400008</c:v>
                </c:pt>
                <c:pt idx="31">
                  <c:v>4479.3343180799993</c:v>
                </c:pt>
                <c:pt idx="32">
                  <c:v>4164.7410073599995</c:v>
                </c:pt>
                <c:pt idx="33">
                  <c:v>10672.98177024</c:v>
                </c:pt>
                <c:pt idx="34">
                  <c:v>9853.1677491199989</c:v>
                </c:pt>
                <c:pt idx="35">
                  <c:v>2463.3880128000001</c:v>
                </c:pt>
                <c:pt idx="36">
                  <c:v>2300.76508672</c:v>
                </c:pt>
                <c:pt idx="37">
                  <c:v>3996.2165043200002</c:v>
                </c:pt>
                <c:pt idx="38">
                  <c:v>3701.2589235200003</c:v>
                </c:pt>
                <c:pt idx="39">
                  <c:v>3892.6397030399999</c:v>
                </c:pt>
                <c:pt idx="40">
                  <c:v>3663.1284479999999</c:v>
                </c:pt>
                <c:pt idx="41">
                  <c:v>5472.35162752</c:v>
                </c:pt>
                <c:pt idx="42">
                  <c:v>5128.4390348799998</c:v>
                </c:pt>
                <c:pt idx="43">
                  <c:v>5715.9537292800005</c:v>
                </c:pt>
                <c:pt idx="44">
                  <c:v>5360.9070566399996</c:v>
                </c:pt>
                <c:pt idx="45">
                  <c:v>7300.6942771200002</c:v>
                </c:pt>
                <c:pt idx="46">
                  <c:v>6832.6113023999997</c:v>
                </c:pt>
                <c:pt idx="47">
                  <c:v>2682.3777881599999</c:v>
                </c:pt>
                <c:pt idx="48">
                  <c:v>2500.8426239999999</c:v>
                </c:pt>
                <c:pt idx="49">
                  <c:v>5747.9591232000002</c:v>
                </c:pt>
                <c:pt idx="50">
                  <c:v>5308.3444556799996</c:v>
                </c:pt>
                <c:pt idx="51">
                  <c:v>4118.3443596799998</c:v>
                </c:pt>
                <c:pt idx="52">
                  <c:v>3872.4805734399997</c:v>
                </c:pt>
                <c:pt idx="53">
                  <c:v>7277.6304806399994</c:v>
                </c:pt>
                <c:pt idx="54">
                  <c:v>6803.0147328000003</c:v>
                </c:pt>
                <c:pt idx="55">
                  <c:v>5942.3919744000004</c:v>
                </c:pt>
                <c:pt idx="56">
                  <c:v>5571.1823948799993</c:v>
                </c:pt>
                <c:pt idx="57">
                  <c:v>9111.6779980800002</c:v>
                </c:pt>
                <c:pt idx="58">
                  <c:v>8514.4641177600024</c:v>
                </c:pt>
                <c:pt idx="59">
                  <c:v>3120.3115468799997</c:v>
                </c:pt>
                <c:pt idx="60">
                  <c:v>2900.9737318400003</c:v>
                </c:pt>
                <c:pt idx="61">
                  <c:v>9251.4500249599987</c:v>
                </c:pt>
                <c:pt idx="62">
                  <c:v>8502.8486015999988</c:v>
                </c:pt>
                <c:pt idx="63">
                  <c:v>4569.6619929600001</c:v>
                </c:pt>
                <c:pt idx="64">
                  <c:v>4291.1192499199997</c:v>
                </c:pt>
                <c:pt idx="65">
                  <c:v>10888.206970880001</c:v>
                </c:pt>
                <c:pt idx="66">
                  <c:v>10152.16017664</c:v>
                </c:pt>
                <c:pt idx="67">
                  <c:v>6395.1348006400003</c:v>
                </c:pt>
                <c:pt idx="68">
                  <c:v>5991.6416947200005</c:v>
                </c:pt>
                <c:pt idx="69">
                  <c:v>12733.675488000001</c:v>
                </c:pt>
                <c:pt idx="70">
                  <c:v>11878.159636479999</c:v>
                </c:pt>
                <c:pt idx="71">
                  <c:v>2988.2397248000002</c:v>
                </c:pt>
                <c:pt idx="72">
                  <c:v>2819.8527667200001</c:v>
                </c:pt>
                <c:pt idx="73">
                  <c:v>4566.9998016</c:v>
                </c:pt>
                <c:pt idx="74">
                  <c:v>4282.0403148800006</c:v>
                </c:pt>
                <c:pt idx="75">
                  <c:v>5828.990602240001</c:v>
                </c:pt>
                <c:pt idx="76">
                  <c:v>5533.1163494399998</c:v>
                </c:pt>
                <c:pt idx="77">
                  <c:v>7445.0763609599999</c:v>
                </c:pt>
                <c:pt idx="78">
                  <c:v>7052.1020544000003</c:v>
                </c:pt>
                <c:pt idx="79">
                  <c:v>9554.4166079999995</c:v>
                </c:pt>
                <c:pt idx="80">
                  <c:v>9050.6057856000007</c:v>
                </c:pt>
                <c:pt idx="81">
                  <c:v>11175.969785599998</c:v>
                </c:pt>
                <c:pt idx="82">
                  <c:v>10931.95227136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8F-3943-BBC5-4E2C63F399AC}"/>
            </c:ext>
          </c:extLst>
        </c:ser>
        <c:ser>
          <c:idx val="1"/>
          <c:order val="1"/>
          <c:tx>
            <c:strRef>
              <c:f>[Ayushi_401.xls]Sheet1!$M$1</c:f>
              <c:strCache>
                <c:ptCount val="1"/>
                <c:pt idx="0">
                  <c:v>Parameters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[Ayushi_401.xls]Sheet1!$M$2:$M$84</c:f>
              <c:strCache>
                <c:ptCount val="83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32 32 8 8 64</c:v>
                </c:pt>
                <c:pt idx="11">
                  <c:v>32 64 1 1 32</c:v>
                </c:pt>
                <c:pt idx="12">
                  <c:v>32 64 1 1 64</c:v>
                </c:pt>
                <c:pt idx="13">
                  <c:v>32 64 1 8 32</c:v>
                </c:pt>
                <c:pt idx="14">
                  <c:v>32 64 1 8 64</c:v>
                </c:pt>
                <c:pt idx="15">
                  <c:v>32 64 4 1 32</c:v>
                </c:pt>
                <c:pt idx="16">
                  <c:v>32 64 4 1 64</c:v>
                </c:pt>
                <c:pt idx="17">
                  <c:v>32 64 4 8 32</c:v>
                </c:pt>
                <c:pt idx="18">
                  <c:v>32 64 4 8 64</c:v>
                </c:pt>
                <c:pt idx="19">
                  <c:v>32 64 8 1 32</c:v>
                </c:pt>
                <c:pt idx="20">
                  <c:v>32 64 8 1 64</c:v>
                </c:pt>
                <c:pt idx="21">
                  <c:v>32 64 8 8 32</c:v>
                </c:pt>
                <c:pt idx="22">
                  <c:v>32 64 8 8 64</c:v>
                </c:pt>
                <c:pt idx="23">
                  <c:v>32 128 1 1 32</c:v>
                </c:pt>
                <c:pt idx="24">
                  <c:v>32 128 1 1 64</c:v>
                </c:pt>
                <c:pt idx="25">
                  <c:v>32 128 1 8 32</c:v>
                </c:pt>
                <c:pt idx="26">
                  <c:v>32 128 1 8 64</c:v>
                </c:pt>
                <c:pt idx="27">
                  <c:v>32 128 4 1 32</c:v>
                </c:pt>
                <c:pt idx="28">
                  <c:v>32 128 4 1 64</c:v>
                </c:pt>
                <c:pt idx="29">
                  <c:v>32 128 4 8 32</c:v>
                </c:pt>
                <c:pt idx="30">
                  <c:v>32 128 4 8 64</c:v>
                </c:pt>
                <c:pt idx="31">
                  <c:v>32 128 8 1 32</c:v>
                </c:pt>
                <c:pt idx="32">
                  <c:v>32 128 8 1 64</c:v>
                </c:pt>
                <c:pt idx="33">
                  <c:v>32 128 8 8 32</c:v>
                </c:pt>
                <c:pt idx="34">
                  <c:v>32 128 8 8 64</c:v>
                </c:pt>
                <c:pt idx="35">
                  <c:v>64 32 1 1 32</c:v>
                </c:pt>
                <c:pt idx="36">
                  <c:v>64 32 1 1 64</c:v>
                </c:pt>
                <c:pt idx="37">
                  <c:v>64 32 1 8 32</c:v>
                </c:pt>
                <c:pt idx="38">
                  <c:v>64 32 1 8 64</c:v>
                </c:pt>
                <c:pt idx="39">
                  <c:v>64 32 4 1 32</c:v>
                </c:pt>
                <c:pt idx="40">
                  <c:v>64 32 4 1 64</c:v>
                </c:pt>
                <c:pt idx="41">
                  <c:v>64 32 4 8 32</c:v>
                </c:pt>
                <c:pt idx="42">
                  <c:v>64 32 4 8 64</c:v>
                </c:pt>
                <c:pt idx="43">
                  <c:v>64 32 8 1 32</c:v>
                </c:pt>
                <c:pt idx="44">
                  <c:v>64 32 8 1 64</c:v>
                </c:pt>
                <c:pt idx="45">
                  <c:v>64 32 8 8 32</c:v>
                </c:pt>
                <c:pt idx="46">
                  <c:v>64 32 8 8 64</c:v>
                </c:pt>
                <c:pt idx="47">
                  <c:v>64 64 1 1 32</c:v>
                </c:pt>
                <c:pt idx="48">
                  <c:v>64 64 1 1 64</c:v>
                </c:pt>
                <c:pt idx="49">
                  <c:v>64 64 1 8 32</c:v>
                </c:pt>
                <c:pt idx="50">
                  <c:v>64 64 1 8 64</c:v>
                </c:pt>
                <c:pt idx="51">
                  <c:v>64 64 4 1 32</c:v>
                </c:pt>
                <c:pt idx="52">
                  <c:v>64 64 4 1 64</c:v>
                </c:pt>
                <c:pt idx="53">
                  <c:v>64 64 4 8 32</c:v>
                </c:pt>
                <c:pt idx="54">
                  <c:v>64 64 4 8 64</c:v>
                </c:pt>
                <c:pt idx="55">
                  <c:v>64 64 8 1 32</c:v>
                </c:pt>
                <c:pt idx="56">
                  <c:v>64 64 8 1 64</c:v>
                </c:pt>
                <c:pt idx="57">
                  <c:v>64 64 8 8 32</c:v>
                </c:pt>
                <c:pt idx="58">
                  <c:v>64 64 8 8 64</c:v>
                </c:pt>
                <c:pt idx="59">
                  <c:v>64 128 1 1 32</c:v>
                </c:pt>
                <c:pt idx="60">
                  <c:v>64 128 1 1 64</c:v>
                </c:pt>
                <c:pt idx="61">
                  <c:v>64 128 1 8 32</c:v>
                </c:pt>
                <c:pt idx="62">
                  <c:v>64 128 1 8 64</c:v>
                </c:pt>
                <c:pt idx="63">
                  <c:v>64 128 4 1 32</c:v>
                </c:pt>
                <c:pt idx="64">
                  <c:v>64 128 4 1 64</c:v>
                </c:pt>
                <c:pt idx="65">
                  <c:v>64 128 4 8 32</c:v>
                </c:pt>
                <c:pt idx="66">
                  <c:v>64 128 4 8 64</c:v>
                </c:pt>
                <c:pt idx="67">
                  <c:v>64 128 8 1 32</c:v>
                </c:pt>
                <c:pt idx="68">
                  <c:v>64 128 8 1 64</c:v>
                </c:pt>
                <c:pt idx="69">
                  <c:v>64 128 8 8 32</c:v>
                </c:pt>
                <c:pt idx="70">
                  <c:v>64 128 8 8 64</c:v>
                </c:pt>
                <c:pt idx="71">
                  <c:v>128 32 1 1 32</c:v>
                </c:pt>
                <c:pt idx="72">
                  <c:v>128 32 1 1 64</c:v>
                </c:pt>
                <c:pt idx="73">
                  <c:v>128 32 1 8 32</c:v>
                </c:pt>
                <c:pt idx="74">
                  <c:v>128 32 1 8 64</c:v>
                </c:pt>
                <c:pt idx="75">
                  <c:v>128 32 4 1 32</c:v>
                </c:pt>
                <c:pt idx="76">
                  <c:v>128 32 4 1 64</c:v>
                </c:pt>
                <c:pt idx="77">
                  <c:v>128 32 4 8 32</c:v>
                </c:pt>
                <c:pt idx="78">
                  <c:v>128 32 4 8 64</c:v>
                </c:pt>
                <c:pt idx="79">
                  <c:v>128 32 8 1 32</c:v>
                </c:pt>
                <c:pt idx="80">
                  <c:v>128 32 8 1 64</c:v>
                </c:pt>
                <c:pt idx="81">
                  <c:v>128 32 8 8 32</c:v>
                </c:pt>
                <c:pt idx="82">
                  <c:v>128 32 8 8 64</c:v>
                </c:pt>
              </c:strCache>
            </c:strRef>
          </c:cat>
          <c:val>
            <c:numRef>
              <c:f>[Ayushi_401.xls]Sheet1!$M$2:$M$84</c:f>
              <c:numCache>
                <c:formatCode>General</c:formatCode>
                <c:ptCount val="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8F-3943-BBC5-4E2C63F39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264000"/>
        <c:axId val="209946880"/>
      </c:lineChart>
      <c:catAx>
        <c:axId val="21126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9946880"/>
        <c:crosses val="autoZero"/>
        <c:auto val="1"/>
        <c:lblAlgn val="ctr"/>
        <c:lblOffset val="100"/>
        <c:noMultiLvlLbl val="0"/>
      </c:catAx>
      <c:valAx>
        <c:axId val="20994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26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500"/>
            </a:pPr>
            <a:r>
              <a:rPr lang="en-US" sz="1500"/>
              <a:t>429</a:t>
            </a:r>
          </a:p>
          <a:p>
            <a:pPr>
              <a:defRPr sz="1500"/>
            </a:pPr>
            <a:r>
              <a:rPr lang="en-US" sz="1500"/>
              <a:t>Cost*CPI vs Parameters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Cost*CPI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Sheet1!$N$2:$N$85</c:f>
              <c:strCache>
                <c:ptCount val="84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64 64 1 8 32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</c:strCache>
            </c:strRef>
          </c:cat>
          <c:val>
            <c:numRef>
              <c:f>Sheet1!$M$2:$M$85</c:f>
              <c:numCache>
                <c:formatCode>General</c:formatCode>
                <c:ptCount val="84"/>
                <c:pt idx="0">
                  <c:v>1968.0927321599997</c:v>
                </c:pt>
                <c:pt idx="1">
                  <c:v>1887.5526835199998</c:v>
                </c:pt>
                <c:pt idx="2">
                  <c:v>3341.7435263999996</c:v>
                </c:pt>
                <c:pt idx="3">
                  <c:v>3173.6285952000003</c:v>
                </c:pt>
                <c:pt idx="4">
                  <c:v>2616.8880422399998</c:v>
                </c:pt>
                <c:pt idx="5">
                  <c:v>2496.6038937600001</c:v>
                </c:pt>
                <c:pt idx="6">
                  <c:v>4040.77652352</c:v>
                </c:pt>
                <c:pt idx="7">
                  <c:v>3830.8938956799998</c:v>
                </c:pt>
                <c:pt idx="8">
                  <c:v>3420.54448512</c:v>
                </c:pt>
                <c:pt idx="9">
                  <c:v>3240.9653248</c:v>
                </c:pt>
                <c:pt idx="10">
                  <c:v>4859.3733350399998</c:v>
                </c:pt>
                <c:pt idx="11">
                  <c:v>4585.3429171199996</c:v>
                </c:pt>
                <c:pt idx="12">
                  <c:v>2178.0943487999998</c:v>
                </c:pt>
                <c:pt idx="13">
                  <c:v>2084.1403264</c:v>
                </c:pt>
                <c:pt idx="14">
                  <c:v>4891.5311615999999</c:v>
                </c:pt>
                <c:pt idx="15">
                  <c:v>4624.4204467199997</c:v>
                </c:pt>
                <c:pt idx="16">
                  <c:v>2969.8516838400005</c:v>
                </c:pt>
                <c:pt idx="17">
                  <c:v>2707.5068902400003</c:v>
                </c:pt>
                <c:pt idx="18">
                  <c:v>5637.1290649599996</c:v>
                </c:pt>
                <c:pt idx="19">
                  <c:v>5325.8659353599996</c:v>
                </c:pt>
                <c:pt idx="20">
                  <c:v>3654.4675532800002</c:v>
                </c:pt>
                <c:pt idx="21">
                  <c:v>3459.63293952</c:v>
                </c:pt>
                <c:pt idx="22">
                  <c:v>6462.4614412799992</c:v>
                </c:pt>
                <c:pt idx="23">
                  <c:v>6082.5852672000001</c:v>
                </c:pt>
                <c:pt idx="24">
                  <c:v>2566.8430848000003</c:v>
                </c:pt>
                <c:pt idx="25">
                  <c:v>2551.8062361599996</c:v>
                </c:pt>
                <c:pt idx="26">
                  <c:v>7991.115264</c:v>
                </c:pt>
                <c:pt idx="27">
                  <c:v>7526.0175897600002</c:v>
                </c:pt>
                <c:pt idx="28">
                  <c:v>3242.5963647999997</c:v>
                </c:pt>
                <c:pt idx="29">
                  <c:v>3083.3960678399999</c:v>
                </c:pt>
                <c:pt idx="30">
                  <c:v>8829.8393318399994</c:v>
                </c:pt>
                <c:pt idx="31">
                  <c:v>8315.8257587200005</c:v>
                </c:pt>
                <c:pt idx="32">
                  <c:v>4057.8220339200002</c:v>
                </c:pt>
                <c:pt idx="33">
                  <c:v>3836.7102540800001</c:v>
                </c:pt>
                <c:pt idx="34">
                  <c:v>9668.6376857600007</c:v>
                </c:pt>
                <c:pt idx="35">
                  <c:v>9077.0664345599998</c:v>
                </c:pt>
                <c:pt idx="36">
                  <c:v>2293.0995456000001</c:v>
                </c:pt>
                <c:pt idx="37">
                  <c:v>2180.6261580800001</c:v>
                </c:pt>
                <c:pt idx="38">
                  <c:v>3764.8105689600002</c:v>
                </c:pt>
                <c:pt idx="39">
                  <c:v>3550.4751027200005</c:v>
                </c:pt>
                <c:pt idx="40">
                  <c:v>3649.3924684799995</c:v>
                </c:pt>
                <c:pt idx="41">
                  <c:v>3389.9957504000004</c:v>
                </c:pt>
                <c:pt idx="42">
                  <c:v>5203.8767347200001</c:v>
                </c:pt>
                <c:pt idx="43">
                  <c:v>4810.8509209600006</c:v>
                </c:pt>
                <c:pt idx="44">
                  <c:v>5387.4466559999992</c:v>
                </c:pt>
                <c:pt idx="45">
                  <c:v>4948.0137984000003</c:v>
                </c:pt>
                <c:pt idx="46">
                  <c:v>6983.4041433599996</c:v>
                </c:pt>
                <c:pt idx="47">
                  <c:v>6393.283519999999</c:v>
                </c:pt>
                <c:pt idx="48">
                  <c:v>2525.0195174400001</c:v>
                </c:pt>
                <c:pt idx="49">
                  <c:v>2396.7692159999997</c:v>
                </c:pt>
                <c:pt idx="50">
                  <c:v>5415.1351296000003</c:v>
                </c:pt>
                <c:pt idx="51">
                  <c:v>5085.8055116799997</c:v>
                </c:pt>
                <c:pt idx="52">
                  <c:v>3912.5486464000001</c:v>
                </c:pt>
                <c:pt idx="53">
                  <c:v>3628.91993344</c:v>
                </c:pt>
                <c:pt idx="54">
                  <c:v>6920.6113190400001</c:v>
                </c:pt>
                <c:pt idx="55">
                  <c:v>6381.7243776000005</c:v>
                </c:pt>
                <c:pt idx="56">
                  <c:v>5678.4868224000002</c:v>
                </c:pt>
                <c:pt idx="57">
                  <c:v>5207.5365222399996</c:v>
                </c:pt>
                <c:pt idx="58">
                  <c:v>8715.7162982400005</c:v>
                </c:pt>
                <c:pt idx="59">
                  <c:v>7966.999295999999</c:v>
                </c:pt>
                <c:pt idx="60">
                  <c:v>2939.6447846400001</c:v>
                </c:pt>
                <c:pt idx="61">
                  <c:v>2782.8010982400001</c:v>
                </c:pt>
                <c:pt idx="62">
                  <c:v>8715.7889228800013</c:v>
                </c:pt>
                <c:pt idx="63">
                  <c:v>8156.4805375999995</c:v>
                </c:pt>
                <c:pt idx="64">
                  <c:v>4345.4975385600001</c:v>
                </c:pt>
                <c:pt idx="65">
                  <c:v>4025.3980006399997</c:v>
                </c:pt>
                <c:pt idx="66">
                  <c:v>10354.092903680001</c:v>
                </c:pt>
                <c:pt idx="67">
                  <c:v>9523.4963788799996</c:v>
                </c:pt>
                <c:pt idx="68">
                  <c:v>6117.2382579199993</c:v>
                </c:pt>
                <c:pt idx="69">
                  <c:v>5606.4069119999995</c:v>
                </c:pt>
                <c:pt idx="70">
                  <c:v>12180.348864</c:v>
                </c:pt>
                <c:pt idx="71">
                  <c:v>11114.448575999999</c:v>
                </c:pt>
                <c:pt idx="72">
                  <c:v>2854.5388211199997</c:v>
                </c:pt>
                <c:pt idx="73">
                  <c:v>2707.6496486400001</c:v>
                </c:pt>
                <c:pt idx="74">
                  <c:v>4430.0930572799998</c:v>
                </c:pt>
                <c:pt idx="75">
                  <c:v>4178.4793267199993</c:v>
                </c:pt>
                <c:pt idx="76">
                  <c:v>5733.84091008</c:v>
                </c:pt>
                <c:pt idx="77">
                  <c:v>5368.5254937600002</c:v>
                </c:pt>
                <c:pt idx="78">
                  <c:v>7464.6936076800002</c:v>
                </c:pt>
                <c:pt idx="79">
                  <c:v>6983.2057983999994</c:v>
                </c:pt>
                <c:pt idx="80">
                  <c:v>9451.8095232000014</c:v>
                </c:pt>
                <c:pt idx="81">
                  <c:v>8879.9613977600002</c:v>
                </c:pt>
                <c:pt idx="82">
                  <c:v>11276.749506560001</c:v>
                </c:pt>
                <c:pt idx="83">
                  <c:v>10607.826135039999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6A-3D45-8C60-73DDF679A6E6}"/>
            </c:ext>
          </c:extLst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Parameters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Sheet1!$N$2:$N$85</c:f>
              <c:strCache>
                <c:ptCount val="84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64 64 1 8 32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</c:strCache>
            </c:strRef>
          </c:cat>
          <c:val>
            <c:numRef>
              <c:f>Sheet1!$N$2:$N$85</c:f>
              <c:numCache>
                <c:formatCode>General</c:formatCode>
                <c:ptCount val="8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6A-3D45-8C60-73DDF679A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4392176"/>
        <c:axId val="1"/>
      </c:lineChart>
      <c:catAx>
        <c:axId val="27439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1200"/>
            </a:pPr>
            <a:endParaRPr lang="en-US"/>
          </a:p>
        </c:txPr>
        <c:crossAx val="27439217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4282639178075702"/>
          <c:y val="0.7295825649104305"/>
          <c:w val="0.15585336724286425"/>
          <c:h val="0.25710633641983904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 panose="020B0604020202020204" pitchFamily="34" charset="0"/>
          <a:ea typeface="Calibri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defRPr>
            </a:pPr>
            <a:r>
              <a:rPr lang="en-US" sz="15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470.lbm</a:t>
            </a:r>
          </a:p>
          <a:p>
            <a:pPr>
              <a:defRPr sz="15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defRPr>
            </a:pPr>
            <a:r>
              <a:rPr lang="en-US" sz="15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Cost*CPI vs Parameters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Cost*CPI</c:v>
                </c:pt>
              </c:strCache>
            </c:strRef>
          </c:tx>
          <c:marker>
            <c:symbol val="none"/>
          </c:marker>
          <c:cat>
            <c:strRef>
              <c:f>Sheet1!$M$2:$M$102</c:f>
              <c:strCache>
                <c:ptCount val="101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64 64 1 8 64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  <c:pt idx="84">
                  <c:v>128 64 1 1 32</c:v>
                </c:pt>
                <c:pt idx="85">
                  <c:v>128 64 1 1 64</c:v>
                </c:pt>
                <c:pt idx="86">
                  <c:v>128 64 1 8 32</c:v>
                </c:pt>
                <c:pt idx="87">
                  <c:v>128 64 1 8 64</c:v>
                </c:pt>
                <c:pt idx="88">
                  <c:v>128 64 4 1 32</c:v>
                </c:pt>
                <c:pt idx="89">
                  <c:v>128 64 4 1 64</c:v>
                </c:pt>
                <c:pt idx="90">
                  <c:v>128 64 4 8 32</c:v>
                </c:pt>
                <c:pt idx="91">
                  <c:v>128 64 4 8 64</c:v>
                </c:pt>
                <c:pt idx="92">
                  <c:v>128 64 8 1 32</c:v>
                </c:pt>
                <c:pt idx="93">
                  <c:v>128 64 8 1 64</c:v>
                </c:pt>
                <c:pt idx="94">
                  <c:v>128 64 8 8 32</c:v>
                </c:pt>
                <c:pt idx="95">
                  <c:v>128 64 8 8 64</c:v>
                </c:pt>
                <c:pt idx="96">
                  <c:v>128 128 1 1 32</c:v>
                </c:pt>
                <c:pt idx="97">
                  <c:v>128 128 1 1 64</c:v>
                </c:pt>
                <c:pt idx="98">
                  <c:v>128 128 1 8 32</c:v>
                </c:pt>
                <c:pt idx="99">
                  <c:v>128 128 1 8 64</c:v>
                </c:pt>
                <c:pt idx="100">
                  <c:v>128 128 4 1 32</c:v>
                </c:pt>
              </c:strCache>
            </c:strRef>
          </c:cat>
          <c:val>
            <c:numRef>
              <c:f>Sheet1!$L$2:$L$102</c:f>
              <c:numCache>
                <c:formatCode>General</c:formatCode>
                <c:ptCount val="101"/>
                <c:pt idx="0">
                  <c:v>2624.9554508799997</c:v>
                </c:pt>
                <c:pt idx="1">
                  <c:v>2653.7395584000001</c:v>
                </c:pt>
                <c:pt idx="2">
                  <c:v>4417.6167859200004</c:v>
                </c:pt>
                <c:pt idx="3">
                  <c:v>4422.9127040000003</c:v>
                </c:pt>
                <c:pt idx="4">
                  <c:v>3405.6332620799994</c:v>
                </c:pt>
                <c:pt idx="5">
                  <c:v>3462.9908659200005</c:v>
                </c:pt>
                <c:pt idx="6">
                  <c:v>5204.8461081600008</c:v>
                </c:pt>
                <c:pt idx="7">
                  <c:v>5258.6315033600004</c:v>
                </c:pt>
                <c:pt idx="8">
                  <c:v>4433.7489638399993</c:v>
                </c:pt>
                <c:pt idx="9">
                  <c:v>4489.0622336000006</c:v>
                </c:pt>
                <c:pt idx="10">
                  <c:v>6232.9638579200009</c:v>
                </c:pt>
                <c:pt idx="11">
                  <c:v>6284.7059430400004</c:v>
                </c:pt>
                <c:pt idx="12">
                  <c:v>2881.0529855999998</c:v>
                </c:pt>
                <c:pt idx="13">
                  <c:v>2906.4825471999998</c:v>
                </c:pt>
                <c:pt idx="14">
                  <c:v>6466.36659968</c:v>
                </c:pt>
                <c:pt idx="15">
                  <c:v>6444.8156544000003</c:v>
                </c:pt>
                <c:pt idx="16">
                  <c:v>3662.6676595200001</c:v>
                </c:pt>
                <c:pt idx="17">
                  <c:v>3719.5161318399996</c:v>
                </c:pt>
                <c:pt idx="18">
                  <c:v>7261.0816076800011</c:v>
                </c:pt>
                <c:pt idx="19">
                  <c:v>7310.7840307200013</c:v>
                </c:pt>
                <c:pt idx="20">
                  <c:v>4690.7848972800002</c:v>
                </c:pt>
                <c:pt idx="21">
                  <c:v>4745.5895475199995</c:v>
                </c:pt>
                <c:pt idx="22">
                  <c:v>8289.1993574400003</c:v>
                </c:pt>
                <c:pt idx="23">
                  <c:v>8336.858982400001</c:v>
                </c:pt>
                <c:pt idx="24">
                  <c:v>3393.2401830399999</c:v>
                </c:pt>
                <c:pt idx="25">
                  <c:v>3411.9577727999999</c:v>
                </c:pt>
                <c:pt idx="26">
                  <c:v>10563.8662272</c:v>
                </c:pt>
                <c:pt idx="27">
                  <c:v>10488.621555199999</c:v>
                </c:pt>
                <c:pt idx="28">
                  <c:v>4176.7262784000004</c:v>
                </c:pt>
                <c:pt idx="29">
                  <c:v>4232.5549516800002</c:v>
                </c:pt>
                <c:pt idx="30">
                  <c:v>11373.552606720001</c:v>
                </c:pt>
                <c:pt idx="31">
                  <c:v>11415.083837440001</c:v>
                </c:pt>
                <c:pt idx="32">
                  <c:v>5204.84351616</c:v>
                </c:pt>
                <c:pt idx="33">
                  <c:v>5258.6288793599997</c:v>
                </c:pt>
                <c:pt idx="34">
                  <c:v>12401.670356480001</c:v>
                </c:pt>
                <c:pt idx="35">
                  <c:v>12441.158789120002</c:v>
                </c:pt>
                <c:pt idx="36">
                  <c:v>2886.3005183999999</c:v>
                </c:pt>
                <c:pt idx="37">
                  <c:v>2927.9148083199998</c:v>
                </c:pt>
                <c:pt idx="38">
                  <c:v>4682.2301849600008</c:v>
                </c:pt>
                <c:pt idx="39">
                  <c:v>4710.1356620800007</c:v>
                </c:pt>
                <c:pt idx="40">
                  <c:v>4433.7489638399993</c:v>
                </c:pt>
                <c:pt idx="41">
                  <c:v>4489.0622336000006</c:v>
                </c:pt>
                <c:pt idx="42">
                  <c:v>6232.9638579200009</c:v>
                </c:pt>
                <c:pt idx="43">
                  <c:v>6284.7059430400004</c:v>
                </c:pt>
                <c:pt idx="44">
                  <c:v>6489.980367359999</c:v>
                </c:pt>
                <c:pt idx="45">
                  <c:v>6541.2049689600008</c:v>
                </c:pt>
                <c:pt idx="46">
                  <c:v>8289.1993574400003</c:v>
                </c:pt>
                <c:pt idx="47">
                  <c:v>8336.8548224000006</c:v>
                </c:pt>
                <c:pt idx="48">
                  <c:v>3142.8652684799999</c:v>
                </c:pt>
                <c:pt idx="49">
                  <c:v>3182.522496</c:v>
                </c:pt>
                <c:pt idx="50">
                  <c:v>6798.8581811199992</c:v>
                </c:pt>
                <c:pt idx="51">
                  <c:v>6746.9544755199995</c:v>
                </c:pt>
                <c:pt idx="52">
                  <c:v>4690.7848972800002</c:v>
                </c:pt>
                <c:pt idx="53">
                  <c:v>4745.5895475199995</c:v>
                </c:pt>
                <c:pt idx="54">
                  <c:v>8289.2034854400008</c:v>
                </c:pt>
                <c:pt idx="55">
                  <c:v>8336.858982400001</c:v>
                </c:pt>
                <c:pt idx="56">
                  <c:v>6747.0193728000004</c:v>
                </c:pt>
                <c:pt idx="57">
                  <c:v>6797.7363788799994</c:v>
                </c:pt>
                <c:pt idx="58">
                  <c:v>10345.44000896</c:v>
                </c:pt>
                <c:pt idx="59">
                  <c:v>10389.008885760002</c:v>
                </c:pt>
                <c:pt idx="60">
                  <c:v>3655.9879526400005</c:v>
                </c:pt>
                <c:pt idx="61">
                  <c:v>3691.7260953599998</c:v>
                </c:pt>
                <c:pt idx="62">
                  <c:v>10839.688986879999</c:v>
                </c:pt>
                <c:pt idx="63">
                  <c:v>10820.587366399999</c:v>
                </c:pt>
                <c:pt idx="64">
                  <c:v>5204.8461081600008</c:v>
                </c:pt>
                <c:pt idx="65">
                  <c:v>5258.6288793599997</c:v>
                </c:pt>
                <c:pt idx="66">
                  <c:v>12401.67653248</c:v>
                </c:pt>
                <c:pt idx="67">
                  <c:v>12441.158789120002</c:v>
                </c:pt>
                <c:pt idx="68">
                  <c:v>7261.0816076800011</c:v>
                </c:pt>
                <c:pt idx="69">
                  <c:v>7310.7767347199997</c:v>
                </c:pt>
                <c:pt idx="70">
                  <c:v>14457.913055999999</c:v>
                </c:pt>
                <c:pt idx="71">
                  <c:v>14493.308692480003</c:v>
                </c:pt>
                <c:pt idx="72">
                  <c:v>3402.5327705599998</c:v>
                </c:pt>
                <c:pt idx="73">
                  <c:v>3449.9945087999999</c:v>
                </c:pt>
                <c:pt idx="74">
                  <c:v>5200.1076211199997</c:v>
                </c:pt>
                <c:pt idx="75">
                  <c:v>5238.8962943999995</c:v>
                </c:pt>
                <c:pt idx="76">
                  <c:v>6489.980367359999</c:v>
                </c:pt>
                <c:pt idx="77">
                  <c:v>6541.2049689600008</c:v>
                </c:pt>
                <c:pt idx="78">
                  <c:v>8289.1993574400003</c:v>
                </c:pt>
                <c:pt idx="79">
                  <c:v>8336.8548224000006</c:v>
                </c:pt>
                <c:pt idx="80">
                  <c:v>10602.443174399999</c:v>
                </c:pt>
                <c:pt idx="81">
                  <c:v>10645.490439680001</c:v>
                </c:pt>
                <c:pt idx="82">
                  <c:v>12401.670356480001</c:v>
                </c:pt>
                <c:pt idx="83">
                  <c:v>12441.152581120001</c:v>
                </c:pt>
                <c:pt idx="84">
                  <c:v>3659.3331686400006</c:v>
                </c:pt>
                <c:pt idx="85">
                  <c:v>3705.5570815999999</c:v>
                </c:pt>
                <c:pt idx="86">
                  <c:v>7254.4711257600002</c:v>
                </c:pt>
                <c:pt idx="87">
                  <c:v>7283.3436287999994</c:v>
                </c:pt>
                <c:pt idx="88">
                  <c:v>6747.0193728000004</c:v>
                </c:pt>
                <c:pt idx="89">
                  <c:v>6797.7363788799994</c:v>
                </c:pt>
                <c:pt idx="90">
                  <c:v>10345.44000896</c:v>
                </c:pt>
                <c:pt idx="91">
                  <c:v>10389.008885760002</c:v>
                </c:pt>
                <c:pt idx="92">
                  <c:v>10859.488323840002</c:v>
                </c:pt>
                <c:pt idx="93">
                  <c:v>10902.030041599999</c:v>
                </c:pt>
                <c:pt idx="94">
                  <c:v>14457.913055999999</c:v>
                </c:pt>
                <c:pt idx="95">
                  <c:v>14493.308692480003</c:v>
                </c:pt>
                <c:pt idx="96">
                  <c:v>4172.9237888000007</c:v>
                </c:pt>
                <c:pt idx="97">
                  <c:v>4216.6684032000003</c:v>
                </c:pt>
                <c:pt idx="98">
                  <c:v>11363.19813504</c:v>
                </c:pt>
                <c:pt idx="99">
                  <c:v>11372.238297599999</c:v>
                </c:pt>
                <c:pt idx="100">
                  <c:v>7261.0816076800011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9A-8648-8077-277B10C93D9D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Parameters</c:v>
                </c:pt>
              </c:strCache>
            </c:strRef>
          </c:tx>
          <c:marker>
            <c:symbol val="none"/>
          </c:marker>
          <c:cat>
            <c:strRef>
              <c:f>Sheet1!$M$2:$M$102</c:f>
              <c:strCache>
                <c:ptCount val="101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64 64 1 8 64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  <c:pt idx="84">
                  <c:v>128 64 1 1 32</c:v>
                </c:pt>
                <c:pt idx="85">
                  <c:v>128 64 1 1 64</c:v>
                </c:pt>
                <c:pt idx="86">
                  <c:v>128 64 1 8 32</c:v>
                </c:pt>
                <c:pt idx="87">
                  <c:v>128 64 1 8 64</c:v>
                </c:pt>
                <c:pt idx="88">
                  <c:v>128 64 4 1 32</c:v>
                </c:pt>
                <c:pt idx="89">
                  <c:v>128 64 4 1 64</c:v>
                </c:pt>
                <c:pt idx="90">
                  <c:v>128 64 4 8 32</c:v>
                </c:pt>
                <c:pt idx="91">
                  <c:v>128 64 4 8 64</c:v>
                </c:pt>
                <c:pt idx="92">
                  <c:v>128 64 8 1 32</c:v>
                </c:pt>
                <c:pt idx="93">
                  <c:v>128 64 8 1 64</c:v>
                </c:pt>
                <c:pt idx="94">
                  <c:v>128 64 8 8 32</c:v>
                </c:pt>
                <c:pt idx="95">
                  <c:v>128 64 8 8 64</c:v>
                </c:pt>
                <c:pt idx="96">
                  <c:v>128 128 1 1 32</c:v>
                </c:pt>
                <c:pt idx="97">
                  <c:v>128 128 1 1 64</c:v>
                </c:pt>
                <c:pt idx="98">
                  <c:v>128 128 1 8 32</c:v>
                </c:pt>
                <c:pt idx="99">
                  <c:v>128 128 1 8 64</c:v>
                </c:pt>
                <c:pt idx="100">
                  <c:v>128 128 4 1 32</c:v>
                </c:pt>
              </c:strCache>
            </c:strRef>
          </c:cat>
          <c:val>
            <c:numRef>
              <c:f>Sheet1!$M$2:$M$102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9A-8648-8077-277B10C93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846464"/>
        <c:axId val="1"/>
      </c:lineChart>
      <c:catAx>
        <c:axId val="25184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1400" b="0" i="0" u="none" strike="noStrike" baseline="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5184646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3838109658649718"/>
          <c:y val="0.76520321491140209"/>
          <c:w val="0.14884829237584465"/>
          <c:h val="0.23414162375105968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400" b="0" i="0" u="none" strike="noStrike" baseline="0">
              <a:solidFill>
                <a:schemeClr val="bg1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defRPr>
            </a:pPr>
            <a:r>
              <a:rPr lang="en-US" sz="15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456.hmmer</a:t>
            </a:r>
          </a:p>
          <a:p>
            <a:pPr>
              <a:defRPr sz="15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defRPr>
            </a:pPr>
            <a:r>
              <a:rPr lang="en-US" sz="15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Cost*CPI vs Parameters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Cost*CPI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Sheet1!$M$2:$M$109</c:f>
              <c:strCache>
                <c:ptCount val="108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64 64 1 8 32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  <c:pt idx="84">
                  <c:v>128 64 1 1 32</c:v>
                </c:pt>
                <c:pt idx="85">
                  <c:v>128 64 1 1 64</c:v>
                </c:pt>
                <c:pt idx="86">
                  <c:v>128 64 1 8 32</c:v>
                </c:pt>
                <c:pt idx="87">
                  <c:v>128 64 1 8 64</c:v>
                </c:pt>
                <c:pt idx="88">
                  <c:v>128 64 4 1 32</c:v>
                </c:pt>
                <c:pt idx="89">
                  <c:v>128 64 4 1 64</c:v>
                </c:pt>
                <c:pt idx="90">
                  <c:v>128 64 4 8 32</c:v>
                </c:pt>
                <c:pt idx="91">
                  <c:v>128 64 4 8 64</c:v>
                </c:pt>
                <c:pt idx="92">
                  <c:v>128 64 8 1 32</c:v>
                </c:pt>
                <c:pt idx="93">
                  <c:v>128 64 8 1 64</c:v>
                </c:pt>
                <c:pt idx="94">
                  <c:v>128 64 8 8 32</c:v>
                </c:pt>
                <c:pt idx="95">
                  <c:v>128 64 8 8 64</c:v>
                </c:pt>
                <c:pt idx="96">
                  <c:v>128 128 1 1 32</c:v>
                </c:pt>
                <c:pt idx="97">
                  <c:v>128 128 1 1 64</c:v>
                </c:pt>
                <c:pt idx="98">
                  <c:v>128 128 1 8 32</c:v>
                </c:pt>
                <c:pt idx="99">
                  <c:v>128 128 1 8 64</c:v>
                </c:pt>
                <c:pt idx="100">
                  <c:v>128 128 4 1 32</c:v>
                </c:pt>
                <c:pt idx="101">
                  <c:v>128 128 4 1 64</c:v>
                </c:pt>
                <c:pt idx="102">
                  <c:v>128 128 4 8 32</c:v>
                </c:pt>
                <c:pt idx="103">
                  <c:v>128 128 4 8 64</c:v>
                </c:pt>
                <c:pt idx="104">
                  <c:v>128 128 8 1 32</c:v>
                </c:pt>
                <c:pt idx="105">
                  <c:v>128 128 8 1 64</c:v>
                </c:pt>
                <c:pt idx="106">
                  <c:v>128 128 8 8 32</c:v>
                </c:pt>
                <c:pt idx="107">
                  <c:v>128 128 8 8 64</c:v>
                </c:pt>
              </c:strCache>
            </c:strRef>
          </c:cat>
          <c:val>
            <c:numRef>
              <c:f>Sheet1!$L$2:$L$109</c:f>
              <c:numCache>
                <c:formatCode>General</c:formatCode>
                <c:ptCount val="108"/>
                <c:pt idx="0">
                  <c:v>1324.2751244799999</c:v>
                </c:pt>
                <c:pt idx="1">
                  <c:v>1351.72789248</c:v>
                </c:pt>
                <c:pt idx="2">
                  <c:v>2226.9716659199999</c:v>
                </c:pt>
                <c:pt idx="3">
                  <c:v>2251.8794367999999</c:v>
                </c:pt>
                <c:pt idx="4">
                  <c:v>1721.5579737599999</c:v>
                </c:pt>
                <c:pt idx="5">
                  <c:v>1753.41176064</c:v>
                </c:pt>
                <c:pt idx="6">
                  <c:v>2629.0260979200002</c:v>
                </c:pt>
                <c:pt idx="7">
                  <c:v>2662.0119987200001</c:v>
                </c:pt>
                <c:pt idx="8">
                  <c:v>2240.8472678400003</c:v>
                </c:pt>
                <c:pt idx="9">
                  <c:v>2272.5259648000001</c:v>
                </c:pt>
                <c:pt idx="10">
                  <c:v>3147.9050867199999</c:v>
                </c:pt>
                <c:pt idx="11">
                  <c:v>3180.9511731199996</c:v>
                </c:pt>
                <c:pt idx="12">
                  <c:v>1452.2560128000002</c:v>
                </c:pt>
                <c:pt idx="13">
                  <c:v>1479.7450752000002</c:v>
                </c:pt>
                <c:pt idx="14">
                  <c:v>3259.7087116800003</c:v>
                </c:pt>
                <c:pt idx="15">
                  <c:v>3281.2871884800002</c:v>
                </c:pt>
                <c:pt idx="16">
                  <c:v>1849.60283136</c:v>
                </c:pt>
                <c:pt idx="17">
                  <c:v>1882.1595033599999</c:v>
                </c:pt>
                <c:pt idx="18">
                  <c:v>3667.5235161600003</c:v>
                </c:pt>
                <c:pt idx="19">
                  <c:v>3700.7474534400003</c:v>
                </c:pt>
                <c:pt idx="20">
                  <c:v>2368.4693721600001</c:v>
                </c:pt>
                <c:pt idx="21">
                  <c:v>2401.0269696</c:v>
                </c:pt>
                <c:pt idx="22">
                  <c:v>4186.2447590399997</c:v>
                </c:pt>
                <c:pt idx="23">
                  <c:v>4219.4959871999999</c:v>
                </c:pt>
                <c:pt idx="24">
                  <c:v>1710.48309376</c:v>
                </c:pt>
                <c:pt idx="25">
                  <c:v>1737.10400256</c:v>
                </c:pt>
                <c:pt idx="26">
                  <c:v>5325.2350272000003</c:v>
                </c:pt>
                <c:pt idx="27">
                  <c:v>5340.0809318399997</c:v>
                </c:pt>
                <c:pt idx="28">
                  <c:v>2109.4155264000001</c:v>
                </c:pt>
                <c:pt idx="29">
                  <c:v>2142.0484377600001</c:v>
                </c:pt>
                <c:pt idx="30">
                  <c:v>5744.6483366399998</c:v>
                </c:pt>
                <c:pt idx="31">
                  <c:v>5778.1720908799998</c:v>
                </c:pt>
                <c:pt idx="32">
                  <c:v>2628.30096</c:v>
                </c:pt>
                <c:pt idx="33">
                  <c:v>2660.9357388799999</c:v>
                </c:pt>
                <c:pt idx="34">
                  <c:v>6263.0734476799998</c:v>
                </c:pt>
                <c:pt idx="35">
                  <c:v>6296.5814553599994</c:v>
                </c:pt>
                <c:pt idx="36">
                  <c:v>1460.7049536</c:v>
                </c:pt>
                <c:pt idx="37">
                  <c:v>1486.5626726400001</c:v>
                </c:pt>
                <c:pt idx="38">
                  <c:v>2367.0796390400001</c:v>
                </c:pt>
                <c:pt idx="39">
                  <c:v>2389.7347353600003</c:v>
                </c:pt>
                <c:pt idx="40">
                  <c:v>2249.7085900799998</c:v>
                </c:pt>
                <c:pt idx="41">
                  <c:v>2281.0020352000001</c:v>
                </c:pt>
                <c:pt idx="42">
                  <c:v>3160.4709478399996</c:v>
                </c:pt>
                <c:pt idx="43">
                  <c:v>3193.4793676800005</c:v>
                </c:pt>
                <c:pt idx="44">
                  <c:v>3289.3470566400001</c:v>
                </c:pt>
                <c:pt idx="45">
                  <c:v>3320.4525772800002</c:v>
                </c:pt>
                <c:pt idx="46">
                  <c:v>4198.60828416</c:v>
                </c:pt>
                <c:pt idx="47">
                  <c:v>4231.9759871999995</c:v>
                </c:pt>
                <c:pt idx="48">
                  <c:v>1588.5275033599999</c:v>
                </c:pt>
                <c:pt idx="49">
                  <c:v>1614.4428800000001</c:v>
                </c:pt>
                <c:pt idx="50">
                  <c:v>3404.6296703999997</c:v>
                </c:pt>
                <c:pt idx="51">
                  <c:v>3423.1064038400004</c:v>
                </c:pt>
                <c:pt idx="52">
                  <c:v>2377.5594022400001</c:v>
                </c:pt>
                <c:pt idx="53">
                  <c:v>2409.9352908799997</c:v>
                </c:pt>
                <c:pt idx="54">
                  <c:v>4202.9808268800007</c:v>
                </c:pt>
                <c:pt idx="55">
                  <c:v>4236.1732608000002</c:v>
                </c:pt>
                <c:pt idx="56">
                  <c:v>3416.2853760000003</c:v>
                </c:pt>
                <c:pt idx="57">
                  <c:v>3448.8302464000003</c:v>
                </c:pt>
                <c:pt idx="58">
                  <c:v>5239.9792614399994</c:v>
                </c:pt>
                <c:pt idx="59">
                  <c:v>5273.6050252800005</c:v>
                </c:pt>
                <c:pt idx="60">
                  <c:v>1848.06031104</c:v>
                </c:pt>
                <c:pt idx="61">
                  <c:v>1872.8519603199998</c:v>
                </c:pt>
                <c:pt idx="62">
                  <c:v>5479.7892531199996</c:v>
                </c:pt>
                <c:pt idx="63">
                  <c:v>5489.7897088</c:v>
                </c:pt>
                <c:pt idx="64">
                  <c:v>2638.6178457599999</c:v>
                </c:pt>
                <c:pt idx="65">
                  <c:v>2671.0983859200001</c:v>
                </c:pt>
                <c:pt idx="66">
                  <c:v>6288.1065049600002</c:v>
                </c:pt>
                <c:pt idx="67">
                  <c:v>6321.4752870399998</c:v>
                </c:pt>
                <c:pt idx="68">
                  <c:v>3677.1792486399995</c:v>
                </c:pt>
                <c:pt idx="69">
                  <c:v>3709.8778137600002</c:v>
                </c:pt>
                <c:pt idx="70">
                  <c:v>7322.865984</c:v>
                </c:pt>
                <c:pt idx="71">
                  <c:v>7356.7875814400004</c:v>
                </c:pt>
                <c:pt idx="72">
                  <c:v>1735.7234406399998</c:v>
                </c:pt>
                <c:pt idx="73">
                  <c:v>1761.74203392</c:v>
                </c:pt>
                <c:pt idx="74">
                  <c:v>2650.40823168</c:v>
                </c:pt>
                <c:pt idx="75">
                  <c:v>2673.8298649600001</c:v>
                </c:pt>
                <c:pt idx="76">
                  <c:v>3386.0378956799996</c:v>
                </c:pt>
                <c:pt idx="77">
                  <c:v>3409.1017728000002</c:v>
                </c:pt>
                <c:pt idx="78">
                  <c:v>4337.2872883199998</c:v>
                </c:pt>
                <c:pt idx="79">
                  <c:v>4366.1429760000001</c:v>
                </c:pt>
                <c:pt idx="80">
                  <c:v>5584.4836607999996</c:v>
                </c:pt>
                <c:pt idx="81">
                  <c:v>5600.1776998400001</c:v>
                </c:pt>
                <c:pt idx="82">
                  <c:v>6574.5654425600005</c:v>
                </c:pt>
                <c:pt idx="83">
                  <c:v>6603.3795737600003</c:v>
                </c:pt>
                <c:pt idx="84">
                  <c:v>1864.0001740800001</c:v>
                </c:pt>
                <c:pt idx="85">
                  <c:v>1890.0303539200002</c:v>
                </c:pt>
                <c:pt idx="86">
                  <c:v>3697.4035366400003</c:v>
                </c:pt>
                <c:pt idx="87">
                  <c:v>3717.2574259200001</c:v>
                </c:pt>
                <c:pt idx="88">
                  <c:v>3520.3234751999998</c:v>
                </c:pt>
                <c:pt idx="89">
                  <c:v>3545.73860096</c:v>
                </c:pt>
                <c:pt idx="90">
                  <c:v>5412.9922828800009</c:v>
                </c:pt>
                <c:pt idx="91">
                  <c:v>5440.9117823999995</c:v>
                </c:pt>
                <c:pt idx="92">
                  <c:v>5731.2763955199998</c:v>
                </c:pt>
                <c:pt idx="93">
                  <c:v>5749.3673600000002</c:v>
                </c:pt>
                <c:pt idx="94">
                  <c:v>7664.3464319999994</c:v>
                </c:pt>
                <c:pt idx="95">
                  <c:v>7692.8282470400009</c:v>
                </c:pt>
                <c:pt idx="96">
                  <c:v>2126.2786688000001</c:v>
                </c:pt>
                <c:pt idx="97">
                  <c:v>2151.2942668800001</c:v>
                </c:pt>
                <c:pt idx="98">
                  <c:v>5791.4685465599996</c:v>
                </c:pt>
                <c:pt idx="99">
                  <c:v>5803.9679078400004</c:v>
                </c:pt>
                <c:pt idx="100">
                  <c:v>3794.3402521599996</c:v>
                </c:pt>
                <c:pt idx="101">
                  <c:v>3819.8054783999996</c:v>
                </c:pt>
                <c:pt idx="102">
                  <c:v>7564.6759679999996</c:v>
                </c:pt>
                <c:pt idx="103">
                  <c:v>7589.9304831999998</c:v>
                </c:pt>
                <c:pt idx="104">
                  <c:v>6017.0817523200003</c:v>
                </c:pt>
                <c:pt idx="105">
                  <c:v>6036.1703603199994</c:v>
                </c:pt>
                <c:pt idx="106">
                  <c:v>9844.3439628800006</c:v>
                </c:pt>
                <c:pt idx="107">
                  <c:v>9870.5766015999998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6-704B-858E-99A3B9467904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Parameters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Sheet1!$M$2:$M$109</c:f>
              <c:strCache>
                <c:ptCount val="108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64 64 1 8 32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  <c:pt idx="84">
                  <c:v>128 64 1 1 32</c:v>
                </c:pt>
                <c:pt idx="85">
                  <c:v>128 64 1 1 64</c:v>
                </c:pt>
                <c:pt idx="86">
                  <c:v>128 64 1 8 32</c:v>
                </c:pt>
                <c:pt idx="87">
                  <c:v>128 64 1 8 64</c:v>
                </c:pt>
                <c:pt idx="88">
                  <c:v>128 64 4 1 32</c:v>
                </c:pt>
                <c:pt idx="89">
                  <c:v>128 64 4 1 64</c:v>
                </c:pt>
                <c:pt idx="90">
                  <c:v>128 64 4 8 32</c:v>
                </c:pt>
                <c:pt idx="91">
                  <c:v>128 64 4 8 64</c:v>
                </c:pt>
                <c:pt idx="92">
                  <c:v>128 64 8 1 32</c:v>
                </c:pt>
                <c:pt idx="93">
                  <c:v>128 64 8 1 64</c:v>
                </c:pt>
                <c:pt idx="94">
                  <c:v>128 64 8 8 32</c:v>
                </c:pt>
                <c:pt idx="95">
                  <c:v>128 64 8 8 64</c:v>
                </c:pt>
                <c:pt idx="96">
                  <c:v>128 128 1 1 32</c:v>
                </c:pt>
                <c:pt idx="97">
                  <c:v>128 128 1 1 64</c:v>
                </c:pt>
                <c:pt idx="98">
                  <c:v>128 128 1 8 32</c:v>
                </c:pt>
                <c:pt idx="99">
                  <c:v>128 128 1 8 64</c:v>
                </c:pt>
                <c:pt idx="100">
                  <c:v>128 128 4 1 32</c:v>
                </c:pt>
                <c:pt idx="101">
                  <c:v>128 128 4 1 64</c:v>
                </c:pt>
                <c:pt idx="102">
                  <c:v>128 128 4 8 32</c:v>
                </c:pt>
                <c:pt idx="103">
                  <c:v>128 128 4 8 64</c:v>
                </c:pt>
                <c:pt idx="104">
                  <c:v>128 128 8 1 32</c:v>
                </c:pt>
                <c:pt idx="105">
                  <c:v>128 128 8 1 64</c:v>
                </c:pt>
                <c:pt idx="106">
                  <c:v>128 128 8 8 32</c:v>
                </c:pt>
                <c:pt idx="107">
                  <c:v>128 128 8 8 64</c:v>
                </c:pt>
              </c:strCache>
            </c:strRef>
          </c:cat>
          <c:val>
            <c:numRef>
              <c:f>Sheet1!$M$2:$M$109</c:f>
              <c:numCache>
                <c:formatCode>General</c:formatCode>
                <c:ptCount val="1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6-704B-858E-99A3B9467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781760"/>
        <c:axId val="1"/>
      </c:lineChart>
      <c:catAx>
        <c:axId val="31178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14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defRPr>
            </a:pPr>
            <a:endParaRPr lang="en-US"/>
          </a:p>
        </c:txPr>
        <c:crossAx val="3117817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0904258226131709"/>
          <c:y val="0.78911951515687295"/>
          <c:w val="0.18423301775300194"/>
          <c:h val="0.2096904778568086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200" b="0" i="0" u="none" strike="noStrike" baseline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userShapes r:id="rId2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458.sjeng</a:t>
            </a:r>
          </a:p>
          <a:p>
            <a:pPr>
              <a:defRPr sz="1500" b="0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Cost*CPI vs Parameters</a:t>
            </a:r>
          </a:p>
        </c:rich>
      </c:tx>
      <c:layout>
        <c:manualLayout>
          <c:xMode val="edge"/>
          <c:yMode val="edge"/>
          <c:x val="0.36551214895218126"/>
          <c:y val="1.937960837931539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[Shilpa_458.xlsx]Sheet1!$L$1</c:f>
              <c:strCache>
                <c:ptCount val="1"/>
                <c:pt idx="0">
                  <c:v>Cost*CPI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[Shilpa_458.xlsx]Sheet1!$M$2:$M$73</c:f>
              <c:strCache>
                <c:ptCount val="72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32 32 8 1 32</c:v>
                </c:pt>
                <c:pt idx="5">
                  <c:v>32 32 8 1 64</c:v>
                </c:pt>
                <c:pt idx="6">
                  <c:v>32 32 8 8 32</c:v>
                </c:pt>
                <c:pt idx="7">
                  <c:v>32 32 8 8 64</c:v>
                </c:pt>
                <c:pt idx="8">
                  <c:v>32 64 1 1 32</c:v>
                </c:pt>
                <c:pt idx="9">
                  <c:v>32 64 1 1 64</c:v>
                </c:pt>
                <c:pt idx="10">
                  <c:v>32 64 1 8 32</c:v>
                </c:pt>
                <c:pt idx="11">
                  <c:v>32 64 1 8 64</c:v>
                </c:pt>
                <c:pt idx="12">
                  <c:v>32 64 8 1 32</c:v>
                </c:pt>
                <c:pt idx="13">
                  <c:v>32 64 8 1 64</c:v>
                </c:pt>
                <c:pt idx="14">
                  <c:v>32 64 8 8 32</c:v>
                </c:pt>
                <c:pt idx="15">
                  <c:v>32 64 8 8 64</c:v>
                </c:pt>
                <c:pt idx="16">
                  <c:v>32 128 1 1 32</c:v>
                </c:pt>
                <c:pt idx="17">
                  <c:v>32 128 1 1 64</c:v>
                </c:pt>
                <c:pt idx="18">
                  <c:v>32 128 1 8 32</c:v>
                </c:pt>
                <c:pt idx="19">
                  <c:v>32 128 1 8 64</c:v>
                </c:pt>
                <c:pt idx="20">
                  <c:v>32 128 8 1 32</c:v>
                </c:pt>
                <c:pt idx="21">
                  <c:v>32 128 8 1 64</c:v>
                </c:pt>
                <c:pt idx="22">
                  <c:v>32 128 8 8 32</c:v>
                </c:pt>
                <c:pt idx="23">
                  <c:v>32 128 8 8 64</c:v>
                </c:pt>
                <c:pt idx="24">
                  <c:v>64 32 1 1 32</c:v>
                </c:pt>
                <c:pt idx="25">
                  <c:v>64 32 1 1 64</c:v>
                </c:pt>
                <c:pt idx="26">
                  <c:v>64 32 1 8 32</c:v>
                </c:pt>
                <c:pt idx="27">
                  <c:v>64 32 1 8 64</c:v>
                </c:pt>
                <c:pt idx="28">
                  <c:v>64 32 8 1 32</c:v>
                </c:pt>
                <c:pt idx="29">
                  <c:v>64 32 8 1 64</c:v>
                </c:pt>
                <c:pt idx="30">
                  <c:v>64 32 8 8 32</c:v>
                </c:pt>
                <c:pt idx="31">
                  <c:v>64 32 8 8 64</c:v>
                </c:pt>
                <c:pt idx="32">
                  <c:v>64 64 1 1 32</c:v>
                </c:pt>
                <c:pt idx="33">
                  <c:v>64 64 1 1 64</c:v>
                </c:pt>
                <c:pt idx="34">
                  <c:v>64 64 1 8 32</c:v>
                </c:pt>
                <c:pt idx="35">
                  <c:v>64 64 1 8 64</c:v>
                </c:pt>
                <c:pt idx="36">
                  <c:v>64 64 8 1 32</c:v>
                </c:pt>
                <c:pt idx="37">
                  <c:v>64 64 8 1 64</c:v>
                </c:pt>
                <c:pt idx="38">
                  <c:v>64 64 8 8 32</c:v>
                </c:pt>
                <c:pt idx="39">
                  <c:v>64 64 8 8 64</c:v>
                </c:pt>
                <c:pt idx="40">
                  <c:v>64 128 1 1 32</c:v>
                </c:pt>
                <c:pt idx="41">
                  <c:v>64 128 1 1 64</c:v>
                </c:pt>
                <c:pt idx="42">
                  <c:v>64 128 1 8 32</c:v>
                </c:pt>
                <c:pt idx="43">
                  <c:v>64 128 1 8 64</c:v>
                </c:pt>
                <c:pt idx="44">
                  <c:v>64 128 8 1 32</c:v>
                </c:pt>
                <c:pt idx="45">
                  <c:v>64 128 8 1 64</c:v>
                </c:pt>
                <c:pt idx="46">
                  <c:v>64 128 8 8 32</c:v>
                </c:pt>
                <c:pt idx="47">
                  <c:v>64 128 8 8 64</c:v>
                </c:pt>
                <c:pt idx="48">
                  <c:v>128 32 1 1 32</c:v>
                </c:pt>
                <c:pt idx="49">
                  <c:v>128 32 1 1 64</c:v>
                </c:pt>
                <c:pt idx="50">
                  <c:v>128 32 1 8 32</c:v>
                </c:pt>
                <c:pt idx="51">
                  <c:v>128 32 1 8 64</c:v>
                </c:pt>
                <c:pt idx="52">
                  <c:v>128 32 8 1 32</c:v>
                </c:pt>
                <c:pt idx="53">
                  <c:v>128 32 8 1 64</c:v>
                </c:pt>
                <c:pt idx="54">
                  <c:v>128 32 8 8 32</c:v>
                </c:pt>
                <c:pt idx="55">
                  <c:v>128 32 8 8 64</c:v>
                </c:pt>
                <c:pt idx="56">
                  <c:v>128 64 1 1 32</c:v>
                </c:pt>
                <c:pt idx="57">
                  <c:v>128 64 1 1 64</c:v>
                </c:pt>
                <c:pt idx="58">
                  <c:v>128 64 1 8 32</c:v>
                </c:pt>
                <c:pt idx="59">
                  <c:v>128 64 1 8 64</c:v>
                </c:pt>
                <c:pt idx="60">
                  <c:v>128 64 8 1 32</c:v>
                </c:pt>
                <c:pt idx="61">
                  <c:v>128 64 8 1 64</c:v>
                </c:pt>
                <c:pt idx="62">
                  <c:v>128 64 8 8 32</c:v>
                </c:pt>
                <c:pt idx="63">
                  <c:v>128 64 8 8 64</c:v>
                </c:pt>
                <c:pt idx="64">
                  <c:v>128 128 1 1 32</c:v>
                </c:pt>
                <c:pt idx="65">
                  <c:v>128 128 1 1 64</c:v>
                </c:pt>
                <c:pt idx="66">
                  <c:v>128 128 1 8 32</c:v>
                </c:pt>
                <c:pt idx="67">
                  <c:v>128 128 1 8 64</c:v>
                </c:pt>
                <c:pt idx="68">
                  <c:v>128 128 8 1 32</c:v>
                </c:pt>
                <c:pt idx="69">
                  <c:v>128 128 8 1 64</c:v>
                </c:pt>
                <c:pt idx="70">
                  <c:v>128 128 8 8 32</c:v>
                </c:pt>
                <c:pt idx="71">
                  <c:v>128 128 8 8 64</c:v>
                </c:pt>
              </c:strCache>
            </c:strRef>
          </c:cat>
          <c:val>
            <c:numRef>
              <c:f>[Shilpa_458.xlsx]Sheet1!$L$2:$L$73</c:f>
              <c:numCache>
                <c:formatCode>General</c:formatCode>
                <c:ptCount val="72"/>
                <c:pt idx="0">
                  <c:v>2279.4428223999998</c:v>
                </c:pt>
                <c:pt idx="1">
                  <c:v>2193.53960448</c:v>
                </c:pt>
                <c:pt idx="2">
                  <c:v>4210.5617625599998</c:v>
                </c:pt>
                <c:pt idx="3">
                  <c:v>4026.5912960000001</c:v>
                </c:pt>
                <c:pt idx="4">
                  <c:v>3913.3149734400004</c:v>
                </c:pt>
                <c:pt idx="5">
                  <c:v>3803.9741824000002</c:v>
                </c:pt>
                <c:pt idx="6">
                  <c:v>6089.122387200001</c:v>
                </c:pt>
                <c:pt idx="7">
                  <c:v>5991.9120486399997</c:v>
                </c:pt>
                <c:pt idx="8">
                  <c:v>2662.6411008</c:v>
                </c:pt>
                <c:pt idx="9">
                  <c:v>2565.1628415999999</c:v>
                </c:pt>
                <c:pt idx="10">
                  <c:v>6263.8587878400003</c:v>
                </c:pt>
                <c:pt idx="11">
                  <c:v>6033.15096576</c:v>
                </c:pt>
                <c:pt idx="12">
                  <c:v>4430.4571328000002</c:v>
                </c:pt>
                <c:pt idx="13">
                  <c:v>4351.9663795199995</c:v>
                </c:pt>
                <c:pt idx="14">
                  <c:v>8243.5441728000005</c:v>
                </c:pt>
                <c:pt idx="15">
                  <c:v>8229.4229888000009</c:v>
                </c:pt>
                <c:pt idx="16">
                  <c:v>3286.6558771200002</c:v>
                </c:pt>
                <c:pt idx="17">
                  <c:v>3193.7383296000003</c:v>
                </c:pt>
                <c:pt idx="18">
                  <c:v>10233.3937728</c:v>
                </c:pt>
                <c:pt idx="19">
                  <c:v>9819.3036057600002</c:v>
                </c:pt>
                <c:pt idx="20">
                  <c:v>5175.6257664000004</c:v>
                </c:pt>
                <c:pt idx="21">
                  <c:v>5190.3088409600005</c:v>
                </c:pt>
                <c:pt idx="22">
                  <c:v>12333.844042240002</c:v>
                </c:pt>
                <c:pt idx="23">
                  <c:v>12281.92160256</c:v>
                </c:pt>
                <c:pt idx="24">
                  <c:v>2538.8894591999997</c:v>
                </c:pt>
                <c:pt idx="25">
                  <c:v>2470.5515135999999</c:v>
                </c:pt>
                <c:pt idx="26">
                  <c:v>4548.1681727999994</c:v>
                </c:pt>
                <c:pt idx="27">
                  <c:v>4443.5313510399992</c:v>
                </c:pt>
                <c:pt idx="28">
                  <c:v>5741.69298944</c:v>
                </c:pt>
                <c:pt idx="29">
                  <c:v>5571.7638067200005</c:v>
                </c:pt>
                <c:pt idx="30">
                  <c:v>8125.7287411200004</c:v>
                </c:pt>
                <c:pt idx="31">
                  <c:v>8015.4420736000002</c:v>
                </c:pt>
                <c:pt idx="32">
                  <c:v>2953.9752704000002</c:v>
                </c:pt>
                <c:pt idx="33">
                  <c:v>2894.412288</c:v>
                </c:pt>
                <c:pt idx="34">
                  <c:v>6656.6962560000002</c:v>
                </c:pt>
                <c:pt idx="35">
                  <c:v>6576.4561382399997</c:v>
                </c:pt>
                <c:pt idx="36">
                  <c:v>6392.1649343999998</c:v>
                </c:pt>
                <c:pt idx="37">
                  <c:v>6280.0551731199994</c:v>
                </c:pt>
                <c:pt idx="38">
                  <c:v>10326.410375680001</c:v>
                </c:pt>
                <c:pt idx="39">
                  <c:v>10353.637209600001</c:v>
                </c:pt>
                <c:pt idx="40">
                  <c:v>3613.2604608000006</c:v>
                </c:pt>
                <c:pt idx="41">
                  <c:v>3598.0807244800003</c:v>
                </c:pt>
                <c:pt idx="42">
                  <c:v>10714.520177919998</c:v>
                </c:pt>
                <c:pt idx="43">
                  <c:v>10548.020518400001</c:v>
                </c:pt>
                <c:pt idx="44">
                  <c:v>7246.9537510399996</c:v>
                </c:pt>
                <c:pt idx="45">
                  <c:v>7285.1061964800001</c:v>
                </c:pt>
                <c:pt idx="46">
                  <c:v>14431.906656000001</c:v>
                </c:pt>
                <c:pt idx="47">
                  <c:v>14445.334497280001</c:v>
                </c:pt>
                <c:pt idx="48">
                  <c:v>3002.8838707199998</c:v>
                </c:pt>
                <c:pt idx="49">
                  <c:v>2927.2671820800001</c:v>
                </c:pt>
                <c:pt idx="50">
                  <c:v>5076.9722764799999</c:v>
                </c:pt>
                <c:pt idx="51">
                  <c:v>4994.9200281599997</c:v>
                </c:pt>
                <c:pt idx="52">
                  <c:v>9384.6869952000015</c:v>
                </c:pt>
                <c:pt idx="53">
                  <c:v>9076.668794879999</c:v>
                </c:pt>
                <c:pt idx="54">
                  <c:v>12166.11450496</c:v>
                </c:pt>
                <c:pt idx="55">
                  <c:v>11981.003701760001</c:v>
                </c:pt>
                <c:pt idx="56">
                  <c:v>3454.8191385600003</c:v>
                </c:pt>
                <c:pt idx="57">
                  <c:v>3400.1590374400002</c:v>
                </c:pt>
                <c:pt idx="58">
                  <c:v>7209.6937638400004</c:v>
                </c:pt>
                <c:pt idx="59">
                  <c:v>7187.2286054400001</c:v>
                </c:pt>
                <c:pt idx="60">
                  <c:v>10295.19856768</c:v>
                </c:pt>
                <c:pt idx="61">
                  <c:v>10086.2012928</c:v>
                </c:pt>
                <c:pt idx="62">
                  <c:v>14443.039871999999</c:v>
                </c:pt>
                <c:pt idx="63">
                  <c:v>14471.49350912</c:v>
                </c:pt>
                <c:pt idx="64">
                  <c:v>4146.7334271999998</c:v>
                </c:pt>
                <c:pt idx="65">
                  <c:v>4160.5991116799996</c:v>
                </c:pt>
                <c:pt idx="66">
                  <c:v>11293.51688832</c:v>
                </c:pt>
                <c:pt idx="67">
                  <c:v>11223.175800320001</c:v>
                </c:pt>
                <c:pt idx="68">
                  <c:v>11360.649335039998</c:v>
                </c:pt>
                <c:pt idx="69">
                  <c:v>11396.707857920002</c:v>
                </c:pt>
                <c:pt idx="70">
                  <c:v>18552.055827200002</c:v>
                </c:pt>
                <c:pt idx="71">
                  <c:v>18571.458943999998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EF-A44D-8880-80503674C9FD}"/>
            </c:ext>
          </c:extLst>
        </c:ser>
        <c:ser>
          <c:idx val="1"/>
          <c:order val="1"/>
          <c:tx>
            <c:strRef>
              <c:f>[Shilpa_458.xlsx]Sheet1!$M$1</c:f>
              <c:strCache>
                <c:ptCount val="1"/>
                <c:pt idx="0">
                  <c:v>Parameters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[Shilpa_458.xlsx]Sheet1!$M$2:$M$73</c:f>
              <c:strCache>
                <c:ptCount val="72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32 32 8 1 32</c:v>
                </c:pt>
                <c:pt idx="5">
                  <c:v>32 32 8 1 64</c:v>
                </c:pt>
                <c:pt idx="6">
                  <c:v>32 32 8 8 32</c:v>
                </c:pt>
                <c:pt idx="7">
                  <c:v>32 32 8 8 64</c:v>
                </c:pt>
                <c:pt idx="8">
                  <c:v>32 64 1 1 32</c:v>
                </c:pt>
                <c:pt idx="9">
                  <c:v>32 64 1 1 64</c:v>
                </c:pt>
                <c:pt idx="10">
                  <c:v>32 64 1 8 32</c:v>
                </c:pt>
                <c:pt idx="11">
                  <c:v>32 64 1 8 64</c:v>
                </c:pt>
                <c:pt idx="12">
                  <c:v>32 64 8 1 32</c:v>
                </c:pt>
                <c:pt idx="13">
                  <c:v>32 64 8 1 64</c:v>
                </c:pt>
                <c:pt idx="14">
                  <c:v>32 64 8 8 32</c:v>
                </c:pt>
                <c:pt idx="15">
                  <c:v>32 64 8 8 64</c:v>
                </c:pt>
                <c:pt idx="16">
                  <c:v>32 128 1 1 32</c:v>
                </c:pt>
                <c:pt idx="17">
                  <c:v>32 128 1 1 64</c:v>
                </c:pt>
                <c:pt idx="18">
                  <c:v>32 128 1 8 32</c:v>
                </c:pt>
                <c:pt idx="19">
                  <c:v>32 128 1 8 64</c:v>
                </c:pt>
                <c:pt idx="20">
                  <c:v>32 128 8 1 32</c:v>
                </c:pt>
                <c:pt idx="21">
                  <c:v>32 128 8 1 64</c:v>
                </c:pt>
                <c:pt idx="22">
                  <c:v>32 128 8 8 32</c:v>
                </c:pt>
                <c:pt idx="23">
                  <c:v>32 128 8 8 64</c:v>
                </c:pt>
                <c:pt idx="24">
                  <c:v>64 32 1 1 32</c:v>
                </c:pt>
                <c:pt idx="25">
                  <c:v>64 32 1 1 64</c:v>
                </c:pt>
                <c:pt idx="26">
                  <c:v>64 32 1 8 32</c:v>
                </c:pt>
                <c:pt idx="27">
                  <c:v>64 32 1 8 64</c:v>
                </c:pt>
                <c:pt idx="28">
                  <c:v>64 32 8 1 32</c:v>
                </c:pt>
                <c:pt idx="29">
                  <c:v>64 32 8 1 64</c:v>
                </c:pt>
                <c:pt idx="30">
                  <c:v>64 32 8 8 32</c:v>
                </c:pt>
                <c:pt idx="31">
                  <c:v>64 32 8 8 64</c:v>
                </c:pt>
                <c:pt idx="32">
                  <c:v>64 64 1 1 32</c:v>
                </c:pt>
                <c:pt idx="33">
                  <c:v>64 64 1 1 64</c:v>
                </c:pt>
                <c:pt idx="34">
                  <c:v>64 64 1 8 32</c:v>
                </c:pt>
                <c:pt idx="35">
                  <c:v>64 64 1 8 64</c:v>
                </c:pt>
                <c:pt idx="36">
                  <c:v>64 64 8 1 32</c:v>
                </c:pt>
                <c:pt idx="37">
                  <c:v>64 64 8 1 64</c:v>
                </c:pt>
                <c:pt idx="38">
                  <c:v>64 64 8 8 32</c:v>
                </c:pt>
                <c:pt idx="39">
                  <c:v>64 64 8 8 64</c:v>
                </c:pt>
                <c:pt idx="40">
                  <c:v>64 128 1 1 32</c:v>
                </c:pt>
                <c:pt idx="41">
                  <c:v>64 128 1 1 64</c:v>
                </c:pt>
                <c:pt idx="42">
                  <c:v>64 128 1 8 32</c:v>
                </c:pt>
                <c:pt idx="43">
                  <c:v>64 128 1 8 64</c:v>
                </c:pt>
                <c:pt idx="44">
                  <c:v>64 128 8 1 32</c:v>
                </c:pt>
                <c:pt idx="45">
                  <c:v>64 128 8 1 64</c:v>
                </c:pt>
                <c:pt idx="46">
                  <c:v>64 128 8 8 32</c:v>
                </c:pt>
                <c:pt idx="47">
                  <c:v>64 128 8 8 64</c:v>
                </c:pt>
                <c:pt idx="48">
                  <c:v>128 32 1 1 32</c:v>
                </c:pt>
                <c:pt idx="49">
                  <c:v>128 32 1 1 64</c:v>
                </c:pt>
                <c:pt idx="50">
                  <c:v>128 32 1 8 32</c:v>
                </c:pt>
                <c:pt idx="51">
                  <c:v>128 32 1 8 64</c:v>
                </c:pt>
                <c:pt idx="52">
                  <c:v>128 32 8 1 32</c:v>
                </c:pt>
                <c:pt idx="53">
                  <c:v>128 32 8 1 64</c:v>
                </c:pt>
                <c:pt idx="54">
                  <c:v>128 32 8 8 32</c:v>
                </c:pt>
                <c:pt idx="55">
                  <c:v>128 32 8 8 64</c:v>
                </c:pt>
                <c:pt idx="56">
                  <c:v>128 64 1 1 32</c:v>
                </c:pt>
                <c:pt idx="57">
                  <c:v>128 64 1 1 64</c:v>
                </c:pt>
                <c:pt idx="58">
                  <c:v>128 64 1 8 32</c:v>
                </c:pt>
                <c:pt idx="59">
                  <c:v>128 64 1 8 64</c:v>
                </c:pt>
                <c:pt idx="60">
                  <c:v>128 64 8 1 32</c:v>
                </c:pt>
                <c:pt idx="61">
                  <c:v>128 64 8 1 64</c:v>
                </c:pt>
                <c:pt idx="62">
                  <c:v>128 64 8 8 32</c:v>
                </c:pt>
                <c:pt idx="63">
                  <c:v>128 64 8 8 64</c:v>
                </c:pt>
                <c:pt idx="64">
                  <c:v>128 128 1 1 32</c:v>
                </c:pt>
                <c:pt idx="65">
                  <c:v>128 128 1 1 64</c:v>
                </c:pt>
                <c:pt idx="66">
                  <c:v>128 128 1 8 32</c:v>
                </c:pt>
                <c:pt idx="67">
                  <c:v>128 128 1 8 64</c:v>
                </c:pt>
                <c:pt idx="68">
                  <c:v>128 128 8 1 32</c:v>
                </c:pt>
                <c:pt idx="69">
                  <c:v>128 128 8 1 64</c:v>
                </c:pt>
                <c:pt idx="70">
                  <c:v>128 128 8 8 32</c:v>
                </c:pt>
                <c:pt idx="71">
                  <c:v>128 128 8 8 64</c:v>
                </c:pt>
              </c:strCache>
            </c:strRef>
          </c:cat>
          <c:val>
            <c:numRef>
              <c:f>[Shilpa_458.xlsx]Sheet1!$M$2:$M$73</c:f>
              <c:numCache>
                <c:formatCode>General</c:formatCode>
                <c:ptCount val="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EF-A44D-8880-80503674C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85696"/>
        <c:axId val="240526464"/>
      </c:lineChart>
      <c:catAx>
        <c:axId val="21148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40526464"/>
        <c:crosses val="autoZero"/>
        <c:auto val="1"/>
        <c:lblAlgn val="ctr"/>
        <c:lblOffset val="100"/>
        <c:noMultiLvlLbl val="0"/>
      </c:catAx>
      <c:valAx>
        <c:axId val="24052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48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D-Asso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D-Asso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Sheet1!$F$2:$F$84</c:f>
              <c:numCache>
                <c:formatCode>General</c:formatCode>
                <c:ptCount val="8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6-294D-9C9D-C68115B4E575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Sheet1!$J$2:$J$84</c:f>
              <c:numCache>
                <c:formatCode>General</c:formatCode>
                <c:ptCount val="83"/>
                <c:pt idx="0">
                  <c:v>1.66432088</c:v>
                </c:pt>
                <c:pt idx="1">
                  <c:v>1.50571692</c:v>
                </c:pt>
                <c:pt idx="2">
                  <c:v>1.6643408800000001</c:v>
                </c:pt>
                <c:pt idx="3">
                  <c:v>1.5057258</c:v>
                </c:pt>
                <c:pt idx="4">
                  <c:v>1.7219422799999999</c:v>
                </c:pt>
                <c:pt idx="5">
                  <c:v>1.58016756</c:v>
                </c:pt>
                <c:pt idx="6">
                  <c:v>1.7219672799999999</c:v>
                </c:pt>
                <c:pt idx="7">
                  <c:v>1.5801824400000002</c:v>
                </c:pt>
                <c:pt idx="8">
                  <c:v>1.5879732400000002</c:v>
                </c:pt>
                <c:pt idx="9">
                  <c:v>1.58716576</c:v>
                </c:pt>
                <c:pt idx="10">
                  <c:v>1.5871816400000001</c:v>
                </c:pt>
                <c:pt idx="11">
                  <c:v>1.6643328799999999</c:v>
                </c:pt>
                <c:pt idx="12">
                  <c:v>1.5057217999999999</c:v>
                </c:pt>
                <c:pt idx="13">
                  <c:v>1.66433388</c:v>
                </c:pt>
                <c:pt idx="14">
                  <c:v>1.5057228</c:v>
                </c:pt>
                <c:pt idx="15">
                  <c:v>1.72195828</c:v>
                </c:pt>
                <c:pt idx="16">
                  <c:v>1.5801774399999999</c:v>
                </c:pt>
                <c:pt idx="17">
                  <c:v>1.72196028</c:v>
                </c:pt>
                <c:pt idx="18">
                  <c:v>1.58017944</c:v>
                </c:pt>
                <c:pt idx="19">
                  <c:v>1.7281412399999998</c:v>
                </c:pt>
                <c:pt idx="20">
                  <c:v>1.5871756399999999</c:v>
                </c:pt>
                <c:pt idx="21">
                  <c:v>1.7281432400000001</c:v>
                </c:pt>
                <c:pt idx="22">
                  <c:v>1.5871776400000002</c:v>
                </c:pt>
                <c:pt idx="23">
                  <c:v>1.6643298799999999</c:v>
                </c:pt>
                <c:pt idx="24">
                  <c:v>1.5057187999999999</c:v>
                </c:pt>
                <c:pt idx="25">
                  <c:v>1.6643298799999999</c:v>
                </c:pt>
                <c:pt idx="26">
                  <c:v>1.5057178</c:v>
                </c:pt>
                <c:pt idx="27">
                  <c:v>1.72195528</c:v>
                </c:pt>
                <c:pt idx="28">
                  <c:v>1.58017444</c:v>
                </c:pt>
                <c:pt idx="29">
                  <c:v>1.72195528</c:v>
                </c:pt>
                <c:pt idx="30">
                  <c:v>1.58017344</c:v>
                </c:pt>
                <c:pt idx="31">
                  <c:v>1.7281382399999998</c:v>
                </c:pt>
                <c:pt idx="32">
                  <c:v>1.5871726399999999</c:v>
                </c:pt>
                <c:pt idx="33">
                  <c:v>1.7281382399999998</c:v>
                </c:pt>
                <c:pt idx="34">
                  <c:v>1.5871726399999999</c:v>
                </c:pt>
                <c:pt idx="35">
                  <c:v>1.7106861200000001</c:v>
                </c:pt>
                <c:pt idx="36">
                  <c:v>1.56301976</c:v>
                </c:pt>
                <c:pt idx="37">
                  <c:v>1.7107091200000002</c:v>
                </c:pt>
                <c:pt idx="38">
                  <c:v>1.5630316400000002</c:v>
                </c:pt>
                <c:pt idx="39">
                  <c:v>1.7629708799999999</c:v>
                </c:pt>
                <c:pt idx="40">
                  <c:v>1.6353252</c:v>
                </c:pt>
                <c:pt idx="41">
                  <c:v>1.76299988</c:v>
                </c:pt>
                <c:pt idx="42">
                  <c:v>1.6353440799999999</c:v>
                </c:pt>
                <c:pt idx="43">
                  <c:v>1.76855004</c:v>
                </c:pt>
                <c:pt idx="44">
                  <c:v>1.64243476</c:v>
                </c:pt>
                <c:pt idx="45">
                  <c:v>1.7685790400000001</c:v>
                </c:pt>
                <c:pt idx="46">
                  <c:v>1.64245464</c:v>
                </c:pt>
                <c:pt idx="47">
                  <c:v>1.71070012</c:v>
                </c:pt>
                <c:pt idx="48">
                  <c:v>1.5630266399999999</c:v>
                </c:pt>
                <c:pt idx="49">
                  <c:v>1.7107021200000001</c:v>
                </c:pt>
                <c:pt idx="50">
                  <c:v>1.5649600399999999</c:v>
                </c:pt>
                <c:pt idx="51">
                  <c:v>1.7629898799999999</c:v>
                </c:pt>
                <c:pt idx="52">
                  <c:v>1.6353380799999999</c:v>
                </c:pt>
                <c:pt idx="53">
                  <c:v>1.76299188</c:v>
                </c:pt>
                <c:pt idx="54">
                  <c:v>1.63534008</c:v>
                </c:pt>
                <c:pt idx="55">
                  <c:v>1.76856904</c:v>
                </c:pt>
                <c:pt idx="56">
                  <c:v>1.6424476399999999</c:v>
                </c:pt>
                <c:pt idx="57">
                  <c:v>1.7685710400000001</c:v>
                </c:pt>
                <c:pt idx="58">
                  <c:v>1.6424506400000003</c:v>
                </c:pt>
                <c:pt idx="59">
                  <c:v>1.7106971199999998</c:v>
                </c:pt>
                <c:pt idx="60">
                  <c:v>1.5630246400000001</c:v>
                </c:pt>
                <c:pt idx="61">
                  <c:v>1.7106971199999998</c:v>
                </c:pt>
                <c:pt idx="62">
                  <c:v>1.5630236399999999</c:v>
                </c:pt>
                <c:pt idx="63">
                  <c:v>1.7629868800000001</c:v>
                </c:pt>
                <c:pt idx="64">
                  <c:v>1.6353350799999999</c:v>
                </c:pt>
                <c:pt idx="65">
                  <c:v>1.7629868800000001</c:v>
                </c:pt>
                <c:pt idx="66">
                  <c:v>1.6353350799999999</c:v>
                </c:pt>
                <c:pt idx="67">
                  <c:v>1.7685660400000001</c:v>
                </c:pt>
                <c:pt idx="68">
                  <c:v>1.64244564</c:v>
                </c:pt>
                <c:pt idx="69">
                  <c:v>1.7685660400000001</c:v>
                </c:pt>
                <c:pt idx="70">
                  <c:v>1.6424446399999999</c:v>
                </c:pt>
                <c:pt idx="71">
                  <c:v>1.7619338</c:v>
                </c:pt>
                <c:pt idx="72">
                  <c:v>1.63185924</c:v>
                </c:pt>
                <c:pt idx="73">
                  <c:v>1.7619598000000001</c:v>
                </c:pt>
                <c:pt idx="74">
                  <c:v>1.6318751200000001</c:v>
                </c:pt>
                <c:pt idx="75">
                  <c:v>1.8035243200000002</c:v>
                </c:pt>
                <c:pt idx="76">
                  <c:v>1.69519496</c:v>
                </c:pt>
                <c:pt idx="77">
                  <c:v>1.8035553200000001</c:v>
                </c:pt>
                <c:pt idx="78">
                  <c:v>1.6952168400000001</c:v>
                </c:pt>
                <c:pt idx="79">
                  <c:v>1.8095485999999998</c:v>
                </c:pt>
                <c:pt idx="80">
                  <c:v>1.7038038</c:v>
                </c:pt>
                <c:pt idx="81">
                  <c:v>1.8095805999999999</c:v>
                </c:pt>
                <c:pt idx="82">
                  <c:v>1.7609459199999999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D6-294D-9C9D-C68115B4E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210256"/>
        <c:axId val="240071696"/>
      </c:lineChart>
      <c:catAx>
        <c:axId val="239210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071696"/>
        <c:crosses val="autoZero"/>
        <c:auto val="1"/>
        <c:lblAlgn val="ctr"/>
        <c:lblOffset val="100"/>
        <c:noMultiLvlLbl val="0"/>
      </c:catAx>
      <c:valAx>
        <c:axId val="24007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10256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I-Asso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I-Asso</c:v>
                </c:pt>
              </c:strCache>
            </c:strRef>
          </c:tx>
          <c:spPr>
            <a:ln w="28575" cap="rnd">
              <a:gradFill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Sheet1!$G$2:$G$84</c:f>
              <c:numCache>
                <c:formatCode>General</c:formatCode>
                <c:ptCount val="83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8</c:v>
                </c:pt>
                <c:pt idx="4">
                  <c:v>1</c:v>
                </c:pt>
                <c:pt idx="5">
                  <c:v>1</c:v>
                </c:pt>
                <c:pt idx="6">
                  <c:v>8</c:v>
                </c:pt>
                <c:pt idx="7">
                  <c:v>8</c:v>
                </c:pt>
                <c:pt idx="8">
                  <c:v>1</c:v>
                </c:pt>
                <c:pt idx="9">
                  <c:v>1</c:v>
                </c:pt>
                <c:pt idx="10">
                  <c:v>8</c:v>
                </c:pt>
                <c:pt idx="11">
                  <c:v>1</c:v>
                </c:pt>
                <c:pt idx="12">
                  <c:v>1</c:v>
                </c:pt>
                <c:pt idx="13">
                  <c:v>8</c:v>
                </c:pt>
                <c:pt idx="14">
                  <c:v>8</c:v>
                </c:pt>
                <c:pt idx="15">
                  <c:v>1</c:v>
                </c:pt>
                <c:pt idx="16">
                  <c:v>1</c:v>
                </c:pt>
                <c:pt idx="17">
                  <c:v>8</c:v>
                </c:pt>
                <c:pt idx="18">
                  <c:v>8</c:v>
                </c:pt>
                <c:pt idx="19">
                  <c:v>1</c:v>
                </c:pt>
                <c:pt idx="20">
                  <c:v>1</c:v>
                </c:pt>
                <c:pt idx="21">
                  <c:v>8</c:v>
                </c:pt>
                <c:pt idx="22">
                  <c:v>8</c:v>
                </c:pt>
                <c:pt idx="23">
                  <c:v>1</c:v>
                </c:pt>
                <c:pt idx="24">
                  <c:v>1</c:v>
                </c:pt>
                <c:pt idx="25">
                  <c:v>8</c:v>
                </c:pt>
                <c:pt idx="26">
                  <c:v>8</c:v>
                </c:pt>
                <c:pt idx="27">
                  <c:v>1</c:v>
                </c:pt>
                <c:pt idx="28">
                  <c:v>1</c:v>
                </c:pt>
                <c:pt idx="29">
                  <c:v>8</c:v>
                </c:pt>
                <c:pt idx="30">
                  <c:v>8</c:v>
                </c:pt>
                <c:pt idx="31">
                  <c:v>1</c:v>
                </c:pt>
                <c:pt idx="32">
                  <c:v>1</c:v>
                </c:pt>
                <c:pt idx="33">
                  <c:v>8</c:v>
                </c:pt>
                <c:pt idx="34">
                  <c:v>8</c:v>
                </c:pt>
                <c:pt idx="35">
                  <c:v>1</c:v>
                </c:pt>
                <c:pt idx="36">
                  <c:v>1</c:v>
                </c:pt>
                <c:pt idx="37">
                  <c:v>8</c:v>
                </c:pt>
                <c:pt idx="38">
                  <c:v>8</c:v>
                </c:pt>
                <c:pt idx="39">
                  <c:v>1</c:v>
                </c:pt>
                <c:pt idx="40">
                  <c:v>1</c:v>
                </c:pt>
                <c:pt idx="41">
                  <c:v>8</c:v>
                </c:pt>
                <c:pt idx="42">
                  <c:v>8</c:v>
                </c:pt>
                <c:pt idx="43">
                  <c:v>1</c:v>
                </c:pt>
                <c:pt idx="44">
                  <c:v>1</c:v>
                </c:pt>
                <c:pt idx="45">
                  <c:v>8</c:v>
                </c:pt>
                <c:pt idx="46">
                  <c:v>8</c:v>
                </c:pt>
                <c:pt idx="47">
                  <c:v>1</c:v>
                </c:pt>
                <c:pt idx="48">
                  <c:v>1</c:v>
                </c:pt>
                <c:pt idx="49">
                  <c:v>8</c:v>
                </c:pt>
                <c:pt idx="50">
                  <c:v>8</c:v>
                </c:pt>
                <c:pt idx="51">
                  <c:v>1</c:v>
                </c:pt>
                <c:pt idx="52">
                  <c:v>1</c:v>
                </c:pt>
                <c:pt idx="53">
                  <c:v>8</c:v>
                </c:pt>
                <c:pt idx="54">
                  <c:v>8</c:v>
                </c:pt>
                <c:pt idx="55">
                  <c:v>1</c:v>
                </c:pt>
                <c:pt idx="56">
                  <c:v>1</c:v>
                </c:pt>
                <c:pt idx="57">
                  <c:v>8</c:v>
                </c:pt>
                <c:pt idx="58">
                  <c:v>8</c:v>
                </c:pt>
                <c:pt idx="59">
                  <c:v>1</c:v>
                </c:pt>
                <c:pt idx="60">
                  <c:v>1</c:v>
                </c:pt>
                <c:pt idx="61">
                  <c:v>8</c:v>
                </c:pt>
                <c:pt idx="62">
                  <c:v>8</c:v>
                </c:pt>
                <c:pt idx="63">
                  <c:v>1</c:v>
                </c:pt>
                <c:pt idx="64">
                  <c:v>1</c:v>
                </c:pt>
                <c:pt idx="65">
                  <c:v>8</c:v>
                </c:pt>
                <c:pt idx="66">
                  <c:v>8</c:v>
                </c:pt>
                <c:pt idx="67">
                  <c:v>1</c:v>
                </c:pt>
                <c:pt idx="68">
                  <c:v>1</c:v>
                </c:pt>
                <c:pt idx="69">
                  <c:v>8</c:v>
                </c:pt>
                <c:pt idx="70">
                  <c:v>8</c:v>
                </c:pt>
                <c:pt idx="71">
                  <c:v>1</c:v>
                </c:pt>
                <c:pt idx="72">
                  <c:v>1</c:v>
                </c:pt>
                <c:pt idx="73">
                  <c:v>8</c:v>
                </c:pt>
                <c:pt idx="74">
                  <c:v>8</c:v>
                </c:pt>
                <c:pt idx="75">
                  <c:v>1</c:v>
                </c:pt>
                <c:pt idx="76">
                  <c:v>1</c:v>
                </c:pt>
                <c:pt idx="77">
                  <c:v>8</c:v>
                </c:pt>
                <c:pt idx="78">
                  <c:v>8</c:v>
                </c:pt>
                <c:pt idx="79">
                  <c:v>1</c:v>
                </c:pt>
                <c:pt idx="80">
                  <c:v>1</c:v>
                </c:pt>
                <c:pt idx="81">
                  <c:v>8</c:v>
                </c:pt>
                <c:pt idx="8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9C-2F47-9661-86F52021884A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Sheet1!$J$2:$J$84</c:f>
              <c:numCache>
                <c:formatCode>General</c:formatCode>
                <c:ptCount val="83"/>
                <c:pt idx="0">
                  <c:v>1.66432088</c:v>
                </c:pt>
                <c:pt idx="1">
                  <c:v>1.50571692</c:v>
                </c:pt>
                <c:pt idx="2">
                  <c:v>1.6643408800000001</c:v>
                </c:pt>
                <c:pt idx="3">
                  <c:v>1.5057258</c:v>
                </c:pt>
                <c:pt idx="4">
                  <c:v>1.7219422799999999</c:v>
                </c:pt>
                <c:pt idx="5">
                  <c:v>1.58016756</c:v>
                </c:pt>
                <c:pt idx="6">
                  <c:v>1.7219672799999999</c:v>
                </c:pt>
                <c:pt idx="7">
                  <c:v>1.5801824400000002</c:v>
                </c:pt>
                <c:pt idx="8">
                  <c:v>1.5879732400000002</c:v>
                </c:pt>
                <c:pt idx="9">
                  <c:v>1.58716576</c:v>
                </c:pt>
                <c:pt idx="10">
                  <c:v>1.5871816400000001</c:v>
                </c:pt>
                <c:pt idx="11">
                  <c:v>1.6643328799999999</c:v>
                </c:pt>
                <c:pt idx="12">
                  <c:v>1.5057217999999999</c:v>
                </c:pt>
                <c:pt idx="13">
                  <c:v>1.66433388</c:v>
                </c:pt>
                <c:pt idx="14">
                  <c:v>1.5057228</c:v>
                </c:pt>
                <c:pt idx="15">
                  <c:v>1.72195828</c:v>
                </c:pt>
                <c:pt idx="16">
                  <c:v>1.5801774399999999</c:v>
                </c:pt>
                <c:pt idx="17">
                  <c:v>1.72196028</c:v>
                </c:pt>
                <c:pt idx="18">
                  <c:v>1.58017944</c:v>
                </c:pt>
                <c:pt idx="19">
                  <c:v>1.7281412399999998</c:v>
                </c:pt>
                <c:pt idx="20">
                  <c:v>1.5871756399999999</c:v>
                </c:pt>
                <c:pt idx="21">
                  <c:v>1.7281432400000001</c:v>
                </c:pt>
                <c:pt idx="22">
                  <c:v>1.5871776400000002</c:v>
                </c:pt>
                <c:pt idx="23">
                  <c:v>1.6643298799999999</c:v>
                </c:pt>
                <c:pt idx="24">
                  <c:v>1.5057187999999999</c:v>
                </c:pt>
                <c:pt idx="25">
                  <c:v>1.6643298799999999</c:v>
                </c:pt>
                <c:pt idx="26">
                  <c:v>1.5057178</c:v>
                </c:pt>
                <c:pt idx="27">
                  <c:v>1.72195528</c:v>
                </c:pt>
                <c:pt idx="28">
                  <c:v>1.58017444</c:v>
                </c:pt>
                <c:pt idx="29">
                  <c:v>1.72195528</c:v>
                </c:pt>
                <c:pt idx="30">
                  <c:v>1.58017344</c:v>
                </c:pt>
                <c:pt idx="31">
                  <c:v>1.7281382399999998</c:v>
                </c:pt>
                <c:pt idx="32">
                  <c:v>1.5871726399999999</c:v>
                </c:pt>
                <c:pt idx="33">
                  <c:v>1.7281382399999998</c:v>
                </c:pt>
                <c:pt idx="34">
                  <c:v>1.5871726399999999</c:v>
                </c:pt>
                <c:pt idx="35">
                  <c:v>1.7106861200000001</c:v>
                </c:pt>
                <c:pt idx="36">
                  <c:v>1.56301976</c:v>
                </c:pt>
                <c:pt idx="37">
                  <c:v>1.7107091200000002</c:v>
                </c:pt>
                <c:pt idx="38">
                  <c:v>1.5630316400000002</c:v>
                </c:pt>
                <c:pt idx="39">
                  <c:v>1.7629708799999999</c:v>
                </c:pt>
                <c:pt idx="40">
                  <c:v>1.6353252</c:v>
                </c:pt>
                <c:pt idx="41">
                  <c:v>1.76299988</c:v>
                </c:pt>
                <c:pt idx="42">
                  <c:v>1.6353440799999999</c:v>
                </c:pt>
                <c:pt idx="43">
                  <c:v>1.76855004</c:v>
                </c:pt>
                <c:pt idx="44">
                  <c:v>1.64243476</c:v>
                </c:pt>
                <c:pt idx="45">
                  <c:v>1.7685790400000001</c:v>
                </c:pt>
                <c:pt idx="46">
                  <c:v>1.64245464</c:v>
                </c:pt>
                <c:pt idx="47">
                  <c:v>1.71070012</c:v>
                </c:pt>
                <c:pt idx="48">
                  <c:v>1.5630266399999999</c:v>
                </c:pt>
                <c:pt idx="49">
                  <c:v>1.7107021200000001</c:v>
                </c:pt>
                <c:pt idx="50">
                  <c:v>1.5649600399999999</c:v>
                </c:pt>
                <c:pt idx="51">
                  <c:v>1.7629898799999999</c:v>
                </c:pt>
                <c:pt idx="52">
                  <c:v>1.6353380799999999</c:v>
                </c:pt>
                <c:pt idx="53">
                  <c:v>1.76299188</c:v>
                </c:pt>
                <c:pt idx="54">
                  <c:v>1.63534008</c:v>
                </c:pt>
                <c:pt idx="55">
                  <c:v>1.76856904</c:v>
                </c:pt>
                <c:pt idx="56">
                  <c:v>1.6424476399999999</c:v>
                </c:pt>
                <c:pt idx="57">
                  <c:v>1.7685710400000001</c:v>
                </c:pt>
                <c:pt idx="58">
                  <c:v>1.6424506400000003</c:v>
                </c:pt>
                <c:pt idx="59">
                  <c:v>1.7106971199999998</c:v>
                </c:pt>
                <c:pt idx="60">
                  <c:v>1.5630246400000001</c:v>
                </c:pt>
                <c:pt idx="61">
                  <c:v>1.7106971199999998</c:v>
                </c:pt>
                <c:pt idx="62">
                  <c:v>1.5630236399999999</c:v>
                </c:pt>
                <c:pt idx="63">
                  <c:v>1.7629868800000001</c:v>
                </c:pt>
                <c:pt idx="64">
                  <c:v>1.6353350799999999</c:v>
                </c:pt>
                <c:pt idx="65">
                  <c:v>1.7629868800000001</c:v>
                </c:pt>
                <c:pt idx="66">
                  <c:v>1.6353350799999999</c:v>
                </c:pt>
                <c:pt idx="67">
                  <c:v>1.7685660400000001</c:v>
                </c:pt>
                <c:pt idx="68">
                  <c:v>1.64244564</c:v>
                </c:pt>
                <c:pt idx="69">
                  <c:v>1.7685660400000001</c:v>
                </c:pt>
                <c:pt idx="70">
                  <c:v>1.6424446399999999</c:v>
                </c:pt>
                <c:pt idx="71">
                  <c:v>1.7619338</c:v>
                </c:pt>
                <c:pt idx="72">
                  <c:v>1.63185924</c:v>
                </c:pt>
                <c:pt idx="73">
                  <c:v>1.7619598000000001</c:v>
                </c:pt>
                <c:pt idx="74">
                  <c:v>1.6318751200000001</c:v>
                </c:pt>
                <c:pt idx="75">
                  <c:v>1.8035243200000002</c:v>
                </c:pt>
                <c:pt idx="76">
                  <c:v>1.69519496</c:v>
                </c:pt>
                <c:pt idx="77">
                  <c:v>1.8035553200000001</c:v>
                </c:pt>
                <c:pt idx="78">
                  <c:v>1.6952168400000001</c:v>
                </c:pt>
                <c:pt idx="79">
                  <c:v>1.8095485999999998</c:v>
                </c:pt>
                <c:pt idx="80">
                  <c:v>1.7038038</c:v>
                </c:pt>
                <c:pt idx="81">
                  <c:v>1.8095805999999999</c:v>
                </c:pt>
                <c:pt idx="82">
                  <c:v>1.7609459199999999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9C-2F47-9661-86F520218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092544"/>
        <c:axId val="272698128"/>
      </c:lineChart>
      <c:catAx>
        <c:axId val="236092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698128"/>
        <c:crosses val="autoZero"/>
        <c:auto val="1"/>
        <c:lblAlgn val="ctr"/>
        <c:lblOffset val="100"/>
        <c:noMultiLvlLbl val="0"/>
      </c:catAx>
      <c:valAx>
        <c:axId val="27269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09254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Block Size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Block Size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Sheet1!$H$2:$H$84</c:f>
              <c:numCache>
                <c:formatCode>General</c:formatCode>
                <c:ptCount val="83"/>
                <c:pt idx="0">
                  <c:v>32</c:v>
                </c:pt>
                <c:pt idx="1">
                  <c:v>64</c:v>
                </c:pt>
                <c:pt idx="2">
                  <c:v>32</c:v>
                </c:pt>
                <c:pt idx="3">
                  <c:v>64</c:v>
                </c:pt>
                <c:pt idx="4">
                  <c:v>32</c:v>
                </c:pt>
                <c:pt idx="5">
                  <c:v>64</c:v>
                </c:pt>
                <c:pt idx="6">
                  <c:v>32</c:v>
                </c:pt>
                <c:pt idx="7">
                  <c:v>64</c:v>
                </c:pt>
                <c:pt idx="8">
                  <c:v>32</c:v>
                </c:pt>
                <c:pt idx="9">
                  <c:v>64</c:v>
                </c:pt>
                <c:pt idx="10">
                  <c:v>64</c:v>
                </c:pt>
                <c:pt idx="11">
                  <c:v>32</c:v>
                </c:pt>
                <c:pt idx="12">
                  <c:v>64</c:v>
                </c:pt>
                <c:pt idx="13">
                  <c:v>32</c:v>
                </c:pt>
                <c:pt idx="14">
                  <c:v>64</c:v>
                </c:pt>
                <c:pt idx="15">
                  <c:v>32</c:v>
                </c:pt>
                <c:pt idx="16">
                  <c:v>64</c:v>
                </c:pt>
                <c:pt idx="17">
                  <c:v>32</c:v>
                </c:pt>
                <c:pt idx="18">
                  <c:v>64</c:v>
                </c:pt>
                <c:pt idx="19">
                  <c:v>32</c:v>
                </c:pt>
                <c:pt idx="20">
                  <c:v>64</c:v>
                </c:pt>
                <c:pt idx="21">
                  <c:v>32</c:v>
                </c:pt>
                <c:pt idx="22">
                  <c:v>64</c:v>
                </c:pt>
                <c:pt idx="23">
                  <c:v>32</c:v>
                </c:pt>
                <c:pt idx="24">
                  <c:v>64</c:v>
                </c:pt>
                <c:pt idx="25">
                  <c:v>32</c:v>
                </c:pt>
                <c:pt idx="26">
                  <c:v>64</c:v>
                </c:pt>
                <c:pt idx="27">
                  <c:v>32</c:v>
                </c:pt>
                <c:pt idx="28">
                  <c:v>64</c:v>
                </c:pt>
                <c:pt idx="29">
                  <c:v>32</c:v>
                </c:pt>
                <c:pt idx="30">
                  <c:v>64</c:v>
                </c:pt>
                <c:pt idx="31">
                  <c:v>32</c:v>
                </c:pt>
                <c:pt idx="32">
                  <c:v>64</c:v>
                </c:pt>
                <c:pt idx="33">
                  <c:v>32</c:v>
                </c:pt>
                <c:pt idx="34">
                  <c:v>64</c:v>
                </c:pt>
                <c:pt idx="35">
                  <c:v>32</c:v>
                </c:pt>
                <c:pt idx="36">
                  <c:v>64</c:v>
                </c:pt>
                <c:pt idx="37">
                  <c:v>32</c:v>
                </c:pt>
                <c:pt idx="38">
                  <c:v>64</c:v>
                </c:pt>
                <c:pt idx="39">
                  <c:v>32</c:v>
                </c:pt>
                <c:pt idx="40">
                  <c:v>64</c:v>
                </c:pt>
                <c:pt idx="41">
                  <c:v>32</c:v>
                </c:pt>
                <c:pt idx="42">
                  <c:v>64</c:v>
                </c:pt>
                <c:pt idx="43">
                  <c:v>32</c:v>
                </c:pt>
                <c:pt idx="44">
                  <c:v>64</c:v>
                </c:pt>
                <c:pt idx="45">
                  <c:v>32</c:v>
                </c:pt>
                <c:pt idx="46">
                  <c:v>64</c:v>
                </c:pt>
                <c:pt idx="47">
                  <c:v>32</c:v>
                </c:pt>
                <c:pt idx="48">
                  <c:v>64</c:v>
                </c:pt>
                <c:pt idx="49">
                  <c:v>32</c:v>
                </c:pt>
                <c:pt idx="50">
                  <c:v>64</c:v>
                </c:pt>
                <c:pt idx="51">
                  <c:v>32</c:v>
                </c:pt>
                <c:pt idx="52">
                  <c:v>64</c:v>
                </c:pt>
                <c:pt idx="53">
                  <c:v>32</c:v>
                </c:pt>
                <c:pt idx="54">
                  <c:v>64</c:v>
                </c:pt>
                <c:pt idx="55">
                  <c:v>32</c:v>
                </c:pt>
                <c:pt idx="56">
                  <c:v>64</c:v>
                </c:pt>
                <c:pt idx="57">
                  <c:v>32</c:v>
                </c:pt>
                <c:pt idx="58">
                  <c:v>64</c:v>
                </c:pt>
                <c:pt idx="59">
                  <c:v>32</c:v>
                </c:pt>
                <c:pt idx="60">
                  <c:v>64</c:v>
                </c:pt>
                <c:pt idx="61">
                  <c:v>32</c:v>
                </c:pt>
                <c:pt idx="62">
                  <c:v>64</c:v>
                </c:pt>
                <c:pt idx="63">
                  <c:v>32</c:v>
                </c:pt>
                <c:pt idx="64">
                  <c:v>64</c:v>
                </c:pt>
                <c:pt idx="65">
                  <c:v>32</c:v>
                </c:pt>
                <c:pt idx="66">
                  <c:v>64</c:v>
                </c:pt>
                <c:pt idx="67">
                  <c:v>32</c:v>
                </c:pt>
                <c:pt idx="68">
                  <c:v>64</c:v>
                </c:pt>
                <c:pt idx="69">
                  <c:v>32</c:v>
                </c:pt>
                <c:pt idx="70">
                  <c:v>64</c:v>
                </c:pt>
                <c:pt idx="71">
                  <c:v>32</c:v>
                </c:pt>
                <c:pt idx="72">
                  <c:v>64</c:v>
                </c:pt>
                <c:pt idx="73">
                  <c:v>32</c:v>
                </c:pt>
                <c:pt idx="74">
                  <c:v>64</c:v>
                </c:pt>
                <c:pt idx="75">
                  <c:v>32</c:v>
                </c:pt>
                <c:pt idx="76">
                  <c:v>64</c:v>
                </c:pt>
                <c:pt idx="77">
                  <c:v>32</c:v>
                </c:pt>
                <c:pt idx="78">
                  <c:v>64</c:v>
                </c:pt>
                <c:pt idx="79">
                  <c:v>32</c:v>
                </c:pt>
                <c:pt idx="80">
                  <c:v>64</c:v>
                </c:pt>
                <c:pt idx="81">
                  <c:v>32</c:v>
                </c:pt>
                <c:pt idx="82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30-0044-95DE-FFFEA1737EE2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Sheet1!$J$2:$J$84</c:f>
              <c:numCache>
                <c:formatCode>General</c:formatCode>
                <c:ptCount val="83"/>
                <c:pt idx="0">
                  <c:v>1.66432088</c:v>
                </c:pt>
                <c:pt idx="1">
                  <c:v>1.50571692</c:v>
                </c:pt>
                <c:pt idx="2">
                  <c:v>1.6643408800000001</c:v>
                </c:pt>
                <c:pt idx="3">
                  <c:v>1.5057258</c:v>
                </c:pt>
                <c:pt idx="4">
                  <c:v>1.7219422799999999</c:v>
                </c:pt>
                <c:pt idx="5">
                  <c:v>1.58016756</c:v>
                </c:pt>
                <c:pt idx="6">
                  <c:v>1.7219672799999999</c:v>
                </c:pt>
                <c:pt idx="7">
                  <c:v>1.5801824400000002</c:v>
                </c:pt>
                <c:pt idx="8">
                  <c:v>1.5879732400000002</c:v>
                </c:pt>
                <c:pt idx="9">
                  <c:v>1.58716576</c:v>
                </c:pt>
                <c:pt idx="10">
                  <c:v>1.5871816400000001</c:v>
                </c:pt>
                <c:pt idx="11">
                  <c:v>1.6643328799999999</c:v>
                </c:pt>
                <c:pt idx="12">
                  <c:v>1.5057217999999999</c:v>
                </c:pt>
                <c:pt idx="13">
                  <c:v>1.66433388</c:v>
                </c:pt>
                <c:pt idx="14">
                  <c:v>1.5057228</c:v>
                </c:pt>
                <c:pt idx="15">
                  <c:v>1.72195828</c:v>
                </c:pt>
                <c:pt idx="16">
                  <c:v>1.5801774399999999</c:v>
                </c:pt>
                <c:pt idx="17">
                  <c:v>1.72196028</c:v>
                </c:pt>
                <c:pt idx="18">
                  <c:v>1.58017944</c:v>
                </c:pt>
                <c:pt idx="19">
                  <c:v>1.7281412399999998</c:v>
                </c:pt>
                <c:pt idx="20">
                  <c:v>1.5871756399999999</c:v>
                </c:pt>
                <c:pt idx="21">
                  <c:v>1.7281432400000001</c:v>
                </c:pt>
                <c:pt idx="22">
                  <c:v>1.5871776400000002</c:v>
                </c:pt>
                <c:pt idx="23">
                  <c:v>1.6643298799999999</c:v>
                </c:pt>
                <c:pt idx="24">
                  <c:v>1.5057187999999999</c:v>
                </c:pt>
                <c:pt idx="25">
                  <c:v>1.6643298799999999</c:v>
                </c:pt>
                <c:pt idx="26">
                  <c:v>1.5057178</c:v>
                </c:pt>
                <c:pt idx="27">
                  <c:v>1.72195528</c:v>
                </c:pt>
                <c:pt idx="28">
                  <c:v>1.58017444</c:v>
                </c:pt>
                <c:pt idx="29">
                  <c:v>1.72195528</c:v>
                </c:pt>
                <c:pt idx="30">
                  <c:v>1.58017344</c:v>
                </c:pt>
                <c:pt idx="31">
                  <c:v>1.7281382399999998</c:v>
                </c:pt>
                <c:pt idx="32">
                  <c:v>1.5871726399999999</c:v>
                </c:pt>
                <c:pt idx="33">
                  <c:v>1.7281382399999998</c:v>
                </c:pt>
                <c:pt idx="34">
                  <c:v>1.5871726399999999</c:v>
                </c:pt>
                <c:pt idx="35">
                  <c:v>1.7106861200000001</c:v>
                </c:pt>
                <c:pt idx="36">
                  <c:v>1.56301976</c:v>
                </c:pt>
                <c:pt idx="37">
                  <c:v>1.7107091200000002</c:v>
                </c:pt>
                <c:pt idx="38">
                  <c:v>1.5630316400000002</c:v>
                </c:pt>
                <c:pt idx="39">
                  <c:v>1.7629708799999999</c:v>
                </c:pt>
                <c:pt idx="40">
                  <c:v>1.6353252</c:v>
                </c:pt>
                <c:pt idx="41">
                  <c:v>1.76299988</c:v>
                </c:pt>
                <c:pt idx="42">
                  <c:v>1.6353440799999999</c:v>
                </c:pt>
                <c:pt idx="43">
                  <c:v>1.76855004</c:v>
                </c:pt>
                <c:pt idx="44">
                  <c:v>1.64243476</c:v>
                </c:pt>
                <c:pt idx="45">
                  <c:v>1.7685790400000001</c:v>
                </c:pt>
                <c:pt idx="46">
                  <c:v>1.64245464</c:v>
                </c:pt>
                <c:pt idx="47">
                  <c:v>1.71070012</c:v>
                </c:pt>
                <c:pt idx="48">
                  <c:v>1.5630266399999999</c:v>
                </c:pt>
                <c:pt idx="49">
                  <c:v>1.7107021200000001</c:v>
                </c:pt>
                <c:pt idx="50">
                  <c:v>1.5649600399999999</c:v>
                </c:pt>
                <c:pt idx="51">
                  <c:v>1.7629898799999999</c:v>
                </c:pt>
                <c:pt idx="52">
                  <c:v>1.6353380799999999</c:v>
                </c:pt>
                <c:pt idx="53">
                  <c:v>1.76299188</c:v>
                </c:pt>
                <c:pt idx="54">
                  <c:v>1.63534008</c:v>
                </c:pt>
                <c:pt idx="55">
                  <c:v>1.76856904</c:v>
                </c:pt>
                <c:pt idx="56">
                  <c:v>1.6424476399999999</c:v>
                </c:pt>
                <c:pt idx="57">
                  <c:v>1.7685710400000001</c:v>
                </c:pt>
                <c:pt idx="58">
                  <c:v>1.6424506400000003</c:v>
                </c:pt>
                <c:pt idx="59">
                  <c:v>1.7106971199999998</c:v>
                </c:pt>
                <c:pt idx="60">
                  <c:v>1.5630246400000001</c:v>
                </c:pt>
                <c:pt idx="61">
                  <c:v>1.7106971199999998</c:v>
                </c:pt>
                <c:pt idx="62">
                  <c:v>1.5630236399999999</c:v>
                </c:pt>
                <c:pt idx="63">
                  <c:v>1.7629868800000001</c:v>
                </c:pt>
                <c:pt idx="64">
                  <c:v>1.6353350799999999</c:v>
                </c:pt>
                <c:pt idx="65">
                  <c:v>1.7629868800000001</c:v>
                </c:pt>
                <c:pt idx="66">
                  <c:v>1.6353350799999999</c:v>
                </c:pt>
                <c:pt idx="67">
                  <c:v>1.7685660400000001</c:v>
                </c:pt>
                <c:pt idx="68">
                  <c:v>1.64244564</c:v>
                </c:pt>
                <c:pt idx="69">
                  <c:v>1.7685660400000001</c:v>
                </c:pt>
                <c:pt idx="70">
                  <c:v>1.6424446399999999</c:v>
                </c:pt>
                <c:pt idx="71">
                  <c:v>1.7619338</c:v>
                </c:pt>
                <c:pt idx="72">
                  <c:v>1.63185924</c:v>
                </c:pt>
                <c:pt idx="73">
                  <c:v>1.7619598000000001</c:v>
                </c:pt>
                <c:pt idx="74">
                  <c:v>1.6318751200000001</c:v>
                </c:pt>
                <c:pt idx="75">
                  <c:v>1.8035243200000002</c:v>
                </c:pt>
                <c:pt idx="76">
                  <c:v>1.69519496</c:v>
                </c:pt>
                <c:pt idx="77">
                  <c:v>1.8035553200000001</c:v>
                </c:pt>
                <c:pt idx="78">
                  <c:v>1.6952168400000001</c:v>
                </c:pt>
                <c:pt idx="79">
                  <c:v>1.8095485999999998</c:v>
                </c:pt>
                <c:pt idx="80">
                  <c:v>1.7038038</c:v>
                </c:pt>
                <c:pt idx="81">
                  <c:v>1.8095805999999999</c:v>
                </c:pt>
                <c:pt idx="82">
                  <c:v>1.7609459199999999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30-0044-95DE-FFFEA1737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936496"/>
        <c:axId val="273061200"/>
      </c:lineChart>
      <c:catAx>
        <c:axId val="240936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061200"/>
        <c:crosses val="autoZero"/>
        <c:auto val="1"/>
        <c:lblAlgn val="ctr"/>
        <c:lblOffset val="100"/>
        <c:noMultiLvlLbl val="0"/>
      </c:catAx>
      <c:valAx>
        <c:axId val="27306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936496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defRPr>
            </a:pPr>
            <a:r>
              <a:rPr lang="en-US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429.mcf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defRPr>
            </a:pPr>
            <a:r>
              <a:rPr lang="en-US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 vs Parameters</a:t>
            </a:r>
          </a:p>
        </c:rich>
      </c:tx>
      <c:layout>
        <c:manualLayout>
          <c:xMode val="edge"/>
          <c:yMode val="edge"/>
          <c:x val="3.1120048640239616E-2"/>
          <c:y val="1.9559828838613832E-2"/>
        </c:manualLayout>
      </c:layout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[Ayushi_429.xls]Sheet1!$J$1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[Ayushi_429.xls]Sheet1!$N$2:$N$85</c:f>
              <c:strCache>
                <c:ptCount val="84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64 64 1 8 32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</c:strCache>
            </c:strRef>
          </c:cat>
          <c:val>
            <c:numRef>
              <c:f>[Ayushi_429.xls]Sheet1!$J$2:$J$85</c:f>
              <c:numCache>
                <c:formatCode>General</c:formatCode>
                <c:ptCount val="84"/>
                <c:pt idx="0">
                  <c:v>1.5000706799999999</c:v>
                </c:pt>
                <c:pt idx="1">
                  <c:v>1.4044290799999999</c:v>
                </c:pt>
                <c:pt idx="2">
                  <c:v>1.5134707999999999</c:v>
                </c:pt>
                <c:pt idx="3">
                  <c:v>1.4167984800000002</c:v>
                </c:pt>
                <c:pt idx="4">
                  <c:v>1.5429764399999999</c:v>
                </c:pt>
                <c:pt idx="5">
                  <c:v>1.44479392</c:v>
                </c:pt>
                <c:pt idx="6">
                  <c:v>1.5589415600000001</c:v>
                </c:pt>
                <c:pt idx="7">
                  <c:v>1.45994432</c:v>
                </c:pt>
                <c:pt idx="8">
                  <c:v>1.5491596400000001</c:v>
                </c:pt>
                <c:pt idx="9">
                  <c:v>1.4468595200000001</c:v>
                </c:pt>
                <c:pt idx="10">
                  <c:v>1.5655197599999999</c:v>
                </c:pt>
                <c:pt idx="11">
                  <c:v>1.4621629199999999</c:v>
                </c:pt>
                <c:pt idx="12">
                  <c:v>1.5125655199999999</c:v>
                </c:pt>
                <c:pt idx="13">
                  <c:v>1.4158561999999999</c:v>
                </c:pt>
                <c:pt idx="14">
                  <c:v>1.5134688000000001</c:v>
                </c:pt>
                <c:pt idx="15">
                  <c:v>1.41679548</c:v>
                </c:pt>
                <c:pt idx="16">
                  <c:v>1.6282081600000002</c:v>
                </c:pt>
                <c:pt idx="17">
                  <c:v>1.4587860400000001</c:v>
                </c:pt>
                <c:pt idx="18">
                  <c:v>1.5589405599999999</c:v>
                </c:pt>
                <c:pt idx="19">
                  <c:v>1.45994132</c:v>
                </c:pt>
                <c:pt idx="20">
                  <c:v>1.5644124800000001</c:v>
                </c:pt>
                <c:pt idx="21">
                  <c:v>1.4609936400000001</c:v>
                </c:pt>
                <c:pt idx="22">
                  <c:v>1.5655187599999998</c:v>
                </c:pt>
                <c:pt idx="23">
                  <c:v>1.4621599199999999</c:v>
                </c:pt>
                <c:pt idx="24">
                  <c:v>1.5134688000000001</c:v>
                </c:pt>
                <c:pt idx="25">
                  <c:v>1.4767397199999999</c:v>
                </c:pt>
                <c:pt idx="26">
                  <c:v>1.5134688000000001</c:v>
                </c:pt>
                <c:pt idx="27">
                  <c:v>1.41679548</c:v>
                </c:pt>
                <c:pt idx="28">
                  <c:v>1.5589405599999999</c:v>
                </c:pt>
                <c:pt idx="29">
                  <c:v>1.45994132</c:v>
                </c:pt>
                <c:pt idx="30">
                  <c:v>1.5589405599999999</c:v>
                </c:pt>
                <c:pt idx="31">
                  <c:v>1.45994132</c:v>
                </c:pt>
                <c:pt idx="32">
                  <c:v>1.5655177600000001</c:v>
                </c:pt>
                <c:pt idx="33">
                  <c:v>1.4621609200000001</c:v>
                </c:pt>
                <c:pt idx="34">
                  <c:v>1.5655177600000001</c:v>
                </c:pt>
                <c:pt idx="35">
                  <c:v>1.4621563200000001</c:v>
                </c:pt>
                <c:pt idx="36">
                  <c:v>1.5924302400000001</c:v>
                </c:pt>
                <c:pt idx="37">
                  <c:v>1.4814036399999999</c:v>
                </c:pt>
                <c:pt idx="38">
                  <c:v>1.61164836</c:v>
                </c:pt>
                <c:pt idx="39">
                  <c:v>1.4993560400000001</c:v>
                </c:pt>
                <c:pt idx="40">
                  <c:v>1.6528045599999999</c:v>
                </c:pt>
                <c:pt idx="41">
                  <c:v>1.5133909600000002</c:v>
                </c:pt>
                <c:pt idx="42">
                  <c:v>1.6765066799999999</c:v>
                </c:pt>
                <c:pt idx="43">
                  <c:v>1.5340723600000001</c:v>
                </c:pt>
                <c:pt idx="44">
                  <c:v>1.6669079999999998</c:v>
                </c:pt>
                <c:pt idx="45">
                  <c:v>1.5159356000000002</c:v>
                </c:pt>
                <c:pt idx="46">
                  <c:v>1.6917161199999999</c:v>
                </c:pt>
                <c:pt idx="47">
                  <c:v>1.5368469999999999</c:v>
                </c:pt>
                <c:pt idx="48">
                  <c:v>1.61034408</c:v>
                </c:pt>
                <c:pt idx="49">
                  <c:v>1.4979807599999999</c:v>
                </c:pt>
                <c:pt idx="50">
                  <c:v>1.6116473600000001</c:v>
                </c:pt>
                <c:pt idx="51">
                  <c:v>1.4993530399999999</c:v>
                </c:pt>
                <c:pt idx="52">
                  <c:v>1.6748924000000001</c:v>
                </c:pt>
                <c:pt idx="53">
                  <c:v>1.53248308</c:v>
                </c:pt>
                <c:pt idx="54">
                  <c:v>1.6765046800000001</c:v>
                </c:pt>
                <c:pt idx="55">
                  <c:v>1.53406836</c:v>
                </c:pt>
                <c:pt idx="56">
                  <c:v>1.6900258400000001</c:v>
                </c:pt>
                <c:pt idx="57">
                  <c:v>1.53524072</c:v>
                </c:pt>
                <c:pt idx="58">
                  <c:v>1.69171512</c:v>
                </c:pt>
                <c:pt idx="59">
                  <c:v>1.5368439999999999</c:v>
                </c:pt>
                <c:pt idx="60">
                  <c:v>1.6116473600000001</c:v>
                </c:pt>
                <c:pt idx="61">
                  <c:v>1.4993540400000001</c:v>
                </c:pt>
                <c:pt idx="62">
                  <c:v>1.6116473600000001</c:v>
                </c:pt>
                <c:pt idx="63">
                  <c:v>1.4993530399999999</c:v>
                </c:pt>
                <c:pt idx="64">
                  <c:v>1.6765036800000002</c:v>
                </c:pt>
                <c:pt idx="65">
                  <c:v>1.5340693599999999</c:v>
                </c:pt>
                <c:pt idx="66">
                  <c:v>1.6765046800000001</c:v>
                </c:pt>
                <c:pt idx="67">
                  <c:v>1.53406836</c:v>
                </c:pt>
                <c:pt idx="68">
                  <c:v>1.6917141199999999</c:v>
                </c:pt>
                <c:pt idx="69">
                  <c:v>1.5368439999999999</c:v>
                </c:pt>
                <c:pt idx="70">
                  <c:v>1.69171512</c:v>
                </c:pt>
                <c:pt idx="71">
                  <c:v>1.536843</c:v>
                </c:pt>
                <c:pt idx="72">
                  <c:v>1.6831007199999999</c:v>
                </c:pt>
                <c:pt idx="73">
                  <c:v>1.56692688</c:v>
                </c:pt>
                <c:pt idx="74">
                  <c:v>1.7091408399999999</c:v>
                </c:pt>
                <c:pt idx="75">
                  <c:v>1.5924082799999999</c:v>
                </c:pt>
                <c:pt idx="76">
                  <c:v>1.77408444</c:v>
                </c:pt>
                <c:pt idx="77">
                  <c:v>1.64476884</c:v>
                </c:pt>
                <c:pt idx="78">
                  <c:v>1.80830756</c:v>
                </c:pt>
                <c:pt idx="79">
                  <c:v>1.6786552399999999</c:v>
                </c:pt>
                <c:pt idx="80">
                  <c:v>1.7901154400000001</c:v>
                </c:pt>
                <c:pt idx="81">
                  <c:v>1.6716794799999999</c:v>
                </c:pt>
                <c:pt idx="82">
                  <c:v>1.8258985600000002</c:v>
                </c:pt>
                <c:pt idx="83">
                  <c:v>1.70873488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B4-9049-9D43-B8AD16926FE8}"/>
            </c:ext>
          </c:extLst>
        </c:ser>
        <c:ser>
          <c:idx val="1"/>
          <c:order val="1"/>
          <c:tx>
            <c:strRef>
              <c:f>[Ayushi_429.xls]Sheet1!$N$1</c:f>
              <c:strCache>
                <c:ptCount val="1"/>
                <c:pt idx="0">
                  <c:v>Parameters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[Ayushi_429.xls]Sheet1!$N$2:$N$85</c:f>
              <c:strCache>
                <c:ptCount val="84"/>
                <c:pt idx="0">
                  <c:v>32 32 1 1 32</c:v>
                </c:pt>
                <c:pt idx="1">
                  <c:v>32 32 1 1 64</c:v>
                </c:pt>
                <c:pt idx="2">
                  <c:v>32 32 1 8 32</c:v>
                </c:pt>
                <c:pt idx="3">
                  <c:v>32 32 1 8 64</c:v>
                </c:pt>
                <c:pt idx="4">
                  <c:v>32 32 4 1 32</c:v>
                </c:pt>
                <c:pt idx="5">
                  <c:v>32 32 4 1 64</c:v>
                </c:pt>
                <c:pt idx="6">
                  <c:v>32 32 4 8 32</c:v>
                </c:pt>
                <c:pt idx="7">
                  <c:v>32 32 4 8 64</c:v>
                </c:pt>
                <c:pt idx="8">
                  <c:v>32 32 8 1 32</c:v>
                </c:pt>
                <c:pt idx="9">
                  <c:v>32 32 8 1 64</c:v>
                </c:pt>
                <c:pt idx="10">
                  <c:v>32 32 8 8 32</c:v>
                </c:pt>
                <c:pt idx="11">
                  <c:v>32 32 8 8 64</c:v>
                </c:pt>
                <c:pt idx="12">
                  <c:v>32 64 1 1 32</c:v>
                </c:pt>
                <c:pt idx="13">
                  <c:v>32 64 1 1 64</c:v>
                </c:pt>
                <c:pt idx="14">
                  <c:v>32 64 1 8 32</c:v>
                </c:pt>
                <c:pt idx="15">
                  <c:v>32 64 1 8 64</c:v>
                </c:pt>
                <c:pt idx="16">
                  <c:v>32 64 4 1 32</c:v>
                </c:pt>
                <c:pt idx="17">
                  <c:v>32 64 4 1 64</c:v>
                </c:pt>
                <c:pt idx="18">
                  <c:v>32 64 4 8 32</c:v>
                </c:pt>
                <c:pt idx="19">
                  <c:v>32 64 4 8 64</c:v>
                </c:pt>
                <c:pt idx="20">
                  <c:v>32 64 8 1 32</c:v>
                </c:pt>
                <c:pt idx="21">
                  <c:v>32 64 8 1 64</c:v>
                </c:pt>
                <c:pt idx="22">
                  <c:v>32 64 8 8 32</c:v>
                </c:pt>
                <c:pt idx="23">
                  <c:v>32 64 8 8 64</c:v>
                </c:pt>
                <c:pt idx="24">
                  <c:v>32 128 1 1 32</c:v>
                </c:pt>
                <c:pt idx="25">
                  <c:v>32 128 1 1 64</c:v>
                </c:pt>
                <c:pt idx="26">
                  <c:v>32 128 1 8 32</c:v>
                </c:pt>
                <c:pt idx="27">
                  <c:v>32 128 1 8 64</c:v>
                </c:pt>
                <c:pt idx="28">
                  <c:v>32 128 4 1 32</c:v>
                </c:pt>
                <c:pt idx="29">
                  <c:v>32 128 4 1 64</c:v>
                </c:pt>
                <c:pt idx="30">
                  <c:v>32 128 4 8 32</c:v>
                </c:pt>
                <c:pt idx="31">
                  <c:v>32 128 4 8 64</c:v>
                </c:pt>
                <c:pt idx="32">
                  <c:v>32 128 8 1 32</c:v>
                </c:pt>
                <c:pt idx="33">
                  <c:v>32 128 8 1 64</c:v>
                </c:pt>
                <c:pt idx="34">
                  <c:v>32 128 8 8 32</c:v>
                </c:pt>
                <c:pt idx="35">
                  <c:v>32 128 8 8 64</c:v>
                </c:pt>
                <c:pt idx="36">
                  <c:v>64 32 1 1 32</c:v>
                </c:pt>
                <c:pt idx="37">
                  <c:v>64 32 1 1 64</c:v>
                </c:pt>
                <c:pt idx="38">
                  <c:v>64 32 1 8 32</c:v>
                </c:pt>
                <c:pt idx="39">
                  <c:v>64 32 1 8 64</c:v>
                </c:pt>
                <c:pt idx="40">
                  <c:v>64 32 4 1 32</c:v>
                </c:pt>
                <c:pt idx="41">
                  <c:v>64 32 4 1 64</c:v>
                </c:pt>
                <c:pt idx="42">
                  <c:v>64 32 4 8 32</c:v>
                </c:pt>
                <c:pt idx="43">
                  <c:v>64 32 4 8 64</c:v>
                </c:pt>
                <c:pt idx="44">
                  <c:v>64 32 8 1 32</c:v>
                </c:pt>
                <c:pt idx="45">
                  <c:v>64 32 8 1 64</c:v>
                </c:pt>
                <c:pt idx="46">
                  <c:v>64 32 8 8 32</c:v>
                </c:pt>
                <c:pt idx="47">
                  <c:v>64 32 8 8 64</c:v>
                </c:pt>
                <c:pt idx="48">
                  <c:v>64 64 1 1 32</c:v>
                </c:pt>
                <c:pt idx="49">
                  <c:v>64 64 1 1 64</c:v>
                </c:pt>
                <c:pt idx="50">
                  <c:v>64 64 1 8 32</c:v>
                </c:pt>
                <c:pt idx="51">
                  <c:v>64 64 1 8 64</c:v>
                </c:pt>
                <c:pt idx="52">
                  <c:v>64 64 4 1 32</c:v>
                </c:pt>
                <c:pt idx="53">
                  <c:v>64 64 4 1 64</c:v>
                </c:pt>
                <c:pt idx="54">
                  <c:v>64 64 4 8 32</c:v>
                </c:pt>
                <c:pt idx="55">
                  <c:v>64 64 4 8 64</c:v>
                </c:pt>
                <c:pt idx="56">
                  <c:v>64 64 8 1 32</c:v>
                </c:pt>
                <c:pt idx="57">
                  <c:v>64 64 8 1 64</c:v>
                </c:pt>
                <c:pt idx="58">
                  <c:v>64 64 8 8 32</c:v>
                </c:pt>
                <c:pt idx="59">
                  <c:v>64 64 8 8 64</c:v>
                </c:pt>
                <c:pt idx="60">
                  <c:v>64 128 1 1 32</c:v>
                </c:pt>
                <c:pt idx="61">
                  <c:v>64 128 1 1 64</c:v>
                </c:pt>
                <c:pt idx="62">
                  <c:v>64 128 1 8 32</c:v>
                </c:pt>
                <c:pt idx="63">
                  <c:v>64 128 1 8 64</c:v>
                </c:pt>
                <c:pt idx="64">
                  <c:v>64 128 4 1 32</c:v>
                </c:pt>
                <c:pt idx="65">
                  <c:v>64 128 4 1 64</c:v>
                </c:pt>
                <c:pt idx="66">
                  <c:v>64 128 4 8 32</c:v>
                </c:pt>
                <c:pt idx="67">
                  <c:v>64 128 4 8 64</c:v>
                </c:pt>
                <c:pt idx="68">
                  <c:v>64 128 8 1 32</c:v>
                </c:pt>
                <c:pt idx="69">
                  <c:v>64 128 8 1 64</c:v>
                </c:pt>
                <c:pt idx="70">
                  <c:v>64 128 8 8 32</c:v>
                </c:pt>
                <c:pt idx="71">
                  <c:v>64 128 8 8 64</c:v>
                </c:pt>
                <c:pt idx="72">
                  <c:v>128 32 1 1 32</c:v>
                </c:pt>
                <c:pt idx="73">
                  <c:v>128 32 1 1 64</c:v>
                </c:pt>
                <c:pt idx="74">
                  <c:v>128 32 1 8 32</c:v>
                </c:pt>
                <c:pt idx="75">
                  <c:v>128 32 1 8 64</c:v>
                </c:pt>
                <c:pt idx="76">
                  <c:v>128 32 4 1 32</c:v>
                </c:pt>
                <c:pt idx="77">
                  <c:v>128 32 4 1 64</c:v>
                </c:pt>
                <c:pt idx="78">
                  <c:v>128 32 4 8 32</c:v>
                </c:pt>
                <c:pt idx="79">
                  <c:v>128 32 4 8 64</c:v>
                </c:pt>
                <c:pt idx="80">
                  <c:v>128 32 8 1 32</c:v>
                </c:pt>
                <c:pt idx="81">
                  <c:v>128 32 8 1 64</c:v>
                </c:pt>
                <c:pt idx="82">
                  <c:v>128 32 8 8 32</c:v>
                </c:pt>
                <c:pt idx="83">
                  <c:v>128 32 8 8 64</c:v>
                </c:pt>
              </c:strCache>
            </c:strRef>
          </c:cat>
          <c:val>
            <c:numRef>
              <c:f>[Ayushi_429.xls]Sheet1!$N$2:$N$85</c:f>
              <c:numCache>
                <c:formatCode>General</c:formatCode>
                <c:ptCount val="8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B4-9049-9D43-B8AD16926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216064"/>
        <c:axId val="76495616"/>
      </c:lineChart>
      <c:catAx>
        <c:axId val="208216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6495616"/>
        <c:crosses val="autoZero"/>
        <c:auto val="1"/>
        <c:lblAlgn val="ctr"/>
        <c:lblOffset val="100"/>
        <c:noMultiLvlLbl val="0"/>
      </c:catAx>
      <c:valAx>
        <c:axId val="7649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0821606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1936733022154584"/>
          <c:y val="0.31912463608583275"/>
          <c:w val="0.17178405517418732"/>
          <c:h val="0.2942473101781137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L2 Cache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L2-Cache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Sheet1!$C$2:$C$85</c:f>
              <c:numCache>
                <c:formatCode>General</c:formatCode>
                <c:ptCount val="84"/>
                <c:pt idx="0">
                  <c:v>0.49142599999999997</c:v>
                </c:pt>
                <c:pt idx="1">
                  <c:v>0.39767799999999998</c:v>
                </c:pt>
                <c:pt idx="2">
                  <c:v>0.50492800000000004</c:v>
                </c:pt>
                <c:pt idx="3">
                  <c:v>0.410138</c:v>
                </c:pt>
                <c:pt idx="4">
                  <c:v>0.53505800000000003</c:v>
                </c:pt>
                <c:pt idx="5">
                  <c:v>0.43869599999999997</c:v>
                </c:pt>
                <c:pt idx="6">
                  <c:v>0.55112499999999998</c:v>
                </c:pt>
                <c:pt idx="7">
                  <c:v>0.45393699999999998</c:v>
                </c:pt>
                <c:pt idx="8">
                  <c:v>0.54133900000000001</c:v>
                </c:pt>
                <c:pt idx="9">
                  <c:v>0.44079400000000002</c:v>
                </c:pt>
                <c:pt idx="10">
                  <c:v>0.55780099999999999</c:v>
                </c:pt>
                <c:pt idx="11">
                  <c:v>0.45618799999999998</c:v>
                </c:pt>
                <c:pt idx="12">
                  <c:v>0.50401600000000002</c:v>
                </c:pt>
                <c:pt idx="13">
                  <c:v>0.40918900000000002</c:v>
                </c:pt>
                <c:pt idx="14">
                  <c:v>0.50492599999999999</c:v>
                </c:pt>
                <c:pt idx="15">
                  <c:v>0.41013500000000003</c:v>
                </c:pt>
                <c:pt idx="16">
                  <c:v>0.55003800000000003</c:v>
                </c:pt>
                <c:pt idx="17">
                  <c:v>0.45277200000000001</c:v>
                </c:pt>
                <c:pt idx="18">
                  <c:v>0.55112399999999995</c:v>
                </c:pt>
                <c:pt idx="19">
                  <c:v>0.453934</c:v>
                </c:pt>
                <c:pt idx="20">
                  <c:v>0.55668700000000004</c:v>
                </c:pt>
                <c:pt idx="21">
                  <c:v>0.45501200000000003</c:v>
                </c:pt>
                <c:pt idx="22">
                  <c:v>0.55779999999999996</c:v>
                </c:pt>
                <c:pt idx="23">
                  <c:v>0.45618500000000001</c:v>
                </c:pt>
                <c:pt idx="24">
                  <c:v>0.50492599999999999</c:v>
                </c:pt>
                <c:pt idx="25">
                  <c:v>0.410136</c:v>
                </c:pt>
                <c:pt idx="26">
                  <c:v>0.50492599999999999</c:v>
                </c:pt>
                <c:pt idx="27">
                  <c:v>0.41013500000000003</c:v>
                </c:pt>
                <c:pt idx="28">
                  <c:v>0.55112399999999995</c:v>
                </c:pt>
                <c:pt idx="29">
                  <c:v>0.453934</c:v>
                </c:pt>
                <c:pt idx="30">
                  <c:v>0.55112399999999995</c:v>
                </c:pt>
                <c:pt idx="31">
                  <c:v>0.453934</c:v>
                </c:pt>
                <c:pt idx="32">
                  <c:v>0.55779900000000004</c:v>
                </c:pt>
                <c:pt idx="33">
                  <c:v>0.45618599999999998</c:v>
                </c:pt>
                <c:pt idx="34">
                  <c:v>0.55779900000000004</c:v>
                </c:pt>
                <c:pt idx="35">
                  <c:v>0.45618500000000001</c:v>
                </c:pt>
                <c:pt idx="36">
                  <c:v>0.58521800000000002</c:v>
                </c:pt>
                <c:pt idx="37">
                  <c:v>0.47580899999999998</c:v>
                </c:pt>
                <c:pt idx="38">
                  <c:v>0.60453800000000002</c:v>
                </c:pt>
                <c:pt idx="39">
                  <c:v>0.49385200000000001</c:v>
                </c:pt>
                <c:pt idx="40">
                  <c:v>0.64632900000000004</c:v>
                </c:pt>
                <c:pt idx="41">
                  <c:v>0.50819400000000003</c:v>
                </c:pt>
                <c:pt idx="42">
                  <c:v>0.67013299999999998</c:v>
                </c:pt>
                <c:pt idx="43">
                  <c:v>0.52896600000000005</c:v>
                </c:pt>
                <c:pt idx="44">
                  <c:v>0.66058099999999997</c:v>
                </c:pt>
                <c:pt idx="45">
                  <c:v>0.51076900000000003</c:v>
                </c:pt>
                <c:pt idx="46">
                  <c:v>0.68549099999999996</c:v>
                </c:pt>
                <c:pt idx="47">
                  <c:v>0.53177099999999999</c:v>
                </c:pt>
                <c:pt idx="48">
                  <c:v>0.60322699999999996</c:v>
                </c:pt>
                <c:pt idx="49">
                  <c:v>0.49247000000000002</c:v>
                </c:pt>
                <c:pt idx="50">
                  <c:v>0.60453699999999999</c:v>
                </c:pt>
                <c:pt idx="51">
                  <c:v>0.49384899999999998</c:v>
                </c:pt>
                <c:pt idx="52">
                  <c:v>0.668512</c:v>
                </c:pt>
                <c:pt idx="53">
                  <c:v>0.52737000000000001</c:v>
                </c:pt>
                <c:pt idx="54">
                  <c:v>0.67013100000000003</c:v>
                </c:pt>
                <c:pt idx="55">
                  <c:v>0.52896200000000004</c:v>
                </c:pt>
                <c:pt idx="56">
                  <c:v>0.68379400000000001</c:v>
                </c:pt>
                <c:pt idx="57">
                  <c:v>0.53015800000000002</c:v>
                </c:pt>
                <c:pt idx="58">
                  <c:v>0.68549000000000004</c:v>
                </c:pt>
                <c:pt idx="59">
                  <c:v>0.53176800000000002</c:v>
                </c:pt>
                <c:pt idx="60">
                  <c:v>0.60453699999999999</c:v>
                </c:pt>
                <c:pt idx="61">
                  <c:v>0.49385000000000001</c:v>
                </c:pt>
                <c:pt idx="62">
                  <c:v>0.60453699999999999</c:v>
                </c:pt>
                <c:pt idx="63">
                  <c:v>0.49384899999999998</c:v>
                </c:pt>
                <c:pt idx="64">
                  <c:v>0.67013</c:v>
                </c:pt>
                <c:pt idx="65">
                  <c:v>0.52896299999999996</c:v>
                </c:pt>
                <c:pt idx="66">
                  <c:v>0.67013100000000003</c:v>
                </c:pt>
                <c:pt idx="67">
                  <c:v>0.52896200000000004</c:v>
                </c:pt>
                <c:pt idx="68">
                  <c:v>0.68548900000000001</c:v>
                </c:pt>
                <c:pt idx="69">
                  <c:v>0.53176800000000002</c:v>
                </c:pt>
                <c:pt idx="70">
                  <c:v>0.68549000000000004</c:v>
                </c:pt>
                <c:pt idx="71">
                  <c:v>0.53176699999999999</c:v>
                </c:pt>
                <c:pt idx="72">
                  <c:v>0.67691999999999997</c:v>
                </c:pt>
                <c:pt idx="73">
                  <c:v>0.56224700000000005</c:v>
                </c:pt>
                <c:pt idx="74">
                  <c:v>0.70306199999999996</c:v>
                </c:pt>
                <c:pt idx="75">
                  <c:v>0.58781899999999998</c:v>
                </c:pt>
                <c:pt idx="76">
                  <c:v>0.76872499999999999</c:v>
                </c:pt>
                <c:pt idx="77">
                  <c:v>0.64074200000000003</c:v>
                </c:pt>
                <c:pt idx="78">
                  <c:v>0.80305000000000004</c:v>
                </c:pt>
                <c:pt idx="79">
                  <c:v>0.67471899999999996</c:v>
                </c:pt>
                <c:pt idx="80">
                  <c:v>0.78487899999999999</c:v>
                </c:pt>
                <c:pt idx="81">
                  <c:v>0.66783599999999999</c:v>
                </c:pt>
                <c:pt idx="82">
                  <c:v>0.82076400000000005</c:v>
                </c:pt>
                <c:pt idx="83">
                  <c:v>0.704982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C7-E843-9DEC-0722835DBCD3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Sheet1!$J$2:$J$85</c:f>
              <c:numCache>
                <c:formatCode>General</c:formatCode>
                <c:ptCount val="84"/>
                <c:pt idx="0">
                  <c:v>1.5000706799999999</c:v>
                </c:pt>
                <c:pt idx="1">
                  <c:v>1.4044290799999999</c:v>
                </c:pt>
                <c:pt idx="2">
                  <c:v>1.5134707999999999</c:v>
                </c:pt>
                <c:pt idx="3">
                  <c:v>1.4167984800000002</c:v>
                </c:pt>
                <c:pt idx="4">
                  <c:v>1.5429764399999999</c:v>
                </c:pt>
                <c:pt idx="5">
                  <c:v>1.44479392</c:v>
                </c:pt>
                <c:pt idx="6">
                  <c:v>1.5589415600000001</c:v>
                </c:pt>
                <c:pt idx="7">
                  <c:v>1.45994432</c:v>
                </c:pt>
                <c:pt idx="8">
                  <c:v>1.5491596400000001</c:v>
                </c:pt>
                <c:pt idx="9">
                  <c:v>1.4468595200000001</c:v>
                </c:pt>
                <c:pt idx="10">
                  <c:v>1.5655197599999999</c:v>
                </c:pt>
                <c:pt idx="11">
                  <c:v>1.4621629199999999</c:v>
                </c:pt>
                <c:pt idx="12">
                  <c:v>1.5125655199999999</c:v>
                </c:pt>
                <c:pt idx="13">
                  <c:v>1.4158561999999999</c:v>
                </c:pt>
                <c:pt idx="14">
                  <c:v>1.5134688000000001</c:v>
                </c:pt>
                <c:pt idx="15">
                  <c:v>1.41679548</c:v>
                </c:pt>
                <c:pt idx="16">
                  <c:v>1.6282081600000002</c:v>
                </c:pt>
                <c:pt idx="17">
                  <c:v>1.4587860400000001</c:v>
                </c:pt>
                <c:pt idx="18">
                  <c:v>1.5589405599999999</c:v>
                </c:pt>
                <c:pt idx="19">
                  <c:v>1.45994132</c:v>
                </c:pt>
                <c:pt idx="20">
                  <c:v>1.5644124800000001</c:v>
                </c:pt>
                <c:pt idx="21">
                  <c:v>1.4609936400000001</c:v>
                </c:pt>
                <c:pt idx="22">
                  <c:v>1.5655187599999998</c:v>
                </c:pt>
                <c:pt idx="23">
                  <c:v>1.4621599199999999</c:v>
                </c:pt>
                <c:pt idx="24">
                  <c:v>1.5134688000000001</c:v>
                </c:pt>
                <c:pt idx="25">
                  <c:v>1.4767397199999999</c:v>
                </c:pt>
                <c:pt idx="26">
                  <c:v>1.5134688000000001</c:v>
                </c:pt>
                <c:pt idx="27">
                  <c:v>1.41679548</c:v>
                </c:pt>
                <c:pt idx="28">
                  <c:v>1.5589405599999999</c:v>
                </c:pt>
                <c:pt idx="29">
                  <c:v>1.45994132</c:v>
                </c:pt>
                <c:pt idx="30">
                  <c:v>1.5589405599999999</c:v>
                </c:pt>
                <c:pt idx="31">
                  <c:v>1.45994132</c:v>
                </c:pt>
                <c:pt idx="32">
                  <c:v>1.5655177600000001</c:v>
                </c:pt>
                <c:pt idx="33">
                  <c:v>1.4621609200000001</c:v>
                </c:pt>
                <c:pt idx="34">
                  <c:v>1.5655177600000001</c:v>
                </c:pt>
                <c:pt idx="35">
                  <c:v>1.4621563200000001</c:v>
                </c:pt>
                <c:pt idx="36">
                  <c:v>1.5924302400000001</c:v>
                </c:pt>
                <c:pt idx="37">
                  <c:v>1.4814036399999999</c:v>
                </c:pt>
                <c:pt idx="38">
                  <c:v>1.61164836</c:v>
                </c:pt>
                <c:pt idx="39">
                  <c:v>1.4993560400000001</c:v>
                </c:pt>
                <c:pt idx="40">
                  <c:v>1.6528045599999999</c:v>
                </c:pt>
                <c:pt idx="41">
                  <c:v>1.5133909600000002</c:v>
                </c:pt>
                <c:pt idx="42">
                  <c:v>1.6765066799999999</c:v>
                </c:pt>
                <c:pt idx="43">
                  <c:v>1.5340723600000001</c:v>
                </c:pt>
                <c:pt idx="44">
                  <c:v>1.6669079999999998</c:v>
                </c:pt>
                <c:pt idx="45">
                  <c:v>1.5159356000000002</c:v>
                </c:pt>
                <c:pt idx="46">
                  <c:v>1.6917161199999999</c:v>
                </c:pt>
                <c:pt idx="47">
                  <c:v>1.5368469999999999</c:v>
                </c:pt>
                <c:pt idx="48">
                  <c:v>1.61034408</c:v>
                </c:pt>
                <c:pt idx="49">
                  <c:v>1.4979807599999999</c:v>
                </c:pt>
                <c:pt idx="50">
                  <c:v>1.6116473600000001</c:v>
                </c:pt>
                <c:pt idx="51">
                  <c:v>1.4993530399999999</c:v>
                </c:pt>
                <c:pt idx="52">
                  <c:v>1.6748924000000001</c:v>
                </c:pt>
                <c:pt idx="53">
                  <c:v>1.53248308</c:v>
                </c:pt>
                <c:pt idx="54">
                  <c:v>1.6765046800000001</c:v>
                </c:pt>
                <c:pt idx="55">
                  <c:v>1.53406836</c:v>
                </c:pt>
                <c:pt idx="56">
                  <c:v>1.6900258400000001</c:v>
                </c:pt>
                <c:pt idx="57">
                  <c:v>1.53524072</c:v>
                </c:pt>
                <c:pt idx="58">
                  <c:v>1.69171512</c:v>
                </c:pt>
                <c:pt idx="59">
                  <c:v>1.5368439999999999</c:v>
                </c:pt>
                <c:pt idx="60">
                  <c:v>1.6116473600000001</c:v>
                </c:pt>
                <c:pt idx="61">
                  <c:v>1.4993540400000001</c:v>
                </c:pt>
                <c:pt idx="62">
                  <c:v>1.6116473600000001</c:v>
                </c:pt>
                <c:pt idx="63">
                  <c:v>1.4993530399999999</c:v>
                </c:pt>
                <c:pt idx="64">
                  <c:v>1.6765036800000002</c:v>
                </c:pt>
                <c:pt idx="65">
                  <c:v>1.5340693599999999</c:v>
                </c:pt>
                <c:pt idx="66">
                  <c:v>1.6765046800000001</c:v>
                </c:pt>
                <c:pt idx="67">
                  <c:v>1.53406836</c:v>
                </c:pt>
                <c:pt idx="68">
                  <c:v>1.6917141199999999</c:v>
                </c:pt>
                <c:pt idx="69">
                  <c:v>1.5368439999999999</c:v>
                </c:pt>
                <c:pt idx="70">
                  <c:v>1.69171512</c:v>
                </c:pt>
                <c:pt idx="71">
                  <c:v>1.536843</c:v>
                </c:pt>
                <c:pt idx="72">
                  <c:v>1.6831007199999999</c:v>
                </c:pt>
                <c:pt idx="73">
                  <c:v>1.56692688</c:v>
                </c:pt>
                <c:pt idx="74">
                  <c:v>1.7091408399999999</c:v>
                </c:pt>
                <c:pt idx="75">
                  <c:v>1.5924082799999999</c:v>
                </c:pt>
                <c:pt idx="76">
                  <c:v>1.77408444</c:v>
                </c:pt>
                <c:pt idx="77">
                  <c:v>1.64476884</c:v>
                </c:pt>
                <c:pt idx="78">
                  <c:v>1.80830756</c:v>
                </c:pt>
                <c:pt idx="79">
                  <c:v>1.6786552399999999</c:v>
                </c:pt>
                <c:pt idx="80">
                  <c:v>1.7901154400000001</c:v>
                </c:pt>
                <c:pt idx="81">
                  <c:v>1.6716794799999999</c:v>
                </c:pt>
                <c:pt idx="82">
                  <c:v>1.8258985600000002</c:v>
                </c:pt>
                <c:pt idx="83">
                  <c:v>1.70873488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C7-E843-9DEC-0722835DB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244848"/>
        <c:axId val="273657600"/>
      </c:lineChart>
      <c:catAx>
        <c:axId val="242244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657600"/>
        <c:crosses val="autoZero"/>
        <c:auto val="1"/>
        <c:lblAlgn val="ctr"/>
        <c:lblOffset val="100"/>
        <c:noMultiLvlLbl val="0"/>
      </c:catAx>
      <c:valAx>
        <c:axId val="27365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244848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Effect</a:t>
            </a:r>
            <a:r>
              <a:rPr lang="en-US" baseline="0">
                <a:solidFill>
                  <a:schemeClr val="bg1"/>
                </a:solidFill>
              </a:rPr>
              <a:t> of D-Asso on CPI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D-Asso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Sheet1!$F$2:$F$85</c:f>
              <c:numCache>
                <c:formatCode>General</c:formatCode>
                <c:ptCount val="8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B0-3548-A1E0-F735C1D77D65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CPI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Sheet1!$J$2:$J$85</c:f>
              <c:numCache>
                <c:formatCode>General</c:formatCode>
                <c:ptCount val="84"/>
                <c:pt idx="0">
                  <c:v>1.5000706799999999</c:v>
                </c:pt>
                <c:pt idx="1">
                  <c:v>1.4044290799999999</c:v>
                </c:pt>
                <c:pt idx="2">
                  <c:v>1.5134707999999999</c:v>
                </c:pt>
                <c:pt idx="3">
                  <c:v>1.4167984800000002</c:v>
                </c:pt>
                <c:pt idx="4">
                  <c:v>1.5429764399999999</c:v>
                </c:pt>
                <c:pt idx="5">
                  <c:v>1.44479392</c:v>
                </c:pt>
                <c:pt idx="6">
                  <c:v>1.5589415600000001</c:v>
                </c:pt>
                <c:pt idx="7">
                  <c:v>1.45994432</c:v>
                </c:pt>
                <c:pt idx="8">
                  <c:v>1.5491596400000001</c:v>
                </c:pt>
                <c:pt idx="9">
                  <c:v>1.4468595200000001</c:v>
                </c:pt>
                <c:pt idx="10">
                  <c:v>1.5655197599999999</c:v>
                </c:pt>
                <c:pt idx="11">
                  <c:v>1.4621629199999999</c:v>
                </c:pt>
                <c:pt idx="12">
                  <c:v>1.5125655199999999</c:v>
                </c:pt>
                <c:pt idx="13">
                  <c:v>1.4158561999999999</c:v>
                </c:pt>
                <c:pt idx="14">
                  <c:v>1.5134688000000001</c:v>
                </c:pt>
                <c:pt idx="15">
                  <c:v>1.41679548</c:v>
                </c:pt>
                <c:pt idx="16">
                  <c:v>1.6282081600000002</c:v>
                </c:pt>
                <c:pt idx="17">
                  <c:v>1.4587860400000001</c:v>
                </c:pt>
                <c:pt idx="18">
                  <c:v>1.5589405599999999</c:v>
                </c:pt>
                <c:pt idx="19">
                  <c:v>1.45994132</c:v>
                </c:pt>
                <c:pt idx="20">
                  <c:v>1.5644124800000001</c:v>
                </c:pt>
                <c:pt idx="21">
                  <c:v>1.4609936400000001</c:v>
                </c:pt>
                <c:pt idx="22">
                  <c:v>1.5655187599999998</c:v>
                </c:pt>
                <c:pt idx="23">
                  <c:v>1.4621599199999999</c:v>
                </c:pt>
                <c:pt idx="24">
                  <c:v>1.5134688000000001</c:v>
                </c:pt>
                <c:pt idx="25">
                  <c:v>1.4767397199999999</c:v>
                </c:pt>
                <c:pt idx="26">
                  <c:v>1.5134688000000001</c:v>
                </c:pt>
                <c:pt idx="27">
                  <c:v>1.41679548</c:v>
                </c:pt>
                <c:pt idx="28">
                  <c:v>1.5589405599999999</c:v>
                </c:pt>
                <c:pt idx="29">
                  <c:v>1.45994132</c:v>
                </c:pt>
                <c:pt idx="30">
                  <c:v>1.5589405599999999</c:v>
                </c:pt>
                <c:pt idx="31">
                  <c:v>1.45994132</c:v>
                </c:pt>
                <c:pt idx="32">
                  <c:v>1.5655177600000001</c:v>
                </c:pt>
                <c:pt idx="33">
                  <c:v>1.4621609200000001</c:v>
                </c:pt>
                <c:pt idx="34">
                  <c:v>1.5655177600000001</c:v>
                </c:pt>
                <c:pt idx="35">
                  <c:v>1.4621563200000001</c:v>
                </c:pt>
                <c:pt idx="36">
                  <c:v>1.5924302400000001</c:v>
                </c:pt>
                <c:pt idx="37">
                  <c:v>1.4814036399999999</c:v>
                </c:pt>
                <c:pt idx="38">
                  <c:v>1.61164836</c:v>
                </c:pt>
                <c:pt idx="39">
                  <c:v>1.4993560400000001</c:v>
                </c:pt>
                <c:pt idx="40">
                  <c:v>1.6528045599999999</c:v>
                </c:pt>
                <c:pt idx="41">
                  <c:v>1.5133909600000002</c:v>
                </c:pt>
                <c:pt idx="42">
                  <c:v>1.6765066799999999</c:v>
                </c:pt>
                <c:pt idx="43">
                  <c:v>1.5340723600000001</c:v>
                </c:pt>
                <c:pt idx="44">
                  <c:v>1.6669079999999998</c:v>
                </c:pt>
                <c:pt idx="45">
                  <c:v>1.5159356000000002</c:v>
                </c:pt>
                <c:pt idx="46">
                  <c:v>1.6917161199999999</c:v>
                </c:pt>
                <c:pt idx="47">
                  <c:v>1.5368469999999999</c:v>
                </c:pt>
                <c:pt idx="48">
                  <c:v>1.61034408</c:v>
                </c:pt>
                <c:pt idx="49">
                  <c:v>1.4979807599999999</c:v>
                </c:pt>
                <c:pt idx="50">
                  <c:v>1.6116473600000001</c:v>
                </c:pt>
                <c:pt idx="51">
                  <c:v>1.4993530399999999</c:v>
                </c:pt>
                <c:pt idx="52">
                  <c:v>1.6748924000000001</c:v>
                </c:pt>
                <c:pt idx="53">
                  <c:v>1.53248308</c:v>
                </c:pt>
                <c:pt idx="54">
                  <c:v>1.6765046800000001</c:v>
                </c:pt>
                <c:pt idx="55">
                  <c:v>1.53406836</c:v>
                </c:pt>
                <c:pt idx="56">
                  <c:v>1.6900258400000001</c:v>
                </c:pt>
                <c:pt idx="57">
                  <c:v>1.53524072</c:v>
                </c:pt>
                <c:pt idx="58">
                  <c:v>1.69171512</c:v>
                </c:pt>
                <c:pt idx="59">
                  <c:v>1.5368439999999999</c:v>
                </c:pt>
                <c:pt idx="60">
                  <c:v>1.6116473600000001</c:v>
                </c:pt>
                <c:pt idx="61">
                  <c:v>1.4993540400000001</c:v>
                </c:pt>
                <c:pt idx="62">
                  <c:v>1.6116473600000001</c:v>
                </c:pt>
                <c:pt idx="63">
                  <c:v>1.4993530399999999</c:v>
                </c:pt>
                <c:pt idx="64">
                  <c:v>1.6765036800000002</c:v>
                </c:pt>
                <c:pt idx="65">
                  <c:v>1.5340693599999999</c:v>
                </c:pt>
                <c:pt idx="66">
                  <c:v>1.6765046800000001</c:v>
                </c:pt>
                <c:pt idx="67">
                  <c:v>1.53406836</c:v>
                </c:pt>
                <c:pt idx="68">
                  <c:v>1.6917141199999999</c:v>
                </c:pt>
                <c:pt idx="69">
                  <c:v>1.5368439999999999</c:v>
                </c:pt>
                <c:pt idx="70">
                  <c:v>1.69171512</c:v>
                </c:pt>
                <c:pt idx="71">
                  <c:v>1.536843</c:v>
                </c:pt>
                <c:pt idx="72">
                  <c:v>1.6831007199999999</c:v>
                </c:pt>
                <c:pt idx="73">
                  <c:v>1.56692688</c:v>
                </c:pt>
                <c:pt idx="74">
                  <c:v>1.7091408399999999</c:v>
                </c:pt>
                <c:pt idx="75">
                  <c:v>1.5924082799999999</c:v>
                </c:pt>
                <c:pt idx="76">
                  <c:v>1.77408444</c:v>
                </c:pt>
                <c:pt idx="77">
                  <c:v>1.64476884</c:v>
                </c:pt>
                <c:pt idx="78">
                  <c:v>1.80830756</c:v>
                </c:pt>
                <c:pt idx="79">
                  <c:v>1.6786552399999999</c:v>
                </c:pt>
                <c:pt idx="80">
                  <c:v>1.7901154400000001</c:v>
                </c:pt>
                <c:pt idx="81">
                  <c:v>1.6716794799999999</c:v>
                </c:pt>
                <c:pt idx="82">
                  <c:v>1.8258985600000002</c:v>
                </c:pt>
                <c:pt idx="83">
                  <c:v>1.70873488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B0-3548-A1E0-F735C1D77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323808"/>
        <c:axId val="269580976"/>
      </c:lineChart>
      <c:catAx>
        <c:axId val="273323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580976"/>
        <c:crosses val="autoZero"/>
        <c:auto val="1"/>
        <c:lblAlgn val="ctr"/>
        <c:lblOffset val="100"/>
        <c:noMultiLvlLbl val="0"/>
      </c:catAx>
      <c:valAx>
        <c:axId val="26958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323808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tx1"/>
        </a:gs>
        <a:gs pos="100000">
          <a:schemeClr val="bg2">
            <a:shade val="100000"/>
            <a:hueMod val="100000"/>
            <a:satMod val="110000"/>
            <a:lumMod val="130000"/>
          </a:schemeClr>
        </a:gs>
        <a:gs pos="100000">
          <a:schemeClr val="bg2">
            <a:shade val="78000"/>
            <a:hueMod val="118000"/>
            <a:satMod val="120000"/>
            <a:lumMod val="69000"/>
          </a:schemeClr>
        </a:gs>
      </a:gsLst>
      <a:lin ang="2520000" scaled="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0.58666</cdr:x>
      <cdr:y>0</cdr:y>
    </cdr:from>
    <cdr:to>
      <cdr:x>0.95107</cdr:x>
      <cdr:y>0.10652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1AD6EEB-510F-0047-8142-1D06BCD9602F}"/>
            </a:ext>
          </a:extLst>
        </cdr:cNvPr>
        <cdr:cNvSpPr txBox="1"/>
      </cdr:nvSpPr>
      <cdr:spPr>
        <a:xfrm xmlns:a="http://schemas.openxmlformats.org/drawingml/2006/main">
          <a:off x="4784302" y="0"/>
          <a:ext cx="2971800" cy="3862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>
              <a:solidFill>
                <a:schemeClr val="bg1"/>
              </a:solidFill>
            </a:rPr>
            <a:t>Optimal CPI = 1.56302464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0.61663</cdr:x>
      <cdr:y>0.12574</cdr:y>
    </cdr:from>
    <cdr:to>
      <cdr:x>0.61663</cdr:x>
      <cdr:y>0.3038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D331ACA6-9871-4596-A084-929FFF03FAC6}"/>
            </a:ext>
          </a:extLst>
        </cdr:cNvPr>
        <cdr:cNvCxnSpPr/>
      </cdr:nvCxnSpPr>
      <cdr:spPr>
        <a:xfrm xmlns:a="http://schemas.openxmlformats.org/drawingml/2006/main" flipV="1">
          <a:off x="4651085" y="548984"/>
          <a:ext cx="0" cy="77737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0.42878</cdr:x>
      <cdr:y>0.06694</cdr:y>
    </cdr:from>
    <cdr:to>
      <cdr:x>0.82001</cdr:x>
      <cdr:y>0.14295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61374F2-2EFC-4FFA-9CC9-3D2D9CB39339}"/>
            </a:ext>
          </a:extLst>
        </cdr:cNvPr>
        <cdr:cNvSpPr txBox="1"/>
      </cdr:nvSpPr>
      <cdr:spPr>
        <a:xfrm xmlns:a="http://schemas.openxmlformats.org/drawingml/2006/main">
          <a:off x="3430696" y="251883"/>
          <a:ext cx="3130215" cy="2860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Optimal</a:t>
          </a:r>
          <a:r>
            <a:rPr lang="en-US" sz="1600" b="1" dirty="0"/>
            <a:t> CPI = 1.49935404 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0.82055</cdr:x>
      <cdr:y>0.15834</cdr:y>
    </cdr:from>
    <cdr:to>
      <cdr:x>0.83647</cdr:x>
      <cdr:y>0.32307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A165C53D-2B55-E445-AD19-301897B2892F}"/>
            </a:ext>
          </a:extLst>
        </cdr:cNvPr>
        <cdr:cNvCxnSpPr/>
      </cdr:nvCxnSpPr>
      <cdr:spPr>
        <a:xfrm xmlns:a="http://schemas.openxmlformats.org/drawingml/2006/main" flipV="1">
          <a:off x="6172200" y="575444"/>
          <a:ext cx="119743" cy="59871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0.26782</cdr:x>
      <cdr:y>0.11389</cdr:y>
    </cdr:from>
    <cdr:to>
      <cdr:x>0.42444</cdr:x>
      <cdr:y>0.2686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0BCEDE96-660F-4CE4-BDAD-32D60BC4548D}"/>
            </a:ext>
          </a:extLst>
        </cdr:cNvPr>
        <cdr:cNvCxnSpPr/>
      </cdr:nvCxnSpPr>
      <cdr:spPr>
        <a:xfrm xmlns:a="http://schemas.openxmlformats.org/drawingml/2006/main" flipV="1">
          <a:off x="2154647" y="474633"/>
          <a:ext cx="1260018" cy="64476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0.29697</cdr:x>
      <cdr:y>0.03875</cdr:y>
    </cdr:from>
    <cdr:to>
      <cdr:x>0.70303</cdr:x>
      <cdr:y>0.12359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AA81AB9-EC62-4B10-A61A-CF2544EC876D}"/>
            </a:ext>
          </a:extLst>
        </cdr:cNvPr>
        <cdr:cNvSpPr txBox="1"/>
      </cdr:nvSpPr>
      <cdr:spPr>
        <a:xfrm xmlns:a="http://schemas.openxmlformats.org/drawingml/2006/main">
          <a:off x="2389118" y="161512"/>
          <a:ext cx="3266829" cy="3535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Optimal</a:t>
          </a:r>
          <a:r>
            <a:rPr lang="en-US" sz="1600" b="1" dirty="0"/>
            <a:t> CPI = 1.00526852 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0.80178</cdr:x>
      <cdr:y>0.129</cdr:y>
    </cdr:from>
    <cdr:to>
      <cdr:x>0.80178</cdr:x>
      <cdr:y>0.30127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3BC9B5E0-A7F2-4075-9FFA-41962D0AED98}"/>
            </a:ext>
          </a:extLst>
        </cdr:cNvPr>
        <cdr:cNvCxnSpPr/>
      </cdr:nvCxnSpPr>
      <cdr:spPr>
        <a:xfrm xmlns:a="http://schemas.openxmlformats.org/drawingml/2006/main" flipV="1">
          <a:off x="6298865" y="582085"/>
          <a:ext cx="0" cy="77737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0.56151</cdr:x>
      <cdr:y>0.06473</cdr:y>
    </cdr:from>
    <cdr:to>
      <cdr:x>1</cdr:x>
      <cdr:y>0.14047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9767AB4-0D41-49D1-B853-35FF30315645}"/>
            </a:ext>
          </a:extLst>
        </cdr:cNvPr>
        <cdr:cNvSpPr txBox="1"/>
      </cdr:nvSpPr>
      <cdr:spPr>
        <a:xfrm xmlns:a="http://schemas.openxmlformats.org/drawingml/2006/main">
          <a:off x="4522283" y="254078"/>
          <a:ext cx="3531475" cy="2972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Optimal</a:t>
          </a:r>
          <a:r>
            <a:rPr lang="en-US" sz="1600" b="1" dirty="0"/>
            <a:t> CPI = 1.99383124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0.03159</cdr:x>
      <cdr:y>0.08377</cdr:y>
    </cdr:from>
    <cdr:to>
      <cdr:x>0.15986</cdr:x>
      <cdr:y>0.17844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A0064BA-4387-4806-9C73-ABAFEE63BAEF}"/>
            </a:ext>
          </a:extLst>
        </cdr:cNvPr>
        <cdr:cNvSpPr txBox="1"/>
      </cdr:nvSpPr>
      <cdr:spPr>
        <a:xfrm xmlns:a="http://schemas.openxmlformats.org/drawingml/2006/main">
          <a:off x="256953" y="319120"/>
          <a:ext cx="1043182" cy="3606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0.04585</cdr:x>
      <cdr:y>0.03306</cdr:y>
    </cdr:from>
    <cdr:to>
      <cdr:x>0.16461</cdr:x>
      <cdr:y>0.17844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95D88B2-8266-4400-A796-B4AFF5373DE1}"/>
            </a:ext>
          </a:extLst>
        </cdr:cNvPr>
        <cdr:cNvSpPr txBox="1"/>
      </cdr:nvSpPr>
      <cdr:spPr>
        <a:xfrm xmlns:a="http://schemas.openxmlformats.org/drawingml/2006/main">
          <a:off x="372863" y="125937"/>
          <a:ext cx="965903" cy="5537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Optimal Cost*CPI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0.09378</cdr:x>
      <cdr:y>0.155</cdr:y>
    </cdr:from>
    <cdr:to>
      <cdr:x>0.10767</cdr:x>
      <cdr:y>0.5113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6CC504CC-5D0C-4294-A200-2AE749EE5AC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762698" y="611571"/>
          <a:ext cx="112996" cy="140583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0.09289</cdr:x>
      <cdr:y>0.13264</cdr:y>
    </cdr:from>
    <cdr:to>
      <cdr:x>0.09289</cdr:x>
      <cdr:y>0.60213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C8D15766-2A4C-094F-8BD0-95E70DC1ADCA}"/>
            </a:ext>
          </a:extLst>
        </cdr:cNvPr>
        <cdr:cNvCxnSpPr/>
      </cdr:nvCxnSpPr>
      <cdr:spPr>
        <a:xfrm xmlns:a="http://schemas.openxmlformats.org/drawingml/2006/main" flipV="1">
          <a:off x="757915" y="509399"/>
          <a:ext cx="0" cy="180306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0.09792</cdr:x>
      <cdr:y>0.14735</cdr:y>
    </cdr:from>
    <cdr:to>
      <cdr:x>0.11111</cdr:x>
      <cdr:y>0.57144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29EC3FE6-5CCA-450F-A2C0-1A9514491CB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768650" y="583457"/>
          <a:ext cx="103547" cy="167928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0.05675</cdr:x>
      <cdr:y>0.02493</cdr:y>
    </cdr:from>
    <cdr:to>
      <cdr:x>0.17979</cdr:x>
      <cdr:y>0.16979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07F331E-A127-FB4B-B85E-B5530A5B0B0D}"/>
            </a:ext>
          </a:extLst>
        </cdr:cNvPr>
        <cdr:cNvSpPr txBox="1"/>
      </cdr:nvSpPr>
      <cdr:spPr>
        <a:xfrm xmlns:a="http://schemas.openxmlformats.org/drawingml/2006/main">
          <a:off x="445477" y="98702"/>
          <a:ext cx="965856" cy="5736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Optimal Cost*CPI</a:t>
          </a:r>
          <a:endParaRPr lang="en-US" sz="1400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F4F3-683A-C148-91D4-16A265FADCE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3568C-3338-D149-8645-6750453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71BB-CFC8-B146-8A2F-546F20E19F49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D990-F1CB-1B47-97B5-191A51D90035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6C7B-E3C6-B949-93C6-DCA072774B5B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87AC-7B66-D845-AEE8-8206AA95F785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150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6433-37B6-974E-BF5A-8CDD31A5D39D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3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8469-A3B1-2542-B260-814DC8941F30}" type="datetime1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87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727-93BB-2C41-86EE-356597B591F5}" type="datetime1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8521-6C77-D540-88EF-0AD913AFE7D5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9D3CA08-CA4C-E948-808B-7D70C68C10E3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7C4-896A-B340-9B9F-C5C11110AA5C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F10-2C4E-4543-8094-7EACB93F2743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163A-069B-EC4D-9A92-FD2526AF3C0B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A5E-136F-C24B-90CC-E138A71ABFAB}" type="datetime1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7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923D-0D8D-4745-B4D5-2156C347FB3C}" type="datetime1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9F31-54D1-A146-AD8A-DD8D42F4A399}" type="datetime1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A37-EB95-E34B-8EB5-628616BF8A23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1EC0-2343-0847-ADD8-44E47B0FAB6F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3BE3-7E08-BF40-ADBF-0A7E386E6B5B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CE6304_Project2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53CC-94F4-3644-AE5B-4431B2E1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C3B-4775-EE4B-B5A8-D2654A4D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616" y="2442258"/>
            <a:ext cx="7674983" cy="2033731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CACHE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9FD48-D123-3A4E-A816-8350B6CC1CE2}"/>
              </a:ext>
            </a:extLst>
          </p:cNvPr>
          <p:cNvSpPr/>
          <p:nvPr/>
        </p:nvSpPr>
        <p:spPr>
          <a:xfrm>
            <a:off x="2335409" y="688555"/>
            <a:ext cx="6559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ARCHITECTURE CE6304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86308-C848-AC48-9E01-B5B5C024A3A7}"/>
              </a:ext>
            </a:extLst>
          </p:cNvPr>
          <p:cNvSpPr/>
          <p:nvPr/>
        </p:nvSpPr>
        <p:spPr>
          <a:xfrm>
            <a:off x="7268307" y="55710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 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Ayushi Chourasia – akc170630 (100%)</a:t>
            </a:r>
          </a:p>
          <a:p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Yiheng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Gao - yxg171130 (100%)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DEB9B-1429-9240-BD1F-F400F6820048}"/>
              </a:ext>
            </a:extLst>
          </p:cNvPr>
          <p:cNvSpPr txBox="1"/>
          <p:nvPr/>
        </p:nvSpPr>
        <p:spPr>
          <a:xfrm>
            <a:off x="4226635" y="1772513"/>
            <a:ext cx="253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Project#2</a:t>
            </a:r>
          </a:p>
        </p:txBody>
      </p:sp>
    </p:spTree>
    <p:extLst>
      <p:ext uri="{BB962C8B-B14F-4D97-AF65-F5344CB8AC3E}">
        <p14:creationId xmlns:p14="http://schemas.microsoft.com/office/powerpoint/2010/main" val="239532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62BB-2007-3D4C-85A1-4EF77816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Configurations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18B56-EB8C-0244-9148-65EF6E28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20B40-26C3-A744-BE07-757208D0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B32F41-2A12-934F-AF15-59D119DE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6569"/>
              </p:ext>
            </p:extLst>
          </p:nvPr>
        </p:nvGraphicFramePr>
        <p:xfrm>
          <a:off x="2657856" y="2530935"/>
          <a:ext cx="6925056" cy="37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65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TIMING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8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CACHE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8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ASSOCIATIVITY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CACHE SIZE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ASSOCIATIVITY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CACHE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ASSOCIATIVITY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40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1273-84AE-9A41-B2D1-D1E17C81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u="sng" dirty="0">
                <a:latin typeface="Arial" panose="020B0604020202020204" pitchFamily="34" charset="0"/>
                <a:cs typeface="Arial" panose="020B0604020202020204" pitchFamily="34" charset="0"/>
              </a:rPr>
              <a:t>CPI OF ALL THE BENCHMARKS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91601D-A964-F84B-827B-7C3206AFD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043004"/>
              </p:ext>
            </p:extLst>
          </p:nvPr>
        </p:nvGraphicFramePr>
        <p:xfrm>
          <a:off x="865836" y="2698318"/>
          <a:ext cx="10329312" cy="363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552">
                  <a:extLst>
                    <a:ext uri="{9D8B030D-6E8A-4147-A177-3AD203B41FA5}">
                      <a16:colId xmlns:a16="http://schemas.microsoft.com/office/drawing/2014/main" val="3741937595"/>
                    </a:ext>
                  </a:extLst>
                </a:gridCol>
                <a:gridCol w="1721552">
                  <a:extLst>
                    <a:ext uri="{9D8B030D-6E8A-4147-A177-3AD203B41FA5}">
                      <a16:colId xmlns:a16="http://schemas.microsoft.com/office/drawing/2014/main" val="3838621684"/>
                    </a:ext>
                  </a:extLst>
                </a:gridCol>
                <a:gridCol w="1721552">
                  <a:extLst>
                    <a:ext uri="{9D8B030D-6E8A-4147-A177-3AD203B41FA5}">
                      <a16:colId xmlns:a16="http://schemas.microsoft.com/office/drawing/2014/main" val="2474052943"/>
                    </a:ext>
                  </a:extLst>
                </a:gridCol>
                <a:gridCol w="1721552">
                  <a:extLst>
                    <a:ext uri="{9D8B030D-6E8A-4147-A177-3AD203B41FA5}">
                      <a16:colId xmlns:a16="http://schemas.microsoft.com/office/drawing/2014/main" val="3691638103"/>
                    </a:ext>
                  </a:extLst>
                </a:gridCol>
              </a:tblGrid>
              <a:tr h="63731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401.bzip2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429.mcf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456.hmmer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458.sjeng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470.lbm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5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 Instruction cache misses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5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cache misses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2044633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10225987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8422662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7161902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83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cache misses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645445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6352827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8377166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7149444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4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830593"/>
                  </a:ext>
                </a:extLst>
              </a:tr>
              <a:tr h="53464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1.089092024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1.758002656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1.0020432919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1.938821832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1.800893776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59322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CD483-57D8-064D-BF35-C7C14B83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3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5CA13-99E6-FB4E-9E89-71A696D8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62BB-2007-3D4C-85A1-4EF77816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Configurations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18B56-EB8C-0244-9148-65EF6E28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20B40-26C3-A744-BE07-757208D0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B32F41-2A12-934F-AF15-59D119DE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57928"/>
              </p:ext>
            </p:extLst>
          </p:nvPr>
        </p:nvGraphicFramePr>
        <p:xfrm>
          <a:off x="2657856" y="2530935"/>
          <a:ext cx="6925056" cy="37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65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TIMING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Deriv03CPU(Detailed)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8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CACHE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8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ASSOCIATIVITY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CACHE SIZE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ASSOCIATIVITY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CACHE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ASSOCIATIVITY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61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1273-84AE-9A41-B2D1-D1E17C81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u="sng" dirty="0">
                <a:latin typeface="Arial" panose="020B0604020202020204" pitchFamily="34" charset="0"/>
                <a:cs typeface="Arial" panose="020B0604020202020204" pitchFamily="34" charset="0"/>
              </a:rPr>
              <a:t>CPI OF ALL THE BENCHMARKS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91601D-A964-F84B-827B-7C3206AFD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498332"/>
              </p:ext>
            </p:extLst>
          </p:nvPr>
        </p:nvGraphicFramePr>
        <p:xfrm>
          <a:off x="865836" y="2698318"/>
          <a:ext cx="10329312" cy="363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552">
                  <a:extLst>
                    <a:ext uri="{9D8B030D-6E8A-4147-A177-3AD203B41FA5}">
                      <a16:colId xmlns:a16="http://schemas.microsoft.com/office/drawing/2014/main" val="3741937595"/>
                    </a:ext>
                  </a:extLst>
                </a:gridCol>
                <a:gridCol w="1721552">
                  <a:extLst>
                    <a:ext uri="{9D8B030D-6E8A-4147-A177-3AD203B41FA5}">
                      <a16:colId xmlns:a16="http://schemas.microsoft.com/office/drawing/2014/main" val="3838621684"/>
                    </a:ext>
                  </a:extLst>
                </a:gridCol>
                <a:gridCol w="1721552">
                  <a:extLst>
                    <a:ext uri="{9D8B030D-6E8A-4147-A177-3AD203B41FA5}">
                      <a16:colId xmlns:a16="http://schemas.microsoft.com/office/drawing/2014/main" val="2474052943"/>
                    </a:ext>
                  </a:extLst>
                </a:gridCol>
                <a:gridCol w="1721552">
                  <a:extLst>
                    <a:ext uri="{9D8B030D-6E8A-4147-A177-3AD203B41FA5}">
                      <a16:colId xmlns:a16="http://schemas.microsoft.com/office/drawing/2014/main" val="3691638103"/>
                    </a:ext>
                  </a:extLst>
                </a:gridCol>
              </a:tblGrid>
              <a:tr h="63731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401.bzip2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429.mcf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456.hmmer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458.sjeng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470.lbm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5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 Instruction cache misses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5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cache misses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2044633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10225987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8422662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7161902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83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cache misses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645445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6352827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8377166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7149444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4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830593"/>
                  </a:ext>
                </a:extLst>
              </a:tr>
              <a:tr h="53464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1.996435322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1.78532203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1.568432124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1.9434392132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1.774232932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59322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CD483-57D8-064D-BF35-C7C14B83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3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5CA13-99E6-FB4E-9E89-71A696D8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C253-FD89-6445-AF70-FEFB17CC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>
                <a:latin typeface="Arial" panose="020B0604020202020204" pitchFamily="34" charset="0"/>
                <a:cs typeface="Arial" panose="020B0604020202020204" pitchFamily="34" charset="0"/>
              </a:rPr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888A-031E-F741-84B0-D3312310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9" y="4019369"/>
            <a:ext cx="11484864" cy="135730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 optimization of each benchmarks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E2CA-A740-3D49-91F7-A26A39FA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88F25-DADD-8746-AFE9-63B2F10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7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2D0C-C03E-E843-A26E-E64A414C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Script for Creating Different Combinations of 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88B2F-EBAF-0547-9FB0-A813C8F6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2" y="2032001"/>
            <a:ext cx="11296151" cy="4530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5622A-1DE0-024A-9D8C-E4327FF6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282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465F2-58E2-9449-9277-87187A26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D61-B60E-3544-A821-8D958D84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Script for Creating Different Combinations of 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25282-5047-B84E-8463-25245567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5" y="2068755"/>
            <a:ext cx="11329037" cy="4551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2B307-CF5F-A846-8968-D1ED0348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3680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3871-D74E-9244-8F49-FC6336BF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6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4564-7892-0D4A-9AF6-7FA0DBD1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Script for Creating Different Combinations of 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B4F99-0D2E-B645-AB32-B5D540B2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9" y="2075541"/>
            <a:ext cx="11264939" cy="4556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34F7E-ACF9-8241-9AC1-35A6CAE2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4384" y="6583680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59FE-7B8E-954E-8DF0-BC4185C3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8A89-B681-E742-8939-9713E0EB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 Design Parameters to Optimize CPI for  401.bzip Benchmark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BB1AAB-EDFE-C64D-8579-36CFB0DC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40110"/>
              </p:ext>
            </p:extLst>
          </p:nvPr>
        </p:nvGraphicFramePr>
        <p:xfrm>
          <a:off x="2525200" y="2033199"/>
          <a:ext cx="5751108" cy="472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6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TIMING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1MB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0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Optimal CPI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1.56302464</a:t>
                      </a:r>
                    </a:p>
                    <a:p>
                      <a:pPr marL="0" algn="ctr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2142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4EC3D-4F51-AB47-B39C-0380040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CA428-BA2C-E849-8F2D-DEA5F2F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5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3C3F-0140-A24F-9000-3FDA8DCF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Optimized CPI of 401.bzip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F6C577-73BE-F04F-8EB0-8603A20BBD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549810"/>
              </p:ext>
            </p:extLst>
          </p:nvPr>
        </p:nvGraphicFramePr>
        <p:xfrm>
          <a:off x="1409669" y="2280745"/>
          <a:ext cx="8155163" cy="3626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615828-95C4-4A44-8DBA-3394532CC941}"/>
              </a:ext>
            </a:extLst>
          </p:cNvPr>
          <p:cNvSpPr txBox="1"/>
          <p:nvPr/>
        </p:nvSpPr>
        <p:spPr>
          <a:xfrm>
            <a:off x="2669628" y="6040133"/>
            <a:ext cx="586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 axis – </a:t>
            </a:r>
            <a:r>
              <a:rPr lang="en-US" dirty="0" err="1">
                <a:solidFill>
                  <a:schemeClr val="bg1"/>
                </a:solidFill>
              </a:rPr>
              <a:t>Dsize_Isize_Dasso_Iasso_Blocksize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 axis - CPI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C05E6-DEF9-EB41-BCAB-00AD04DDC183}"/>
              </a:ext>
            </a:extLst>
          </p:cNvPr>
          <p:cNvCxnSpPr/>
          <p:nvPr/>
        </p:nvCxnSpPr>
        <p:spPr>
          <a:xfrm flipV="1">
            <a:off x="6814457" y="2667000"/>
            <a:ext cx="0" cy="6313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2EC6A-D693-E240-872A-130CC658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EF154-ED20-4743-A514-5726BB9B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C0A5-AA1A-A945-A11F-1C8493E4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F8BB-1946-EA46-A1C4-59CCE747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Definition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CPI of given parameters.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CPI for each benchmarks.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cost function.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caches for cost/performance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28328-597E-2945-BE4C-1A2A683B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33045-B59C-A748-8573-D934E743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9F6B-00EF-614B-80EC-F047384A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CPI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F2E53DA-1FA8-7448-8FD8-AF4DDC789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219348"/>
              </p:ext>
            </p:extLst>
          </p:nvPr>
        </p:nvGraphicFramePr>
        <p:xfrm>
          <a:off x="183056" y="2103494"/>
          <a:ext cx="3437760" cy="206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CC7F48-21C3-A340-B385-48F82281FA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51621"/>
              </p:ext>
            </p:extLst>
          </p:nvPr>
        </p:nvGraphicFramePr>
        <p:xfrm>
          <a:off x="5636450" y="4398212"/>
          <a:ext cx="3747036" cy="2132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D80046E-B99E-C342-991E-D47336B24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772811"/>
              </p:ext>
            </p:extLst>
          </p:nvPr>
        </p:nvGraphicFramePr>
        <p:xfrm>
          <a:off x="7652084" y="2103493"/>
          <a:ext cx="3875887" cy="206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460A579-2CE8-CD42-AFFC-5C2E33195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227766"/>
              </p:ext>
            </p:extLst>
          </p:nvPr>
        </p:nvGraphicFramePr>
        <p:xfrm>
          <a:off x="3838171" y="2088385"/>
          <a:ext cx="3596558" cy="2092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F048F4-3BBE-C447-9CE6-1E7FEFCEE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600875"/>
              </p:ext>
            </p:extLst>
          </p:nvPr>
        </p:nvGraphicFramePr>
        <p:xfrm>
          <a:off x="1665514" y="4435477"/>
          <a:ext cx="3588160" cy="2095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AD513-9E12-454B-9C28-548B41BF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1F74C-7572-4140-8DA5-4E26E0D4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655F-ED00-0540-BCBD-0680F8D6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CPI Analysis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9BBC-EACE-B641-A150-DFC583A9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line chart analysis, we obtained the following results: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L2 size results in better CPI.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the L2 associativity and L1 data associativity, better the CPI.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the block size, better the CPI.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 L1 data size, L1 instruction size and L1 instruction associativity has no significant impact on CPI.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86463-D4D4-5648-80C5-7D2CA69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CB21C-24A2-C842-947E-35961125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8A89-B681-E742-8939-9713E0EB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 Design Parameters to Optimize CPI for  429.mcf Benchmark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BB1AAB-EDFE-C64D-8579-36CFB0DC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7185"/>
              </p:ext>
            </p:extLst>
          </p:nvPr>
        </p:nvGraphicFramePr>
        <p:xfrm>
          <a:off x="2525200" y="2033199"/>
          <a:ext cx="5751108" cy="470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6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TIMING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1MB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0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Optimal CPI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1.49935404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2142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AD871-6BD8-DF42-935F-32C0215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7107-B7FC-BC4E-BECF-148B1EE4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3C3F-0140-A24F-9000-3FDA8DCF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Optimized CPI of 429.mcf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15828-95C4-4A44-8DBA-3394532CC941}"/>
              </a:ext>
            </a:extLst>
          </p:cNvPr>
          <p:cNvSpPr txBox="1"/>
          <p:nvPr/>
        </p:nvSpPr>
        <p:spPr>
          <a:xfrm>
            <a:off x="2669628" y="6040133"/>
            <a:ext cx="586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X axis – Dsize_Isize_Dasso_Iasso_Blocksize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Y axis - CPI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481F7B-0AD5-124F-B26C-26B812265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650066"/>
              </p:ext>
            </p:extLst>
          </p:nvPr>
        </p:nvGraphicFramePr>
        <p:xfrm>
          <a:off x="2024744" y="2179447"/>
          <a:ext cx="8001000" cy="376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8B7AF97-E96E-5D4D-99CD-76AB12B7B5A6}"/>
              </a:ext>
            </a:extLst>
          </p:cNvPr>
          <p:cNvSpPr/>
          <p:nvPr/>
        </p:nvSpPr>
        <p:spPr>
          <a:xfrm>
            <a:off x="5455440" y="3244334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1.49935404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54BFC-4A9A-0D46-9C58-FD7DA1DE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D8D4B-BF64-1346-913F-99C14DE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4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6C0-18C6-234A-8897-EC3092D5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CPI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90D0480-3780-A842-B76D-8976528849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138251"/>
              </p:ext>
            </p:extLst>
          </p:nvPr>
        </p:nvGraphicFramePr>
        <p:xfrm>
          <a:off x="128890" y="2122791"/>
          <a:ext cx="3672040" cy="220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542192-EB96-1B4B-8847-8F2017234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285995"/>
              </p:ext>
            </p:extLst>
          </p:nvPr>
        </p:nvGraphicFramePr>
        <p:xfrm>
          <a:off x="8064497" y="2122790"/>
          <a:ext cx="3668486" cy="2175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832C210-F633-0E4D-BA8D-8DD897284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06314"/>
              </p:ext>
            </p:extLst>
          </p:nvPr>
        </p:nvGraphicFramePr>
        <p:xfrm>
          <a:off x="4002180" y="2122791"/>
          <a:ext cx="3861067" cy="217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F155378-80D4-E943-8EF7-22B250A3A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023585"/>
              </p:ext>
            </p:extLst>
          </p:nvPr>
        </p:nvGraphicFramePr>
        <p:xfrm>
          <a:off x="5936776" y="4587348"/>
          <a:ext cx="3875964" cy="203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0A0D023-7048-D344-B16E-F57C174F4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151170"/>
              </p:ext>
            </p:extLst>
          </p:nvPr>
        </p:nvGraphicFramePr>
        <p:xfrm>
          <a:off x="1464316" y="4587349"/>
          <a:ext cx="3844663" cy="2032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7F6EE-6543-3842-BBDF-BC3A4E8C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03B35-D703-8347-A854-C08BA2AC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6A3F-DFA4-BB49-996C-29E45A79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CPI Analysis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3CA3-1C78-3147-869D-59B06F69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line chart analysis, we obtained the following results: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 L2 size, L2 associativity, L1 data size and L1 data associativity has little impact on CPI.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the block size, better the CPI.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 L1 instruction size and L1 instruction associativity has no significant impact on CPI.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5A6B0-0EE1-A94B-B17E-8F28E35C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38896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222A1-78E3-2049-BFE8-28142F90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6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8A89-B681-E742-8939-9713E0EB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PART 3: Design parameters to Optimize CPI For  470.lbm Benchmark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BB1AAB-EDFE-C64D-8579-36CFB0DC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4162"/>
              </p:ext>
            </p:extLst>
          </p:nvPr>
        </p:nvGraphicFramePr>
        <p:xfrm>
          <a:off x="2525200" y="2045074"/>
          <a:ext cx="5751108" cy="470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6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TIMING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1MB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0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Optimal CPI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1.9965286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2142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50A4B-FDBC-8D42-8589-56570862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3EFBE-7704-994E-A529-08B3CE33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1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0366-BACE-FB4B-9EE3-5C4631D0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Optimized CPI of 470.lbm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CA1F54-2CBD-0B40-894F-B61476D69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671145"/>
              </p:ext>
            </p:extLst>
          </p:nvPr>
        </p:nvGraphicFramePr>
        <p:xfrm>
          <a:off x="1905000" y="2222185"/>
          <a:ext cx="7522029" cy="3634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37728D-1134-0F47-9AE1-3351B14388A0}"/>
              </a:ext>
            </a:extLst>
          </p:cNvPr>
          <p:cNvSpPr/>
          <p:nvPr/>
        </p:nvSpPr>
        <p:spPr>
          <a:xfrm>
            <a:off x="2218870" y="60035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 axis – Dsize_Isize_Dasso_Iasso_Blocksize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 axis - CPI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D050876-AEDF-C94C-B9A6-383090F38315}"/>
              </a:ext>
            </a:extLst>
          </p:cNvPr>
          <p:cNvSpPr txBox="1"/>
          <p:nvPr/>
        </p:nvSpPr>
        <p:spPr>
          <a:xfrm>
            <a:off x="6449214" y="2415140"/>
            <a:ext cx="3130215" cy="2860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US" sz="1600" b="1" dirty="0">
                <a:solidFill>
                  <a:schemeClr val="bg1"/>
                </a:solidFill>
              </a:rPr>
              <a:t> CPI = 1.9965286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BC81F-C082-D741-9C69-5565F8A2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3017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D5A26-AF7F-BD45-8B5B-9D6AC385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DC3E-C916-A440-8E96-CDB87AC0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CPI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01B395-BF35-354B-AF56-05A4B54F7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828444"/>
              </p:ext>
            </p:extLst>
          </p:nvPr>
        </p:nvGraphicFramePr>
        <p:xfrm>
          <a:off x="7853544" y="2139873"/>
          <a:ext cx="3606144" cy="235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A71D1C4-5C9E-5547-85E6-74E896BC00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471415"/>
              </p:ext>
            </p:extLst>
          </p:nvPr>
        </p:nvGraphicFramePr>
        <p:xfrm>
          <a:off x="3967343" y="2139873"/>
          <a:ext cx="3544627" cy="235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EA3952-0276-5042-9052-3D919AA32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05217"/>
              </p:ext>
            </p:extLst>
          </p:nvPr>
        </p:nvGraphicFramePr>
        <p:xfrm>
          <a:off x="1390785" y="4597564"/>
          <a:ext cx="3503351" cy="2153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8136A7F-FAE5-B04F-9E9A-F1C93ED89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864501"/>
              </p:ext>
            </p:extLst>
          </p:nvPr>
        </p:nvGraphicFramePr>
        <p:xfrm>
          <a:off x="5739656" y="4597565"/>
          <a:ext cx="3532763" cy="2153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C4CE477-BB32-5E45-AB32-7F82C8E6D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572020"/>
              </p:ext>
            </p:extLst>
          </p:nvPr>
        </p:nvGraphicFramePr>
        <p:xfrm>
          <a:off x="240094" y="2139873"/>
          <a:ext cx="3463804" cy="235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69675-0B96-F04E-A44A-3380FE06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7C73-40DC-274A-9144-B58C95A7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3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C9D1-8BA7-D84A-A430-880D6722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CPI Analysis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D0F6-ED89-4A47-BBE2-F18346AEE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82495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line chart analysis, we obtained the following results: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 L2 size, L2 associativity, L1 data size, L1 data associativity, L1 instruction size and L1 instruction associativity have no significant impact on CPI.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the Block size, better the CPI.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A5C9D-D420-834B-AEAC-27C44E1B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0680E-4BF3-4243-8152-C1597470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31B4-BCDC-6D45-BB68-AB869F1C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04AF-4ED5-C346-82B9-34C8E1FAF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73" y="2182127"/>
            <a:ext cx="10891763" cy="4291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is a smaller memory which can be accessed very quickly. It stores the data and applications that are frequently used by the processor. Hence Cache design choices affect the performance of a microprocessor.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execution, the processor uses data from the cache to increase the speed of execution as the processor does not need to search for data in the main memory.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Thus, in this project the aim is to optimize various cache design choices by making sensible tradeoff between cost and performance of the CPU.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C9E72-C449-EC4D-8A72-4EC85ED2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3952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B54F-57B2-BD4E-8647-62FED20D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7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8F76-8F32-0E4C-9410-62C46399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Design parameters to Optimize CPI for  456.hmmer Benchmark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0870A2-1792-6E4B-9071-347CFBD65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03602"/>
              </p:ext>
            </p:extLst>
          </p:nvPr>
        </p:nvGraphicFramePr>
        <p:xfrm>
          <a:off x="2525200" y="2033199"/>
          <a:ext cx="5751108" cy="470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6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TIMING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1MB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0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Optimal CPI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1.00526852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2142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A8170-82FF-604B-B96F-4F8B7981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E92BB-FA35-D34A-BF1C-FF89F39B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5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92C2-86EB-174E-8E7D-F6E40F6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Optimized CPI of 456.hmmer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21BDCD-D82E-4847-967C-EC8C5B5B8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948814"/>
              </p:ext>
            </p:extLst>
          </p:nvPr>
        </p:nvGraphicFramePr>
        <p:xfrm>
          <a:off x="1623588" y="2218233"/>
          <a:ext cx="8045067" cy="378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B87FFA-205C-1848-8E21-BB0384E3476F}"/>
              </a:ext>
            </a:extLst>
          </p:cNvPr>
          <p:cNvSpPr/>
          <p:nvPr/>
        </p:nvSpPr>
        <p:spPr>
          <a:xfrm>
            <a:off x="2241172" y="61893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 axis – Dsize_Isize_Dasso_Iasso_Blocksize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 axis - CPI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0C38F-56C5-2849-ADF8-4EB1EE9D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36" y="648276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8FC4E-9E8C-9F49-81E3-DA136A09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8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7B5A-B98A-204C-B64A-CA334DB5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CPI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D9D4B5-DC44-6940-AA1B-B86F81551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733965"/>
              </p:ext>
            </p:extLst>
          </p:nvPr>
        </p:nvGraphicFramePr>
        <p:xfrm>
          <a:off x="390052" y="2131971"/>
          <a:ext cx="3634174" cy="195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1BE1F6-0787-C64C-84F2-EA96FDDEC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548596"/>
              </p:ext>
            </p:extLst>
          </p:nvPr>
        </p:nvGraphicFramePr>
        <p:xfrm>
          <a:off x="4364366" y="2131971"/>
          <a:ext cx="3648287" cy="195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5C0375-B753-A042-B6BA-B152660A1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441478"/>
              </p:ext>
            </p:extLst>
          </p:nvPr>
        </p:nvGraphicFramePr>
        <p:xfrm>
          <a:off x="8357198" y="2131971"/>
          <a:ext cx="3625111" cy="195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47F3C49-E17B-B841-8ED5-578CB4BC9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733854"/>
              </p:ext>
            </p:extLst>
          </p:nvPr>
        </p:nvGraphicFramePr>
        <p:xfrm>
          <a:off x="6320239" y="4387336"/>
          <a:ext cx="4406375" cy="226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3BAA6F7-A501-524F-A917-225C7EB29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322971"/>
              </p:ext>
            </p:extLst>
          </p:nvPr>
        </p:nvGraphicFramePr>
        <p:xfrm>
          <a:off x="1143001" y="4387336"/>
          <a:ext cx="4590436" cy="226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53949-72A8-8C46-863B-96AC9EB5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9" y="6492875"/>
            <a:ext cx="6870660" cy="365125"/>
          </a:xfrm>
        </p:spPr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9018-553B-7C4A-82FF-66652136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3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9039-2124-4149-9EFF-A77DF336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CPI Analysis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E4C0-3A7C-F848-AD4B-DC967D7B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54176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line chart analysis, we obtained the following results: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 L2 size, L2 associativity, L1 instruction size and L1 instruction associativity has no significant impact on CPI.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size and L1 data associativity have moderate impact on CPI.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the L1 data size, better the CPI.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B44C2-D052-7E46-BFDA-08D8415E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2D5E-6D2C-734C-8D77-C24908EC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5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8F76-8F32-0E4C-9410-62C46399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Design parameters to Optimize CPI For  458.sjeng Benchmark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0870A2-1792-6E4B-9071-347CFBD65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6170"/>
              </p:ext>
            </p:extLst>
          </p:nvPr>
        </p:nvGraphicFramePr>
        <p:xfrm>
          <a:off x="2525200" y="2033199"/>
          <a:ext cx="5751108" cy="470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6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TIMING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1MB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0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DATA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CACHE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6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INSTRUCTION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Optimal CPI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1.99383124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2142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710F9-2812-6642-B258-707FF6A0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21694-8AB8-1B48-9CA4-D658B38A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92C2-86EB-174E-8E7D-F6E40F6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Optimized CPI of 458.sjeng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87FFA-205C-1848-8E21-BB0384E3476F}"/>
              </a:ext>
            </a:extLst>
          </p:cNvPr>
          <p:cNvSpPr/>
          <p:nvPr/>
        </p:nvSpPr>
        <p:spPr>
          <a:xfrm>
            <a:off x="2225406" y="6227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 axis – Dsize_Isize_Dasso_Iasso_Blocksize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 axis - CPI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DE0C1A-AB3F-3D40-83C7-6A0EEAC9A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017527"/>
              </p:ext>
            </p:extLst>
          </p:nvPr>
        </p:nvGraphicFramePr>
        <p:xfrm>
          <a:off x="1768159" y="2144533"/>
          <a:ext cx="8053758" cy="392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2A8FD-3351-2546-A0A5-05BD1B33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6963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5AB35-8732-B64B-B88B-35CB05CC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75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A925-0554-4E41-B006-C0D8493A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CPI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822F3D0-04D7-44B4-AD48-5F9A45DFB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766627"/>
              </p:ext>
            </p:extLst>
          </p:nvPr>
        </p:nvGraphicFramePr>
        <p:xfrm>
          <a:off x="305235" y="2084497"/>
          <a:ext cx="3588848" cy="232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64DCAF-C087-4959-BC0F-19710F71C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059791"/>
              </p:ext>
            </p:extLst>
          </p:nvPr>
        </p:nvGraphicFramePr>
        <p:xfrm>
          <a:off x="4074324" y="2099659"/>
          <a:ext cx="3824200" cy="2290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20D1D4-465B-4757-AB71-909BE2ABC9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311950"/>
              </p:ext>
            </p:extLst>
          </p:nvPr>
        </p:nvGraphicFramePr>
        <p:xfrm>
          <a:off x="8151554" y="2099659"/>
          <a:ext cx="3904458" cy="2290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35D190-2B14-46A6-BB52-87B5791FD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782251"/>
              </p:ext>
            </p:extLst>
          </p:nvPr>
        </p:nvGraphicFramePr>
        <p:xfrm>
          <a:off x="1517896" y="4655967"/>
          <a:ext cx="3841894" cy="205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4B93DE-5FE6-41EB-8134-49799D7D9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595965"/>
              </p:ext>
            </p:extLst>
          </p:nvPr>
        </p:nvGraphicFramePr>
        <p:xfrm>
          <a:off x="5986424" y="4655968"/>
          <a:ext cx="3822427" cy="205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D2551-1AAF-194E-8D51-835A6805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4AF09-8F53-E244-83F7-2E338D7D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2CE7-5E34-5A40-A97B-1FB72337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latin typeface="Arial" panose="020B0604020202020204" pitchFamily="34" charset="0"/>
                <a:cs typeface="Arial" panose="020B0604020202020204" pitchFamily="34" charset="0"/>
              </a:rPr>
              <a:t>CPI Analysis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8DC4-495C-144F-BDE6-DC131E13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11807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line chart analysis, we obtained the following results: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 L2 size, L2 associativity, L1 data size, L1 data associativity, L1 instruction size and L1 instruction associativity have no significant impact on CPI.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the Block size, better the CPI.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5980F-17DC-1747-9750-86EB1E9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E159B-461A-A04C-BFD2-B127063D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0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C3A-15C5-E746-942F-D33FDB69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Optimal CPI value of each Benchmarks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49E725-E354-A24C-A513-06973D55E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38574"/>
              </p:ext>
            </p:extLst>
          </p:nvPr>
        </p:nvGraphicFramePr>
        <p:xfrm>
          <a:off x="2391508" y="2883877"/>
          <a:ext cx="6893170" cy="315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585">
                  <a:extLst>
                    <a:ext uri="{9D8B030D-6E8A-4147-A177-3AD203B41FA5}">
                      <a16:colId xmlns:a16="http://schemas.microsoft.com/office/drawing/2014/main" val="1627147744"/>
                    </a:ext>
                  </a:extLst>
                </a:gridCol>
                <a:gridCol w="3446585">
                  <a:extLst>
                    <a:ext uri="{9D8B030D-6E8A-4147-A177-3AD203B41FA5}">
                      <a16:colId xmlns:a16="http://schemas.microsoft.com/office/drawing/2014/main" val="149432858"/>
                    </a:ext>
                  </a:extLst>
                </a:gridCol>
              </a:tblGrid>
              <a:tr h="5194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34213"/>
                  </a:ext>
                </a:extLst>
              </a:tr>
              <a:tr h="5194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401.bzip2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1.56302464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66927"/>
                  </a:ext>
                </a:extLst>
              </a:tr>
              <a:tr h="5540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429.mcf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1.49935404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74168"/>
                  </a:ext>
                </a:extLst>
              </a:tr>
              <a:tr h="5194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470.lbm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1.9965286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07250"/>
                  </a:ext>
                </a:extLst>
              </a:tr>
              <a:tr h="5194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456.hmmer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1.00526852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8409"/>
                  </a:ext>
                </a:extLst>
              </a:tr>
              <a:tr h="5194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458.sjeng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1.99383124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263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B93F3-93DC-534D-A900-A9878D0D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3A08-F8EB-9640-B95E-DD4696F3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54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7F91-76BD-DB41-8011-788C84ED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964244"/>
            <a:ext cx="9613861" cy="485834"/>
          </a:xfrm>
        </p:spPr>
        <p:txBody>
          <a:bodyPr>
            <a:no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 Part 4 - Cost Function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DC2156-EE52-3A48-8E10-49B45D9B3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10598"/>
              </p:ext>
            </p:extLst>
          </p:nvPr>
        </p:nvGraphicFramePr>
        <p:xfrm>
          <a:off x="1256627" y="2016005"/>
          <a:ext cx="8778239" cy="465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7165">
                  <a:extLst>
                    <a:ext uri="{9D8B030D-6E8A-4147-A177-3AD203B41FA5}">
                      <a16:colId xmlns:a16="http://schemas.microsoft.com/office/drawing/2014/main" val="2745726198"/>
                    </a:ext>
                  </a:extLst>
                </a:gridCol>
                <a:gridCol w="2205537">
                  <a:extLst>
                    <a:ext uri="{9D8B030D-6E8A-4147-A177-3AD203B41FA5}">
                      <a16:colId xmlns:a16="http://schemas.microsoft.com/office/drawing/2014/main" val="1825965367"/>
                    </a:ext>
                  </a:extLst>
                </a:gridCol>
                <a:gridCol w="2205537">
                  <a:extLst>
                    <a:ext uri="{9D8B030D-6E8A-4147-A177-3AD203B41FA5}">
                      <a16:colId xmlns:a16="http://schemas.microsoft.com/office/drawing/2014/main" val="3545374834"/>
                    </a:ext>
                  </a:extLst>
                </a:gridCol>
              </a:tblGrid>
              <a:tr h="34581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per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271"/>
                  </a:ext>
                </a:extLst>
              </a:tr>
              <a:tr h="34581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 Size of 32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03369"/>
                  </a:ext>
                </a:extLst>
              </a:tr>
              <a:tr h="345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 Size of 64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5617"/>
                  </a:ext>
                </a:extLst>
              </a:tr>
              <a:tr h="455864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 Instruction Data Caches of  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06002"/>
                  </a:ext>
                </a:extLst>
              </a:tr>
              <a:tr h="455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 Instruction Data Caches of  64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768005"/>
                  </a:ext>
                </a:extLst>
              </a:tr>
              <a:tr h="455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 Instruction Data Caches of  128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01451"/>
                  </a:ext>
                </a:extLst>
              </a:tr>
              <a:tr h="34581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 Cache of 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44103"/>
                  </a:ext>
                </a:extLst>
              </a:tr>
              <a:tr h="34581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1-way associative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46581"/>
                  </a:ext>
                </a:extLst>
              </a:tr>
              <a:tr h="345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2-way associative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22769"/>
                  </a:ext>
                </a:extLst>
              </a:tr>
              <a:tr h="345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4-way associative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05022"/>
                  </a:ext>
                </a:extLst>
              </a:tr>
              <a:tr h="345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8-way associative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23455"/>
                  </a:ext>
                </a:extLst>
              </a:tr>
              <a:tr h="34581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L1:L2 cost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2699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3F399-FD08-BB4E-80C3-32A99A7D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164EA-0640-9546-B90D-B8C13A37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BB3E-CC5C-0249-808F-2A41424A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latin typeface="Arial" panose="020B0604020202020204" pitchFamily="34" charset="0"/>
                <a:cs typeface="Arial" panose="020B0604020202020204" pitchFamily="34" charset="0"/>
              </a:rPr>
              <a:t>PART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09FE0-77BF-4D4A-BE18-4EF3C7ABDE8D}"/>
              </a:ext>
            </a:extLst>
          </p:cNvPr>
          <p:cNvSpPr txBox="1"/>
          <p:nvPr/>
        </p:nvSpPr>
        <p:spPr>
          <a:xfrm>
            <a:off x="2682240" y="3425952"/>
            <a:ext cx="6376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Definition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889E6-2F90-CE45-8BD6-8120161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9B7A6-84F8-7849-A45C-2E5F12F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85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3793-632F-F14A-891B-3F96548B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Cost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341E-7EF0-7E4C-9E29-D2352D69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03" y="2266534"/>
            <a:ext cx="11511679" cy="163021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= Block_sizecost+L1:L2 cost ratio x {(L1_I_Cachecost×Associativitycost)+ (L1_D_Cachecost×Associativitycost)} + (L2_cachecost × L2_associativitycost)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CB4DC-5DD3-124A-927C-8B3C7D69C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34761"/>
              </p:ext>
            </p:extLst>
          </p:nvPr>
        </p:nvGraphicFramePr>
        <p:xfrm>
          <a:off x="1423251" y="3363814"/>
          <a:ext cx="8128000" cy="3054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898">
                  <a:extLst>
                    <a:ext uri="{9D8B030D-6E8A-4147-A177-3AD203B41FA5}">
                      <a16:colId xmlns:a16="http://schemas.microsoft.com/office/drawing/2014/main" val="2710293981"/>
                    </a:ext>
                  </a:extLst>
                </a:gridCol>
                <a:gridCol w="4095102">
                  <a:extLst>
                    <a:ext uri="{9D8B030D-6E8A-4147-A177-3AD203B41FA5}">
                      <a16:colId xmlns:a16="http://schemas.microsoft.com/office/drawing/2014/main" val="1700010595"/>
                    </a:ext>
                  </a:extLst>
                </a:gridCol>
              </a:tblGrid>
              <a:tr h="4437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715003"/>
                  </a:ext>
                </a:extLst>
              </a:tr>
              <a:tr h="44370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Evaluation Function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Cost * CPI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505981"/>
                  </a:ext>
                </a:extLst>
              </a:tr>
              <a:tr h="40115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 Cost + Block Size Cost + L1 D Cost + L1 I Cost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062645"/>
                  </a:ext>
                </a:extLst>
              </a:tr>
              <a:tr h="44370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 Cost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 Size Cost * L2 Associativity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75317"/>
                  </a:ext>
                </a:extLst>
              </a:tr>
              <a:tr h="44370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 Data  Cost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 D Size Cost * L1 D Associativity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208123"/>
                  </a:ext>
                </a:extLst>
              </a:tr>
              <a:tr h="44370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 Instruction Cost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 I Size Cost * L1 I Associativity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08660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F133-E1AC-9347-BFAE-24C3B9AE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9746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7A44-02BE-6F4E-A43F-B6D824A5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4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C50B-BDBE-1A40-BE52-B5653057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PART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71B3F-DDFD-994F-AADE-4EB091CC83AE}"/>
              </a:ext>
            </a:extLst>
          </p:cNvPr>
          <p:cNvSpPr txBox="1"/>
          <p:nvPr/>
        </p:nvSpPr>
        <p:spPr>
          <a:xfrm>
            <a:off x="499872" y="3438144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caches for Performance/Cost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2FBF3-A92C-C543-8B4E-F49F5996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ABB0C-792D-E242-95C2-65DFC351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6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F193-00C6-924E-BAA4-AC6939D8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112" y="753228"/>
            <a:ext cx="10428295" cy="108093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Part 5: </a:t>
            </a:r>
            <a:r>
              <a:rPr lang="en-US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Optmized</a:t>
            </a:r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 CPI * Cost – 401. bzip2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2D5420-FAB7-F941-88F7-91FCFC573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395617"/>
              </p:ext>
            </p:extLst>
          </p:nvPr>
        </p:nvGraphicFramePr>
        <p:xfrm>
          <a:off x="1611474" y="2115687"/>
          <a:ext cx="8132834" cy="3945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5B480BC-2445-7C4D-A88C-36E032F1BBFD}"/>
              </a:ext>
            </a:extLst>
          </p:cNvPr>
          <p:cNvSpPr/>
          <p:nvPr/>
        </p:nvSpPr>
        <p:spPr>
          <a:xfrm>
            <a:off x="2274277" y="61475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 axis – Dsize_Isize_Dasso_Iasso_Blocksize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 axis – Cost*CPI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6A621-5311-924E-9F38-C1C3788D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5DE1-F9A8-2E4A-8CDB-6FFB1E2E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2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F193-00C6-924E-BAA4-AC6939D8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Part 5: </a:t>
            </a:r>
            <a:r>
              <a:rPr lang="en-US" sz="4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Optmized</a:t>
            </a:r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 CPI * Cost – 429.mcf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480BC-2445-7C4D-A88C-36E032F1BBFD}"/>
              </a:ext>
            </a:extLst>
          </p:cNvPr>
          <p:cNvSpPr/>
          <p:nvPr/>
        </p:nvSpPr>
        <p:spPr>
          <a:xfrm>
            <a:off x="2274277" y="62390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 axis – Dsize_Isize_Dasso_Iasso_Blocksize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 axis – Cost*CPI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C2362A-FD0A-C94C-856A-EC7E7508C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704963"/>
              </p:ext>
            </p:extLst>
          </p:nvPr>
        </p:nvGraphicFramePr>
        <p:xfrm>
          <a:off x="1617786" y="2152356"/>
          <a:ext cx="8159260" cy="3840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707F331E-A127-FB4B-B85E-B5530A5B0B0D}"/>
              </a:ext>
            </a:extLst>
          </p:cNvPr>
          <p:cNvSpPr txBox="1"/>
          <p:nvPr/>
        </p:nvSpPr>
        <p:spPr>
          <a:xfrm>
            <a:off x="1969540" y="2138288"/>
            <a:ext cx="965856" cy="5736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Cost*CPI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8CD95-0487-0347-8409-E73789A8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BF7B-3AB7-2140-BAFB-447D3131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99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F193-00C6-924E-BAA4-AC6939D8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Part 5: </a:t>
            </a:r>
            <a:r>
              <a:rPr lang="en-US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Optmized</a:t>
            </a:r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 CPI * Cost – 470.lbm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480BC-2445-7C4D-A88C-36E032F1BBFD}"/>
              </a:ext>
            </a:extLst>
          </p:cNvPr>
          <p:cNvSpPr/>
          <p:nvPr/>
        </p:nvSpPr>
        <p:spPr>
          <a:xfrm>
            <a:off x="2274277" y="61475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 axis – Dsize_Isize_Dasso_Iasso_Blocksize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 axis – Cost*CPI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A556D02-5C03-4946-8275-062CFD9E1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76522"/>
              </p:ext>
            </p:extLst>
          </p:nvPr>
        </p:nvGraphicFramePr>
        <p:xfrm>
          <a:off x="1730327" y="2115853"/>
          <a:ext cx="7906043" cy="4003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8D28E2-9F33-914F-8E50-A7F4CBC97EE8}"/>
              </a:ext>
            </a:extLst>
          </p:cNvPr>
          <p:cNvCxnSpPr>
            <a:cxnSpLocks/>
          </p:cNvCxnSpPr>
          <p:nvPr/>
        </p:nvCxnSpPr>
        <p:spPr>
          <a:xfrm flipV="1">
            <a:off x="2422366" y="2602523"/>
            <a:ext cx="0" cy="187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">
            <a:extLst>
              <a:ext uri="{FF2B5EF4-FFF2-40B4-BE49-F238E27FC236}">
                <a16:creationId xmlns:a16="http://schemas.microsoft.com/office/drawing/2014/main" id="{707F331E-A127-FB4B-B85E-B5530A5B0B0D}"/>
              </a:ext>
            </a:extLst>
          </p:cNvPr>
          <p:cNvSpPr txBox="1"/>
          <p:nvPr/>
        </p:nvSpPr>
        <p:spPr>
          <a:xfrm>
            <a:off x="1939438" y="2087717"/>
            <a:ext cx="965856" cy="5736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Cost*CPI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F12C0-FB58-5044-A4B4-5C4CB825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5692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D72C-7C9C-E84C-A787-24F738EA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0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F193-00C6-924E-BAA4-AC6939D8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Part 5: </a:t>
            </a:r>
            <a:r>
              <a:rPr lang="en-US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Optmized</a:t>
            </a:r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 CPI * Cost – 456.hmmer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480BC-2445-7C4D-A88C-36E032F1BBFD}"/>
              </a:ext>
            </a:extLst>
          </p:cNvPr>
          <p:cNvSpPr/>
          <p:nvPr/>
        </p:nvSpPr>
        <p:spPr>
          <a:xfrm>
            <a:off x="2274277" y="61475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 axis – Dsize_Isize_Dasso_Iasso_Blocksize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 axis – Cost*CPI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97830FC-D068-414F-AEFC-23D57267F5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216935"/>
              </p:ext>
            </p:extLst>
          </p:nvPr>
        </p:nvGraphicFramePr>
        <p:xfrm>
          <a:off x="1828800" y="2089405"/>
          <a:ext cx="7849771" cy="3959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C87E3-4B85-0142-B760-E4C3E2D5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0748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E3C3E-DC5D-2C4D-8A19-6E4DDF9E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1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F193-00C6-924E-BAA4-AC6939D8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86" y="732165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Part 5: </a:t>
            </a:r>
            <a:r>
              <a:rPr lang="en-US" sz="4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Optmized</a:t>
            </a:r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 CPI * Cost – 458.sjeng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480BC-2445-7C4D-A88C-36E032F1BBFD}"/>
              </a:ext>
            </a:extLst>
          </p:cNvPr>
          <p:cNvSpPr/>
          <p:nvPr/>
        </p:nvSpPr>
        <p:spPr>
          <a:xfrm>
            <a:off x="2274277" y="61475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 axis – Dsize_Isize_Dasso_Iasso_Blocksize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 axis – Cost*CPI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F9C6C4A-E6D1-0742-A88A-9496DBB43A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45586"/>
              </p:ext>
            </p:extLst>
          </p:nvPr>
        </p:nvGraphicFramePr>
        <p:xfrm>
          <a:off x="1688123" y="2087717"/>
          <a:ext cx="8145970" cy="393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">
            <a:extLst>
              <a:ext uri="{FF2B5EF4-FFF2-40B4-BE49-F238E27FC236}">
                <a16:creationId xmlns:a16="http://schemas.microsoft.com/office/drawing/2014/main" id="{090F2637-7E00-2B4A-B56F-74F3A28271D2}"/>
              </a:ext>
            </a:extLst>
          </p:cNvPr>
          <p:cNvSpPr txBox="1"/>
          <p:nvPr/>
        </p:nvSpPr>
        <p:spPr>
          <a:xfrm>
            <a:off x="1939438" y="2087717"/>
            <a:ext cx="965856" cy="5736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Cost*CPI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8CB960-C878-794F-92B9-CD487D25EC0A}"/>
              </a:ext>
            </a:extLst>
          </p:cNvPr>
          <p:cNvCxnSpPr>
            <a:cxnSpLocks/>
          </p:cNvCxnSpPr>
          <p:nvPr/>
        </p:nvCxnSpPr>
        <p:spPr>
          <a:xfrm flipH="1" flipV="1">
            <a:off x="2422366" y="2661331"/>
            <a:ext cx="89186" cy="148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FAC08-08EB-D542-B94B-7C35EB6A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0748"/>
            <a:ext cx="6870660" cy="365125"/>
          </a:xfrm>
        </p:spPr>
        <p:txBody>
          <a:bodyPr/>
          <a:lstStyle/>
          <a:p>
            <a:r>
              <a:rPr lang="en-US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8110-7689-3C41-90D1-7DBF9FD9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8DC-4496-8649-B553-BDE98CB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7" y="753228"/>
            <a:ext cx="10135686" cy="1080938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Optimized Cost*CPI for each Benchmark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3DD935-12CD-314A-83C2-0B497DCA0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34324"/>
              </p:ext>
            </p:extLst>
          </p:nvPr>
        </p:nvGraphicFramePr>
        <p:xfrm>
          <a:off x="244222" y="2363373"/>
          <a:ext cx="11572639" cy="411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067">
                  <a:extLst>
                    <a:ext uri="{9D8B030D-6E8A-4147-A177-3AD203B41FA5}">
                      <a16:colId xmlns:a16="http://schemas.microsoft.com/office/drawing/2014/main" val="3923971211"/>
                    </a:ext>
                  </a:extLst>
                </a:gridCol>
                <a:gridCol w="1885070">
                  <a:extLst>
                    <a:ext uri="{9D8B030D-6E8A-4147-A177-3AD203B41FA5}">
                      <a16:colId xmlns:a16="http://schemas.microsoft.com/office/drawing/2014/main" val="1613834716"/>
                    </a:ext>
                  </a:extLst>
                </a:gridCol>
                <a:gridCol w="1842868">
                  <a:extLst>
                    <a:ext uri="{9D8B030D-6E8A-4147-A177-3AD203B41FA5}">
                      <a16:colId xmlns:a16="http://schemas.microsoft.com/office/drawing/2014/main" val="1893743475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401.bzip2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429.mcf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456.hmmer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458.sjeng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470.lbm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CPU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933811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L2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L2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Block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64KB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L1 Data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L1 Data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L1 Instruction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32KB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L1 Instruction  Associativity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735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Cost*CPI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2032.68354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1887.552684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1324.275124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2193.539604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2624.95545</a:t>
                      </a:r>
                      <a:endParaRPr lang="en-US" sz="1600" b="1" kern="12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26986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C1BBD-69C5-8745-9258-E3CC06F0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066E0-F2A2-7F4F-8CF0-A09C2BE5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2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5A9B-8819-B742-AEEE-9D3F97A6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2A46-8A4A-AF47-BBE5-D08F23A4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80601"/>
            <a:ext cx="10742645" cy="43452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observed that the Block size, Cache size and associativity are the major parameters in optimizing both CPI and Cost of each Benchmarks.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plays the major factor in defining cost function.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optimized cache configuration for each benchmarks was calculated by the product of CPI and Cost.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least value of the cost evaluation function indicates the optimum cache configuration.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BC9AF-505C-C044-B012-C528A9B6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7A3E5-5FC4-A141-9D3C-9FA6F0E7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8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3141-019E-4F44-A8C5-8ACEFBD1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5" y="3448221"/>
            <a:ext cx="9613861" cy="95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u="sng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14D738-9482-AF44-A19A-89E625A2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4B01-3AA5-824B-992B-D6C1DC0B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40DF-F276-7543-B019-BAF9AD8F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DA60-756F-514F-8A25-A0E0A1B4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76" y="2124222"/>
            <a:ext cx="11178744" cy="45157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this project, we tuned the cache hierarchy on X86 architecture bases on the gem5 simulator. The cache design parameters are as follows: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Types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Different CPU models. 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Cache levels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cache at all, one level or two levels. 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Cache size, one of the most important choices. 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Associativity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Selection of cache associativity (e.g. direct mapped, 2-way set associative, etc.). 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size: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size of the cache, usually 64 or 32 bytes. 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 larger caches generally mean better performance, they also come at a greater cost. Thus, sensible design choices and trade-offs are required. 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1C8D9-B875-794C-8AA6-D615B087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9580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7D7B2-6120-5B44-8318-AD7303EC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705A-082F-344E-8D43-5CC9C263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Definition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0228-D1D3-764A-8E03-5E50CB9E6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11935" cy="22960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gem5 simulator is a modular platform for computer-system architecture research, encompassing system-level architecture as well as processor microarchitecture. In this project Gem 5 is used to model the different cache choices for the provided benchmarks using different configurations 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A2E4B-01DB-A145-97BD-86A6AE1E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3F2A6-86A4-2341-BE17-DF0423DA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2383-682D-444E-A41F-517C2667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PART 2</a:t>
            </a:r>
            <a:endParaRPr lang="en-US" sz="5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2C36B-35F3-F043-B869-F721DB561E48}"/>
              </a:ext>
            </a:extLst>
          </p:cNvPr>
          <p:cNvSpPr txBox="1"/>
          <p:nvPr/>
        </p:nvSpPr>
        <p:spPr>
          <a:xfrm>
            <a:off x="680321" y="3560064"/>
            <a:ext cx="10277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 for given configuration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C520B-7337-3E44-93AB-943C6858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01781-C6DA-5E49-B512-20DDE111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2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6F01-CB85-D84E-AB74-1C06FBBE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Given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BA39-FE2D-114D-9A8B-2CC7F4F3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93198"/>
            <a:ext cx="10963040" cy="410760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Models: TimingSimpleCPU (timing), DerivO3CPU (detailed),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MinorCPU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(minor).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levels: Two levels.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caches: Separate L1 data and L1 instruction caches, unified L2 cache.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Size: 128KB L1 data cache, 128KB L1 instruction cache, 1MB unified L2 cache.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Associativity: Two way for L1 caches, Direct Mapped for L2 cache.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size: 64 bytes.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replacement policy: Least Recent Used policy (LRU).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17824-3114-EC45-B662-06B10A02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4707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503C1-035B-F648-80B1-52330E6D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5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983F-B1D5-7C43-8ABE-35EC7115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>
                <a:latin typeface="Arial" panose="020B0604020202020204" pitchFamily="34" charset="0"/>
                <a:cs typeface="Arial" panose="020B0604020202020204" pitchFamily="34" charset="0"/>
              </a:rPr>
              <a:t>CPI Formula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94B9CA-199B-8B4A-98DE-117E090A34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0009" y="2710873"/>
            <a:ext cx="9613900" cy="1079975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0DDBF0-FACC-484F-807B-97FBB1437AD4}"/>
              </a:ext>
            </a:extLst>
          </p:cNvPr>
          <p:cNvSpPr txBox="1"/>
          <p:nvPr/>
        </p:nvSpPr>
        <p:spPr>
          <a:xfrm>
            <a:off x="438912" y="4667555"/>
            <a:ext cx="10802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 is a measure of performance of the CPU as it is the number of clock cycles per instruction. A lower CPI indicates better performance. 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97C9-6558-B545-A8E9-26DB63B5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41674"/>
            <a:ext cx="6870660" cy="365125"/>
          </a:xfrm>
        </p:spPr>
        <p:txBody>
          <a:bodyPr/>
          <a:lstStyle/>
          <a:p>
            <a:r>
              <a:rPr lang="en-US" dirty="0"/>
              <a:t>CE6304_Project2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7B57-810A-0C42-9169-1FD8B015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53CC-94F4-3644-AE5B-4431B2E1D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21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{CA5458FB-269F-A646-A4A8-2C05FD8A306B}tf10001057</Template>
  <TotalTime>6080</TotalTime>
  <Words>2200</Words>
  <Application>Microsoft Macintosh PowerPoint</Application>
  <PresentationFormat>Widescreen</PresentationFormat>
  <Paragraphs>612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Times New Roman</vt:lpstr>
      <vt:lpstr>Trebuchet MS</vt:lpstr>
      <vt:lpstr>Berlin</vt:lpstr>
      <vt:lpstr>CACHE OPTIMIZATION</vt:lpstr>
      <vt:lpstr>Objectives</vt:lpstr>
      <vt:lpstr>Introduction</vt:lpstr>
      <vt:lpstr>PART 1</vt:lpstr>
      <vt:lpstr>Project Definition</vt:lpstr>
      <vt:lpstr>Project Definition</vt:lpstr>
      <vt:lpstr>PART 2</vt:lpstr>
      <vt:lpstr>Given Configurations</vt:lpstr>
      <vt:lpstr>CPI Formula</vt:lpstr>
      <vt:lpstr>Configurations</vt:lpstr>
      <vt:lpstr>CPI OF ALL THE BENCHMARKS</vt:lpstr>
      <vt:lpstr>Configurations</vt:lpstr>
      <vt:lpstr>CPI OF ALL THE BENCHMARKS</vt:lpstr>
      <vt:lpstr>PART 3</vt:lpstr>
      <vt:lpstr>Script for Creating Different Combinations of  Benchmark</vt:lpstr>
      <vt:lpstr>Script for Creating Different Combinations of  Benchmark</vt:lpstr>
      <vt:lpstr>Script for Creating Different Combinations of  Benchmark</vt:lpstr>
      <vt:lpstr> Design Parameters to Optimize CPI for  401.bzip Benchmark</vt:lpstr>
      <vt:lpstr>Optimized CPI of 401.bzip</vt:lpstr>
      <vt:lpstr>CPI Analysis</vt:lpstr>
      <vt:lpstr>CPI Analysis </vt:lpstr>
      <vt:lpstr> Design Parameters to Optimize CPI for  429.mcf Benchmark</vt:lpstr>
      <vt:lpstr>Optimized CPI of 429.mcf</vt:lpstr>
      <vt:lpstr>CPI Analysis</vt:lpstr>
      <vt:lpstr>CPI Analysis</vt:lpstr>
      <vt:lpstr>PART 3: Design parameters to Optimize CPI For  470.lbm Benchmark</vt:lpstr>
      <vt:lpstr>Optimized CPI of 470.lbm</vt:lpstr>
      <vt:lpstr>CPI Analysis</vt:lpstr>
      <vt:lpstr>CPI Analysis</vt:lpstr>
      <vt:lpstr>Design parameters to Optimize CPI for  456.hmmer Benchmark</vt:lpstr>
      <vt:lpstr>Optimized CPI of 456.hmmer</vt:lpstr>
      <vt:lpstr>CPI Analysis</vt:lpstr>
      <vt:lpstr>CPI Analysis</vt:lpstr>
      <vt:lpstr>Design parameters to Optimize CPI For  458.sjeng Benchmark</vt:lpstr>
      <vt:lpstr>Optimized CPI of 458.sjeng</vt:lpstr>
      <vt:lpstr>CPI Analysis</vt:lpstr>
      <vt:lpstr>CPI Analysis</vt:lpstr>
      <vt:lpstr>Optimal CPI value of each Benchmarks</vt:lpstr>
      <vt:lpstr> Part 4 - Cost Function</vt:lpstr>
      <vt:lpstr>Cost Formula</vt:lpstr>
      <vt:lpstr>PART 5</vt:lpstr>
      <vt:lpstr>Part 5: Optmized CPI * Cost – 401. bzip2</vt:lpstr>
      <vt:lpstr>Part 5: Optmized CPI * Cost – 429.mcf</vt:lpstr>
      <vt:lpstr>Part 5: Optmized CPI * Cost – 470.lbm</vt:lpstr>
      <vt:lpstr>Part 5: Optmized CPI * Cost – 456.hmmer</vt:lpstr>
      <vt:lpstr>Part 5: Optmized CPI * Cost – 458.sjeng</vt:lpstr>
      <vt:lpstr>Optimized Cost*CPI for each Benchmark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Chourasia, Ayushi</dc:creator>
  <cp:lastModifiedBy>Chourasia, Ayushi</cp:lastModifiedBy>
  <cp:revision>53</cp:revision>
  <dcterms:created xsi:type="dcterms:W3CDTF">2018-11-04T00:40:22Z</dcterms:created>
  <dcterms:modified xsi:type="dcterms:W3CDTF">2018-11-28T21:15:50Z</dcterms:modified>
</cp:coreProperties>
</file>