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4" r:id="rId3"/>
    <p:sldId id="257" r:id="rId4"/>
    <p:sldId id="259" r:id="rId5"/>
    <p:sldId id="263" r:id="rId6"/>
    <p:sldId id="264" r:id="rId7"/>
    <p:sldId id="265" r:id="rId8"/>
    <p:sldId id="266" r:id="rId9"/>
    <p:sldId id="267" r:id="rId10"/>
    <p:sldId id="268" r:id="rId11"/>
    <p:sldId id="269" r:id="rId12"/>
    <p:sldId id="270" r:id="rId13"/>
    <p:sldId id="271" r:id="rId14"/>
    <p:sldId id="272" r:id="rId15"/>
    <p:sldId id="260" r:id="rId16"/>
    <p:sldId id="275" r:id="rId17"/>
    <p:sldId id="26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NANDA" userId="0d3c98149b8626e5" providerId="LiveId" clId="{4F3CB03A-DC73-44E6-8026-5F0EFA4820D9}"/>
    <pc:docChg chg="undo custSel addSld delSld modSld">
      <pc:chgData name="AYUSHI NANDA" userId="0d3c98149b8626e5" providerId="LiveId" clId="{4F3CB03A-DC73-44E6-8026-5F0EFA4820D9}" dt="2022-03-31T14:03:29.144" v="1572" actId="1076"/>
      <pc:docMkLst>
        <pc:docMk/>
      </pc:docMkLst>
      <pc:sldChg chg="addSp delSp modSp new mod">
        <pc:chgData name="AYUSHI NANDA" userId="0d3c98149b8626e5" providerId="LiveId" clId="{4F3CB03A-DC73-44E6-8026-5F0EFA4820D9}" dt="2022-03-31T14:03:11.447" v="1568" actId="21"/>
        <pc:sldMkLst>
          <pc:docMk/>
          <pc:sldMk cId="1570177259" sldId="256"/>
        </pc:sldMkLst>
        <pc:spChg chg="mod">
          <ac:chgData name="AYUSHI NANDA" userId="0d3c98149b8626e5" providerId="LiveId" clId="{4F3CB03A-DC73-44E6-8026-5F0EFA4820D9}" dt="2022-03-31T14:02:33.116" v="1563" actId="14100"/>
          <ac:spMkLst>
            <pc:docMk/>
            <pc:sldMk cId="1570177259" sldId="256"/>
            <ac:spMk id="2" creationId="{0028C4B2-86DE-4BB7-86D7-2895DEA4D0FD}"/>
          </ac:spMkLst>
        </pc:spChg>
        <pc:spChg chg="mod">
          <ac:chgData name="AYUSHI NANDA" userId="0d3c98149b8626e5" providerId="LiveId" clId="{4F3CB03A-DC73-44E6-8026-5F0EFA4820D9}" dt="2022-03-31T14:02:32.559" v="1562" actId="1076"/>
          <ac:spMkLst>
            <pc:docMk/>
            <pc:sldMk cId="1570177259" sldId="256"/>
            <ac:spMk id="3" creationId="{55A4F7B8-503E-45C8-930B-D2D576B4B9BE}"/>
          </ac:spMkLst>
        </pc:spChg>
        <pc:spChg chg="add del mod">
          <ac:chgData name="AYUSHI NANDA" userId="0d3c98149b8626e5" providerId="LiveId" clId="{4F3CB03A-DC73-44E6-8026-5F0EFA4820D9}" dt="2022-03-31T14:03:11.447" v="1568" actId="21"/>
          <ac:spMkLst>
            <pc:docMk/>
            <pc:sldMk cId="1570177259" sldId="256"/>
            <ac:spMk id="4" creationId="{DF68D0BD-3EDB-4592-A528-A0567900CE44}"/>
          </ac:spMkLst>
        </pc:spChg>
      </pc:sldChg>
      <pc:sldChg chg="addSp delSp modSp new mod modClrScheme chgLayout">
        <pc:chgData name="AYUSHI NANDA" userId="0d3c98149b8626e5" providerId="LiveId" clId="{4F3CB03A-DC73-44E6-8026-5F0EFA4820D9}" dt="2022-03-30T21:55:15.630" v="480" actId="2711"/>
        <pc:sldMkLst>
          <pc:docMk/>
          <pc:sldMk cId="3469356651" sldId="257"/>
        </pc:sldMkLst>
        <pc:spChg chg="mod ord">
          <ac:chgData name="AYUSHI NANDA" userId="0d3c98149b8626e5" providerId="LiveId" clId="{4F3CB03A-DC73-44E6-8026-5F0EFA4820D9}" dt="2022-03-30T21:55:15.630" v="480" actId="2711"/>
          <ac:spMkLst>
            <pc:docMk/>
            <pc:sldMk cId="3469356651" sldId="257"/>
            <ac:spMk id="2" creationId="{879A9C61-FFA0-457F-9C1D-273B0FB54E49}"/>
          </ac:spMkLst>
        </pc:spChg>
        <pc:spChg chg="del mod ord">
          <ac:chgData name="AYUSHI NANDA" userId="0d3c98149b8626e5" providerId="LiveId" clId="{4F3CB03A-DC73-44E6-8026-5F0EFA4820D9}" dt="2022-03-30T21:20:06.033" v="213" actId="700"/>
          <ac:spMkLst>
            <pc:docMk/>
            <pc:sldMk cId="3469356651" sldId="257"/>
            <ac:spMk id="3" creationId="{20F36294-2BC3-4D46-A0EA-2C26D799A835}"/>
          </ac:spMkLst>
        </pc:spChg>
        <pc:spChg chg="add mod ord">
          <ac:chgData name="AYUSHI NANDA" userId="0d3c98149b8626e5" providerId="LiveId" clId="{4F3CB03A-DC73-44E6-8026-5F0EFA4820D9}" dt="2022-03-30T21:21:16.188" v="283" actId="20577"/>
          <ac:spMkLst>
            <pc:docMk/>
            <pc:sldMk cId="3469356651" sldId="257"/>
            <ac:spMk id="4" creationId="{33A5BFA6-88F5-4B0D-AFFD-B5C51C681984}"/>
          </ac:spMkLst>
        </pc:spChg>
        <pc:spChg chg="add mod ord">
          <ac:chgData name="AYUSHI NANDA" userId="0d3c98149b8626e5" providerId="LiveId" clId="{4F3CB03A-DC73-44E6-8026-5F0EFA4820D9}" dt="2022-03-30T21:22:11.527" v="288"/>
          <ac:spMkLst>
            <pc:docMk/>
            <pc:sldMk cId="3469356651" sldId="257"/>
            <ac:spMk id="5" creationId="{A26E3B36-2A28-4F90-A1D6-D0B82B5791EA}"/>
          </ac:spMkLst>
        </pc:spChg>
      </pc:sldChg>
      <pc:sldChg chg="modSp new del mod">
        <pc:chgData name="AYUSHI NANDA" userId="0d3c98149b8626e5" providerId="LiveId" clId="{4F3CB03A-DC73-44E6-8026-5F0EFA4820D9}" dt="2022-03-31T11:42:30.867" v="1217" actId="47"/>
        <pc:sldMkLst>
          <pc:docMk/>
          <pc:sldMk cId="1976262935" sldId="258"/>
        </pc:sldMkLst>
        <pc:spChg chg="mod">
          <ac:chgData name="AYUSHI NANDA" userId="0d3c98149b8626e5" providerId="LiveId" clId="{4F3CB03A-DC73-44E6-8026-5F0EFA4820D9}" dt="2022-03-30T21:17:20.658" v="128" actId="20577"/>
          <ac:spMkLst>
            <pc:docMk/>
            <pc:sldMk cId="1976262935" sldId="258"/>
            <ac:spMk id="2" creationId="{244E6959-C1CE-413E-BCDA-F68EC8117E51}"/>
          </ac:spMkLst>
        </pc:spChg>
      </pc:sldChg>
      <pc:sldChg chg="modSp new mod">
        <pc:chgData name="AYUSHI NANDA" userId="0d3c98149b8626e5" providerId="LiveId" clId="{4F3CB03A-DC73-44E6-8026-5F0EFA4820D9}" dt="2022-03-30T21:55:25.342" v="482" actId="207"/>
        <pc:sldMkLst>
          <pc:docMk/>
          <pc:sldMk cId="1633459050" sldId="259"/>
        </pc:sldMkLst>
        <pc:spChg chg="mod">
          <ac:chgData name="AYUSHI NANDA" userId="0d3c98149b8626e5" providerId="LiveId" clId="{4F3CB03A-DC73-44E6-8026-5F0EFA4820D9}" dt="2022-03-30T21:55:25.342" v="482" actId="207"/>
          <ac:spMkLst>
            <pc:docMk/>
            <pc:sldMk cId="1633459050" sldId="259"/>
            <ac:spMk id="2" creationId="{92669178-3244-4FDB-9601-5F287ED17625}"/>
          </ac:spMkLst>
        </pc:spChg>
        <pc:spChg chg="mod">
          <ac:chgData name="AYUSHI NANDA" userId="0d3c98149b8626e5" providerId="LiveId" clId="{4F3CB03A-DC73-44E6-8026-5F0EFA4820D9}" dt="2022-03-30T21:23:52.269" v="301" actId="27636"/>
          <ac:spMkLst>
            <pc:docMk/>
            <pc:sldMk cId="1633459050" sldId="259"/>
            <ac:spMk id="3" creationId="{2BFDD065-334A-4CA7-9276-BA1C96F85C2D}"/>
          </ac:spMkLst>
        </pc:spChg>
      </pc:sldChg>
      <pc:sldChg chg="modSp new mod">
        <pc:chgData name="AYUSHI NANDA" userId="0d3c98149b8626e5" providerId="LiveId" clId="{4F3CB03A-DC73-44E6-8026-5F0EFA4820D9}" dt="2022-03-31T11:39:51.750" v="1185" actId="14100"/>
        <pc:sldMkLst>
          <pc:docMk/>
          <pc:sldMk cId="4054451162" sldId="260"/>
        </pc:sldMkLst>
        <pc:spChg chg="mod">
          <ac:chgData name="AYUSHI NANDA" userId="0d3c98149b8626e5" providerId="LiveId" clId="{4F3CB03A-DC73-44E6-8026-5F0EFA4820D9}" dt="2022-03-30T22:18:00.958" v="532" actId="207"/>
          <ac:spMkLst>
            <pc:docMk/>
            <pc:sldMk cId="4054451162" sldId="260"/>
            <ac:spMk id="2" creationId="{E4053D9C-693C-4D49-AB0C-FE9EA3131BBC}"/>
          </ac:spMkLst>
        </pc:spChg>
        <pc:spChg chg="mod">
          <ac:chgData name="AYUSHI NANDA" userId="0d3c98149b8626e5" providerId="LiveId" clId="{4F3CB03A-DC73-44E6-8026-5F0EFA4820D9}" dt="2022-03-31T11:39:51.750" v="1185" actId="14100"/>
          <ac:spMkLst>
            <pc:docMk/>
            <pc:sldMk cId="4054451162" sldId="260"/>
            <ac:spMk id="3" creationId="{F0CFA295-9450-43EE-8848-164EE645365E}"/>
          </ac:spMkLst>
        </pc:spChg>
      </pc:sldChg>
      <pc:sldChg chg="modSp new del mod">
        <pc:chgData name="AYUSHI NANDA" userId="0d3c98149b8626e5" providerId="LiveId" clId="{4F3CB03A-DC73-44E6-8026-5F0EFA4820D9}" dt="2022-03-31T13:48:00.024" v="1306" actId="47"/>
        <pc:sldMkLst>
          <pc:docMk/>
          <pc:sldMk cId="4078804535" sldId="261"/>
        </pc:sldMkLst>
        <pc:spChg chg="mod">
          <ac:chgData name="AYUSHI NANDA" userId="0d3c98149b8626e5" providerId="LiveId" clId="{4F3CB03A-DC73-44E6-8026-5F0EFA4820D9}" dt="2022-03-31T11:40:01.567" v="1187" actId="2711"/>
          <ac:spMkLst>
            <pc:docMk/>
            <pc:sldMk cId="4078804535" sldId="261"/>
            <ac:spMk id="2" creationId="{4E231411-ADFE-4B60-AD7B-63EFCBD86413}"/>
          </ac:spMkLst>
        </pc:spChg>
      </pc:sldChg>
      <pc:sldChg chg="modSp new mod">
        <pc:chgData name="AYUSHI NANDA" userId="0d3c98149b8626e5" providerId="LiveId" clId="{4F3CB03A-DC73-44E6-8026-5F0EFA4820D9}" dt="2022-03-31T13:59:29.359" v="1375" actId="27636"/>
        <pc:sldMkLst>
          <pc:docMk/>
          <pc:sldMk cId="675803389" sldId="262"/>
        </pc:sldMkLst>
        <pc:spChg chg="mod">
          <ac:chgData name="AYUSHI NANDA" userId="0d3c98149b8626e5" providerId="LiveId" clId="{4F3CB03A-DC73-44E6-8026-5F0EFA4820D9}" dt="2022-03-31T13:47:54.344" v="1305" actId="2711"/>
          <ac:spMkLst>
            <pc:docMk/>
            <pc:sldMk cId="675803389" sldId="262"/>
            <ac:spMk id="2" creationId="{77B65610-14FB-4BA7-8727-5175189838F1}"/>
          </ac:spMkLst>
        </pc:spChg>
        <pc:spChg chg="mod">
          <ac:chgData name="AYUSHI NANDA" userId="0d3c98149b8626e5" providerId="LiveId" clId="{4F3CB03A-DC73-44E6-8026-5F0EFA4820D9}" dt="2022-03-31T13:59:29.359" v="1375" actId="27636"/>
          <ac:spMkLst>
            <pc:docMk/>
            <pc:sldMk cId="675803389" sldId="262"/>
            <ac:spMk id="3" creationId="{14CF7B57-F7BC-43B4-B2FB-16222B0B8D5D}"/>
          </ac:spMkLst>
        </pc:spChg>
      </pc:sldChg>
      <pc:sldChg chg="modSp new mod">
        <pc:chgData name="AYUSHI NANDA" userId="0d3c98149b8626e5" providerId="LiveId" clId="{4F3CB03A-DC73-44E6-8026-5F0EFA4820D9}" dt="2022-03-30T21:57:39.775" v="493" actId="255"/>
        <pc:sldMkLst>
          <pc:docMk/>
          <pc:sldMk cId="3583376871" sldId="263"/>
        </pc:sldMkLst>
        <pc:spChg chg="mod">
          <ac:chgData name="AYUSHI NANDA" userId="0d3c98149b8626e5" providerId="LiveId" clId="{4F3CB03A-DC73-44E6-8026-5F0EFA4820D9}" dt="2022-03-30T21:55:34.609" v="484" actId="207"/>
          <ac:spMkLst>
            <pc:docMk/>
            <pc:sldMk cId="3583376871" sldId="263"/>
            <ac:spMk id="2" creationId="{961245FD-A568-42BB-9E78-42CEA55A824C}"/>
          </ac:spMkLst>
        </pc:spChg>
        <pc:spChg chg="mod">
          <ac:chgData name="AYUSHI NANDA" userId="0d3c98149b8626e5" providerId="LiveId" clId="{4F3CB03A-DC73-44E6-8026-5F0EFA4820D9}" dt="2022-03-30T21:57:39.775" v="493" actId="255"/>
          <ac:spMkLst>
            <pc:docMk/>
            <pc:sldMk cId="3583376871" sldId="263"/>
            <ac:spMk id="3" creationId="{285A7C21-CD83-41B1-B9EA-96FA9EF277B4}"/>
          </ac:spMkLst>
        </pc:spChg>
      </pc:sldChg>
      <pc:sldChg chg="modSp new mod">
        <pc:chgData name="AYUSHI NANDA" userId="0d3c98149b8626e5" providerId="LiveId" clId="{4F3CB03A-DC73-44E6-8026-5F0EFA4820D9}" dt="2022-03-30T21:58:28.918" v="502" actId="255"/>
        <pc:sldMkLst>
          <pc:docMk/>
          <pc:sldMk cId="2124731658" sldId="264"/>
        </pc:sldMkLst>
        <pc:spChg chg="mod">
          <ac:chgData name="AYUSHI NANDA" userId="0d3c98149b8626e5" providerId="LiveId" clId="{4F3CB03A-DC73-44E6-8026-5F0EFA4820D9}" dt="2022-03-30T21:58:00.361" v="495" actId="2711"/>
          <ac:spMkLst>
            <pc:docMk/>
            <pc:sldMk cId="2124731658" sldId="264"/>
            <ac:spMk id="2" creationId="{401D0869-5E59-457B-9ECF-FA34EDE11160}"/>
          </ac:spMkLst>
        </pc:spChg>
        <pc:spChg chg="mod">
          <ac:chgData name="AYUSHI NANDA" userId="0d3c98149b8626e5" providerId="LiveId" clId="{4F3CB03A-DC73-44E6-8026-5F0EFA4820D9}" dt="2022-03-30T21:58:28.918" v="502" actId="255"/>
          <ac:spMkLst>
            <pc:docMk/>
            <pc:sldMk cId="2124731658" sldId="264"/>
            <ac:spMk id="3" creationId="{298C700D-9457-454E-B241-06D651BB436C}"/>
          </ac:spMkLst>
        </pc:spChg>
      </pc:sldChg>
      <pc:sldChg chg="modSp new mod">
        <pc:chgData name="AYUSHI NANDA" userId="0d3c98149b8626e5" providerId="LiveId" clId="{4F3CB03A-DC73-44E6-8026-5F0EFA4820D9}" dt="2022-03-30T22:11:47.951" v="526" actId="20577"/>
        <pc:sldMkLst>
          <pc:docMk/>
          <pc:sldMk cId="2829651983" sldId="265"/>
        </pc:sldMkLst>
        <pc:spChg chg="mod">
          <ac:chgData name="AYUSHI NANDA" userId="0d3c98149b8626e5" providerId="LiveId" clId="{4F3CB03A-DC73-44E6-8026-5F0EFA4820D9}" dt="2022-03-30T22:09:01.136" v="510" actId="2711"/>
          <ac:spMkLst>
            <pc:docMk/>
            <pc:sldMk cId="2829651983" sldId="265"/>
            <ac:spMk id="2" creationId="{6744BAC8-9799-467F-8539-E7CD4AEC3784}"/>
          </ac:spMkLst>
        </pc:spChg>
        <pc:spChg chg="mod">
          <ac:chgData name="AYUSHI NANDA" userId="0d3c98149b8626e5" providerId="LiveId" clId="{4F3CB03A-DC73-44E6-8026-5F0EFA4820D9}" dt="2022-03-30T22:11:47.951" v="526" actId="20577"/>
          <ac:spMkLst>
            <pc:docMk/>
            <pc:sldMk cId="2829651983" sldId="265"/>
            <ac:spMk id="3" creationId="{83D48E62-F01A-4538-84A9-9F00ECB478E7}"/>
          </ac:spMkLst>
        </pc:spChg>
      </pc:sldChg>
      <pc:sldChg chg="modSp new mod">
        <pc:chgData name="AYUSHI NANDA" userId="0d3c98149b8626e5" providerId="LiveId" clId="{4F3CB03A-DC73-44E6-8026-5F0EFA4820D9}" dt="2022-03-31T13:44:16.185" v="1302" actId="255"/>
        <pc:sldMkLst>
          <pc:docMk/>
          <pc:sldMk cId="2528912410" sldId="266"/>
        </pc:sldMkLst>
        <pc:spChg chg="mod">
          <ac:chgData name="AYUSHI NANDA" userId="0d3c98149b8626e5" providerId="LiveId" clId="{4F3CB03A-DC73-44E6-8026-5F0EFA4820D9}" dt="2022-03-30T22:17:24.877" v="529" actId="207"/>
          <ac:spMkLst>
            <pc:docMk/>
            <pc:sldMk cId="2528912410" sldId="266"/>
            <ac:spMk id="2" creationId="{FC38D1CC-38F7-4AA9-A650-7C7067E7A781}"/>
          </ac:spMkLst>
        </pc:spChg>
        <pc:spChg chg="mod">
          <ac:chgData name="AYUSHI NANDA" userId="0d3c98149b8626e5" providerId="LiveId" clId="{4F3CB03A-DC73-44E6-8026-5F0EFA4820D9}" dt="2022-03-31T13:44:16.185" v="1302" actId="255"/>
          <ac:spMkLst>
            <pc:docMk/>
            <pc:sldMk cId="2528912410" sldId="266"/>
            <ac:spMk id="3" creationId="{F2F07996-DDF0-4AC6-9AC0-6FCC834CECC4}"/>
          </ac:spMkLst>
        </pc:spChg>
      </pc:sldChg>
      <pc:sldChg chg="modSp new mod">
        <pc:chgData name="AYUSHI NANDA" userId="0d3c98149b8626e5" providerId="LiveId" clId="{4F3CB03A-DC73-44E6-8026-5F0EFA4820D9}" dt="2022-03-31T11:13:06.821" v="797" actId="2710"/>
        <pc:sldMkLst>
          <pc:docMk/>
          <pc:sldMk cId="1949941175" sldId="267"/>
        </pc:sldMkLst>
        <pc:spChg chg="mod">
          <ac:chgData name="AYUSHI NANDA" userId="0d3c98149b8626e5" providerId="LiveId" clId="{4F3CB03A-DC73-44E6-8026-5F0EFA4820D9}" dt="2022-03-31T10:57:10.386" v="702"/>
          <ac:spMkLst>
            <pc:docMk/>
            <pc:sldMk cId="1949941175" sldId="267"/>
            <ac:spMk id="2" creationId="{EAE7818B-2D4C-4475-BD5C-129173E1683E}"/>
          </ac:spMkLst>
        </pc:spChg>
        <pc:spChg chg="mod">
          <ac:chgData name="AYUSHI NANDA" userId="0d3c98149b8626e5" providerId="LiveId" clId="{4F3CB03A-DC73-44E6-8026-5F0EFA4820D9}" dt="2022-03-31T11:13:06.821" v="797" actId="2710"/>
          <ac:spMkLst>
            <pc:docMk/>
            <pc:sldMk cId="1949941175" sldId="267"/>
            <ac:spMk id="3" creationId="{333BC751-3FD0-4EFB-A8B7-70482EB81B69}"/>
          </ac:spMkLst>
        </pc:spChg>
      </pc:sldChg>
      <pc:sldChg chg="modSp new mod">
        <pc:chgData name="AYUSHI NANDA" userId="0d3c98149b8626e5" providerId="LiveId" clId="{4F3CB03A-DC73-44E6-8026-5F0EFA4820D9}" dt="2022-03-31T11:25:46.156" v="1120" actId="20577"/>
        <pc:sldMkLst>
          <pc:docMk/>
          <pc:sldMk cId="3916147015" sldId="268"/>
        </pc:sldMkLst>
        <pc:spChg chg="mod">
          <ac:chgData name="AYUSHI NANDA" userId="0d3c98149b8626e5" providerId="LiveId" clId="{4F3CB03A-DC73-44E6-8026-5F0EFA4820D9}" dt="2022-03-31T11:13:50.621" v="801" actId="207"/>
          <ac:spMkLst>
            <pc:docMk/>
            <pc:sldMk cId="3916147015" sldId="268"/>
            <ac:spMk id="2" creationId="{34A5CA4F-88E3-4AB5-A75F-6FA83BAE9B62}"/>
          </ac:spMkLst>
        </pc:spChg>
        <pc:spChg chg="mod">
          <ac:chgData name="AYUSHI NANDA" userId="0d3c98149b8626e5" providerId="LiveId" clId="{4F3CB03A-DC73-44E6-8026-5F0EFA4820D9}" dt="2022-03-31T11:25:46.156" v="1120" actId="20577"/>
          <ac:spMkLst>
            <pc:docMk/>
            <pc:sldMk cId="3916147015" sldId="268"/>
            <ac:spMk id="3" creationId="{FD3C3B6C-D236-4289-8AB5-87405D5869B2}"/>
          </ac:spMkLst>
        </pc:spChg>
      </pc:sldChg>
      <pc:sldChg chg="modSp new mod">
        <pc:chgData name="AYUSHI NANDA" userId="0d3c98149b8626e5" providerId="LiveId" clId="{4F3CB03A-DC73-44E6-8026-5F0EFA4820D9}" dt="2022-03-31T11:28:51.376" v="1144" actId="27636"/>
        <pc:sldMkLst>
          <pc:docMk/>
          <pc:sldMk cId="1649372619" sldId="269"/>
        </pc:sldMkLst>
        <pc:spChg chg="mod">
          <ac:chgData name="AYUSHI NANDA" userId="0d3c98149b8626e5" providerId="LiveId" clId="{4F3CB03A-DC73-44E6-8026-5F0EFA4820D9}" dt="2022-03-31T11:25:56.407" v="1122" actId="2711"/>
          <ac:spMkLst>
            <pc:docMk/>
            <pc:sldMk cId="1649372619" sldId="269"/>
            <ac:spMk id="2" creationId="{35249D12-3E16-4E99-96E6-CED88A4A8E1C}"/>
          </ac:spMkLst>
        </pc:spChg>
        <pc:spChg chg="mod">
          <ac:chgData name="AYUSHI NANDA" userId="0d3c98149b8626e5" providerId="LiveId" clId="{4F3CB03A-DC73-44E6-8026-5F0EFA4820D9}" dt="2022-03-31T11:28:51.376" v="1144" actId="27636"/>
          <ac:spMkLst>
            <pc:docMk/>
            <pc:sldMk cId="1649372619" sldId="269"/>
            <ac:spMk id="3" creationId="{19A525B8-114E-4477-9EBE-73D0C20DD0C5}"/>
          </ac:spMkLst>
        </pc:spChg>
      </pc:sldChg>
      <pc:sldChg chg="modSp new mod">
        <pc:chgData name="AYUSHI NANDA" userId="0d3c98149b8626e5" providerId="LiveId" clId="{4F3CB03A-DC73-44E6-8026-5F0EFA4820D9}" dt="2022-03-31T11:51:37.505" v="1242"/>
        <pc:sldMkLst>
          <pc:docMk/>
          <pc:sldMk cId="25280950" sldId="270"/>
        </pc:sldMkLst>
        <pc:spChg chg="mod">
          <ac:chgData name="AYUSHI NANDA" userId="0d3c98149b8626e5" providerId="LiveId" clId="{4F3CB03A-DC73-44E6-8026-5F0EFA4820D9}" dt="2022-03-31T11:29:08.788" v="1147" actId="207"/>
          <ac:spMkLst>
            <pc:docMk/>
            <pc:sldMk cId="25280950" sldId="270"/>
            <ac:spMk id="2" creationId="{14F1EE0A-0A2E-41C6-8A93-3873F65A975D}"/>
          </ac:spMkLst>
        </pc:spChg>
        <pc:spChg chg="mod">
          <ac:chgData name="AYUSHI NANDA" userId="0d3c98149b8626e5" providerId="LiveId" clId="{4F3CB03A-DC73-44E6-8026-5F0EFA4820D9}" dt="2022-03-31T11:51:37.505" v="1242"/>
          <ac:spMkLst>
            <pc:docMk/>
            <pc:sldMk cId="25280950" sldId="270"/>
            <ac:spMk id="3" creationId="{28614FA3-4AC6-473B-8B00-89EF8FFCF696}"/>
          </ac:spMkLst>
        </pc:spChg>
      </pc:sldChg>
      <pc:sldChg chg="modSp new mod">
        <pc:chgData name="AYUSHI NANDA" userId="0d3c98149b8626e5" providerId="LiveId" clId="{4F3CB03A-DC73-44E6-8026-5F0EFA4820D9}" dt="2022-03-31T11:36:12.500" v="1166"/>
        <pc:sldMkLst>
          <pc:docMk/>
          <pc:sldMk cId="1622655687" sldId="271"/>
        </pc:sldMkLst>
        <pc:spChg chg="mod">
          <ac:chgData name="AYUSHI NANDA" userId="0d3c98149b8626e5" providerId="LiveId" clId="{4F3CB03A-DC73-44E6-8026-5F0EFA4820D9}" dt="2022-03-31T11:33:31.716" v="1149" actId="207"/>
          <ac:spMkLst>
            <pc:docMk/>
            <pc:sldMk cId="1622655687" sldId="271"/>
            <ac:spMk id="2" creationId="{D2586E57-86E0-4BB3-BF77-B691EC980F92}"/>
          </ac:spMkLst>
        </pc:spChg>
        <pc:spChg chg="mod">
          <ac:chgData name="AYUSHI NANDA" userId="0d3c98149b8626e5" providerId="LiveId" clId="{4F3CB03A-DC73-44E6-8026-5F0EFA4820D9}" dt="2022-03-31T11:36:12.500" v="1166"/>
          <ac:spMkLst>
            <pc:docMk/>
            <pc:sldMk cId="1622655687" sldId="271"/>
            <ac:spMk id="3" creationId="{67761CBA-6040-4317-BC5D-B51F27ACE68C}"/>
          </ac:spMkLst>
        </pc:spChg>
      </pc:sldChg>
      <pc:sldChg chg="modSp new mod">
        <pc:chgData name="AYUSHI NANDA" userId="0d3c98149b8626e5" providerId="LiveId" clId="{4F3CB03A-DC73-44E6-8026-5F0EFA4820D9}" dt="2022-03-31T13:50:40.932" v="1320" actId="20577"/>
        <pc:sldMkLst>
          <pc:docMk/>
          <pc:sldMk cId="3138746151" sldId="272"/>
        </pc:sldMkLst>
        <pc:spChg chg="mod">
          <ac:chgData name="AYUSHI NANDA" userId="0d3c98149b8626e5" providerId="LiveId" clId="{4F3CB03A-DC73-44E6-8026-5F0EFA4820D9}" dt="2022-03-31T11:52:14.860" v="1244" actId="2711"/>
          <ac:spMkLst>
            <pc:docMk/>
            <pc:sldMk cId="3138746151" sldId="272"/>
            <ac:spMk id="2" creationId="{BB507B89-88EF-4406-A9A5-1BE1EBE89A23}"/>
          </ac:spMkLst>
        </pc:spChg>
        <pc:spChg chg="mod">
          <ac:chgData name="AYUSHI NANDA" userId="0d3c98149b8626e5" providerId="LiveId" clId="{4F3CB03A-DC73-44E6-8026-5F0EFA4820D9}" dt="2022-03-31T13:50:40.932" v="1320" actId="20577"/>
          <ac:spMkLst>
            <pc:docMk/>
            <pc:sldMk cId="3138746151" sldId="272"/>
            <ac:spMk id="3" creationId="{0D1ABB73-1778-490C-B116-E35B25F37631}"/>
          </ac:spMkLst>
        </pc:spChg>
      </pc:sldChg>
      <pc:sldChg chg="addSp delSp modSp new mod">
        <pc:chgData name="AYUSHI NANDA" userId="0d3c98149b8626e5" providerId="LiveId" clId="{4F3CB03A-DC73-44E6-8026-5F0EFA4820D9}" dt="2022-03-31T14:03:29.144" v="1572" actId="1076"/>
        <pc:sldMkLst>
          <pc:docMk/>
          <pc:sldMk cId="3719085128" sldId="273"/>
        </pc:sldMkLst>
        <pc:spChg chg="mod">
          <ac:chgData name="AYUSHI NANDA" userId="0d3c98149b8626e5" providerId="LiveId" clId="{4F3CB03A-DC73-44E6-8026-5F0EFA4820D9}" dt="2022-03-31T11:40:56.961" v="1209" actId="1076"/>
          <ac:spMkLst>
            <pc:docMk/>
            <pc:sldMk cId="3719085128" sldId="273"/>
            <ac:spMk id="2" creationId="{903A9CBD-853A-419E-8839-487D62D50EEE}"/>
          </ac:spMkLst>
        </pc:spChg>
        <pc:spChg chg="del">
          <ac:chgData name="AYUSHI NANDA" userId="0d3c98149b8626e5" providerId="LiveId" clId="{4F3CB03A-DC73-44E6-8026-5F0EFA4820D9}" dt="2022-03-31T11:40:33.101" v="1203" actId="478"/>
          <ac:spMkLst>
            <pc:docMk/>
            <pc:sldMk cId="3719085128" sldId="273"/>
            <ac:spMk id="3" creationId="{6CC55851-D762-4F6F-A24B-9CD20E780153}"/>
          </ac:spMkLst>
        </pc:spChg>
        <pc:spChg chg="add mod">
          <ac:chgData name="AYUSHI NANDA" userId="0d3c98149b8626e5" providerId="LiveId" clId="{4F3CB03A-DC73-44E6-8026-5F0EFA4820D9}" dt="2022-03-31T14:03:29.144" v="1572" actId="1076"/>
          <ac:spMkLst>
            <pc:docMk/>
            <pc:sldMk cId="3719085128" sldId="273"/>
            <ac:spMk id="4" creationId="{DAAD35E5-43C6-49C0-BCA9-4ACE474D270A}"/>
          </ac:spMkLst>
        </pc:spChg>
      </pc:sldChg>
      <pc:sldChg chg="modSp new mod">
        <pc:chgData name="AYUSHI NANDA" userId="0d3c98149b8626e5" providerId="LiveId" clId="{4F3CB03A-DC73-44E6-8026-5F0EFA4820D9}" dt="2022-03-31T11:42:54.230" v="1229" actId="255"/>
        <pc:sldMkLst>
          <pc:docMk/>
          <pc:sldMk cId="2683732824" sldId="274"/>
        </pc:sldMkLst>
        <pc:spChg chg="mod">
          <ac:chgData name="AYUSHI NANDA" userId="0d3c98149b8626e5" providerId="LiveId" clId="{4F3CB03A-DC73-44E6-8026-5F0EFA4820D9}" dt="2022-03-31T11:42:54.230" v="1229" actId="255"/>
          <ac:spMkLst>
            <pc:docMk/>
            <pc:sldMk cId="2683732824" sldId="274"/>
            <ac:spMk id="2" creationId="{385824CA-7695-4023-9159-5C0218257A4A}"/>
          </ac:spMkLst>
        </pc:spChg>
      </pc:sldChg>
      <pc:sldChg chg="modSp new mod">
        <pc:chgData name="AYUSHI NANDA" userId="0d3c98149b8626e5" providerId="LiveId" clId="{4F3CB03A-DC73-44E6-8026-5F0EFA4820D9}" dt="2022-03-31T13:57:29.405" v="1359" actId="207"/>
        <pc:sldMkLst>
          <pc:docMk/>
          <pc:sldMk cId="2351173932" sldId="275"/>
        </pc:sldMkLst>
        <pc:spChg chg="mod">
          <ac:chgData name="AYUSHI NANDA" userId="0d3c98149b8626e5" providerId="LiveId" clId="{4F3CB03A-DC73-44E6-8026-5F0EFA4820D9}" dt="2022-03-31T13:57:29.405" v="1359" actId="207"/>
          <ac:spMkLst>
            <pc:docMk/>
            <pc:sldMk cId="2351173932" sldId="275"/>
            <ac:spMk id="2" creationId="{DDA79703-19EB-4A8E-9500-3175B060BFA3}"/>
          </ac:spMkLst>
        </pc:spChg>
        <pc:spChg chg="mod">
          <ac:chgData name="AYUSHI NANDA" userId="0d3c98149b8626e5" providerId="LiveId" clId="{4F3CB03A-DC73-44E6-8026-5F0EFA4820D9}" dt="2022-03-31T13:57:15.620" v="1356" actId="122"/>
          <ac:spMkLst>
            <pc:docMk/>
            <pc:sldMk cId="2351173932" sldId="275"/>
            <ac:spMk id="3" creationId="{86C2542D-4F13-4C93-AEBD-A121BE6814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D7510-6850-4627-BBC0-3870D8AB23C2}" type="datetimeFigureOut">
              <a:rPr lang="en-IN" smtClean="0"/>
              <a:t>31-03-2022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C30B0-8923-417E-99B7-394AD00D9E71}" type="slidenum">
              <a:rPr lang="en-IN" smtClean="0"/>
              <a:t>‹#›</a:t>
            </a:fld>
            <a:endParaRPr lang="en-IN"/>
          </a:p>
        </p:txBody>
      </p:sp>
    </p:spTree>
    <p:extLst>
      <p:ext uri="{BB962C8B-B14F-4D97-AF65-F5344CB8AC3E}">
        <p14:creationId xmlns:p14="http://schemas.microsoft.com/office/powerpoint/2010/main" val="276829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7C30B0-8923-417E-99B7-394AD00D9E71}" type="slidenum">
              <a:rPr lang="en-IN" smtClean="0"/>
              <a:t>8</a:t>
            </a:fld>
            <a:endParaRPr lang="en-IN"/>
          </a:p>
        </p:txBody>
      </p:sp>
    </p:spTree>
    <p:extLst>
      <p:ext uri="{BB962C8B-B14F-4D97-AF65-F5344CB8AC3E}">
        <p14:creationId xmlns:p14="http://schemas.microsoft.com/office/powerpoint/2010/main" val="340542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C9A7B1-0A35-41F6-A538-D44B9A5D4740}"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0EBF5-45F8-4660-A26A-C2EB7AF5B3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426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9A7B1-0A35-41F6-A538-D44B9A5D4740}"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0EBF5-45F8-4660-A26A-C2EB7AF5B3BA}" type="slidenum">
              <a:rPr lang="en-IN" smtClean="0"/>
              <a:t>‹#›</a:t>
            </a:fld>
            <a:endParaRPr lang="en-IN"/>
          </a:p>
        </p:txBody>
      </p:sp>
    </p:spTree>
    <p:extLst>
      <p:ext uri="{BB962C8B-B14F-4D97-AF65-F5344CB8AC3E}">
        <p14:creationId xmlns:p14="http://schemas.microsoft.com/office/powerpoint/2010/main" val="699597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9A7B1-0A35-41F6-A538-D44B9A5D4740}"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0EBF5-45F8-4660-A26A-C2EB7AF5B3BA}" type="slidenum">
              <a:rPr lang="en-IN" smtClean="0"/>
              <a:t>‹#›</a:t>
            </a:fld>
            <a:endParaRPr lang="en-IN"/>
          </a:p>
        </p:txBody>
      </p:sp>
    </p:spTree>
    <p:extLst>
      <p:ext uri="{BB962C8B-B14F-4D97-AF65-F5344CB8AC3E}">
        <p14:creationId xmlns:p14="http://schemas.microsoft.com/office/powerpoint/2010/main" val="299431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9A7B1-0A35-41F6-A538-D44B9A5D4740}"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0EBF5-45F8-4660-A26A-C2EB7AF5B3BA}" type="slidenum">
              <a:rPr lang="en-IN" smtClean="0"/>
              <a:t>‹#›</a:t>
            </a:fld>
            <a:endParaRPr lang="en-IN"/>
          </a:p>
        </p:txBody>
      </p:sp>
    </p:spTree>
    <p:extLst>
      <p:ext uri="{BB962C8B-B14F-4D97-AF65-F5344CB8AC3E}">
        <p14:creationId xmlns:p14="http://schemas.microsoft.com/office/powerpoint/2010/main" val="242201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9A7B1-0A35-41F6-A538-D44B9A5D4740}" type="datetimeFigureOut">
              <a:rPr lang="en-IN" smtClean="0"/>
              <a:t>31-03-2022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C0EBF5-45F8-4660-A26A-C2EB7AF5B3B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32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9A7B1-0A35-41F6-A538-D44B9A5D4740}"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C0EBF5-45F8-4660-A26A-C2EB7AF5B3BA}" type="slidenum">
              <a:rPr lang="en-IN" smtClean="0"/>
              <a:t>‹#›</a:t>
            </a:fld>
            <a:endParaRPr lang="en-IN"/>
          </a:p>
        </p:txBody>
      </p:sp>
    </p:spTree>
    <p:extLst>
      <p:ext uri="{BB962C8B-B14F-4D97-AF65-F5344CB8AC3E}">
        <p14:creationId xmlns:p14="http://schemas.microsoft.com/office/powerpoint/2010/main" val="333718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9A7B1-0A35-41F6-A538-D44B9A5D4740}" type="datetimeFigureOut">
              <a:rPr lang="en-IN" smtClean="0"/>
              <a:t>31-03-2022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C0EBF5-45F8-4660-A26A-C2EB7AF5B3BA}" type="slidenum">
              <a:rPr lang="en-IN" smtClean="0"/>
              <a:t>‹#›</a:t>
            </a:fld>
            <a:endParaRPr lang="en-IN"/>
          </a:p>
        </p:txBody>
      </p:sp>
    </p:spTree>
    <p:extLst>
      <p:ext uri="{BB962C8B-B14F-4D97-AF65-F5344CB8AC3E}">
        <p14:creationId xmlns:p14="http://schemas.microsoft.com/office/powerpoint/2010/main" val="223092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9A7B1-0A35-41F6-A538-D44B9A5D4740}" type="datetimeFigureOut">
              <a:rPr lang="en-IN" smtClean="0"/>
              <a:t>31-03-2022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C0EBF5-45F8-4660-A26A-C2EB7AF5B3BA}" type="slidenum">
              <a:rPr lang="en-IN" smtClean="0"/>
              <a:t>‹#›</a:t>
            </a:fld>
            <a:endParaRPr lang="en-IN"/>
          </a:p>
        </p:txBody>
      </p:sp>
    </p:spTree>
    <p:extLst>
      <p:ext uri="{BB962C8B-B14F-4D97-AF65-F5344CB8AC3E}">
        <p14:creationId xmlns:p14="http://schemas.microsoft.com/office/powerpoint/2010/main" val="388806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C9A7B1-0A35-41F6-A538-D44B9A5D4740}" type="datetimeFigureOut">
              <a:rPr lang="en-IN" smtClean="0"/>
              <a:t>31-03-2022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AC0EBF5-45F8-4660-A26A-C2EB7AF5B3BA}" type="slidenum">
              <a:rPr lang="en-IN" smtClean="0"/>
              <a:t>‹#›</a:t>
            </a:fld>
            <a:endParaRPr lang="en-IN"/>
          </a:p>
        </p:txBody>
      </p:sp>
    </p:spTree>
    <p:extLst>
      <p:ext uri="{BB962C8B-B14F-4D97-AF65-F5344CB8AC3E}">
        <p14:creationId xmlns:p14="http://schemas.microsoft.com/office/powerpoint/2010/main" val="27036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C9A7B1-0A35-41F6-A538-D44B9A5D4740}" type="datetimeFigureOut">
              <a:rPr lang="en-IN" smtClean="0"/>
              <a:t>31-03-2022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C0EBF5-45F8-4660-A26A-C2EB7AF5B3BA}" type="slidenum">
              <a:rPr lang="en-IN" smtClean="0"/>
              <a:t>‹#›</a:t>
            </a:fld>
            <a:endParaRPr lang="en-IN"/>
          </a:p>
        </p:txBody>
      </p:sp>
    </p:spTree>
    <p:extLst>
      <p:ext uri="{BB962C8B-B14F-4D97-AF65-F5344CB8AC3E}">
        <p14:creationId xmlns:p14="http://schemas.microsoft.com/office/powerpoint/2010/main" val="86672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C9A7B1-0A35-41F6-A538-D44B9A5D4740}" type="datetimeFigureOut">
              <a:rPr lang="en-IN" smtClean="0"/>
              <a:t>31-03-2022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C0EBF5-45F8-4660-A26A-C2EB7AF5B3BA}" type="slidenum">
              <a:rPr lang="en-IN" smtClean="0"/>
              <a:t>‹#›</a:t>
            </a:fld>
            <a:endParaRPr lang="en-IN"/>
          </a:p>
        </p:txBody>
      </p:sp>
    </p:spTree>
    <p:extLst>
      <p:ext uri="{BB962C8B-B14F-4D97-AF65-F5344CB8AC3E}">
        <p14:creationId xmlns:p14="http://schemas.microsoft.com/office/powerpoint/2010/main" val="390064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C9A7B1-0A35-41F6-A538-D44B9A5D4740}" type="datetimeFigureOut">
              <a:rPr lang="en-IN" smtClean="0"/>
              <a:t>31-03-2022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C0EBF5-45F8-4660-A26A-C2EB7AF5B3B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07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reambuilder.bluedrop.io/client/dreambuilder/?cl=aw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C4B2-86DE-4BB7-86D7-2895DEA4D0FD}"/>
              </a:ext>
            </a:extLst>
          </p:cNvPr>
          <p:cNvSpPr>
            <a:spLocks noGrp="1"/>
          </p:cNvSpPr>
          <p:nvPr>
            <p:ph type="ctr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Business plan writing </a:t>
            </a:r>
          </a:p>
        </p:txBody>
      </p:sp>
      <p:sp>
        <p:nvSpPr>
          <p:cNvPr id="3" name="Subtitle 2">
            <a:extLst>
              <a:ext uri="{FF2B5EF4-FFF2-40B4-BE49-F238E27FC236}">
                <a16:creationId xmlns:a16="http://schemas.microsoft.com/office/drawing/2014/main" id="{55A4F7B8-503E-45C8-930B-D2D576B4B9BE}"/>
              </a:ext>
            </a:extLst>
          </p:cNvPr>
          <p:cNvSpPr>
            <a:spLocks noGrp="1"/>
          </p:cNvSpPr>
          <p:nvPr>
            <p:ph type="subTitle" idx="1"/>
          </p:nvPr>
        </p:nvSpPr>
        <p:spPr>
          <a:xfrm>
            <a:off x="1654139" y="4455620"/>
            <a:ext cx="9504312" cy="1143000"/>
          </a:xfrm>
        </p:spPr>
        <p:txBody>
          <a:bodyPr>
            <a:normAutofit/>
          </a:bodyPr>
          <a:lstStyle/>
          <a:p>
            <a:r>
              <a:rPr lang="en-US" sz="2000" cap="none" dirty="0">
                <a:latin typeface="Lucida Handwriting" panose="03010101010101010101" pitchFamily="66" charset="0"/>
              </a:rPr>
              <a:t>The business plan is your sales tool. Make sure that you know what you are using this tool for and take time to develop it. </a:t>
            </a:r>
            <a:endParaRPr lang="en-IN" sz="2000" cap="none" dirty="0">
              <a:latin typeface="Lucida Handwriting" panose="03010101010101010101" pitchFamily="66" charset="0"/>
            </a:endParaRPr>
          </a:p>
        </p:txBody>
      </p:sp>
    </p:spTree>
    <p:extLst>
      <p:ext uri="{BB962C8B-B14F-4D97-AF65-F5344CB8AC3E}">
        <p14:creationId xmlns:p14="http://schemas.microsoft.com/office/powerpoint/2010/main" val="1570177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CA4F-88E3-4AB5-A75F-6FA83BAE9B62}"/>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Reaching the market </a:t>
            </a:r>
          </a:p>
        </p:txBody>
      </p:sp>
      <p:sp>
        <p:nvSpPr>
          <p:cNvPr id="3" name="Content Placeholder 2">
            <a:extLst>
              <a:ext uri="{FF2B5EF4-FFF2-40B4-BE49-F238E27FC236}">
                <a16:creationId xmlns:a16="http://schemas.microsoft.com/office/drawing/2014/main" id="{FD3C3B6C-D236-4289-8AB5-87405D5869B2}"/>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To translate the target into reality you need to formulate a strategy on: </a:t>
            </a:r>
          </a:p>
          <a:p>
            <a:pPr lvl="2">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Pricing</a:t>
            </a:r>
          </a:p>
          <a:p>
            <a:pPr marL="749808" lvl="4" indent="0">
              <a:buNone/>
            </a:pPr>
            <a:r>
              <a:rPr lang="en-US" sz="2000" dirty="0"/>
              <a:t> one of the most common faults of any new business is under pricing, thereby squeezing the margin from the outset. </a:t>
            </a:r>
            <a:endParaRPr lang="en-IN" sz="4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Promotion</a:t>
            </a:r>
          </a:p>
          <a:p>
            <a:pPr marL="871400" lvl="5" indent="0">
              <a:buNone/>
            </a:pPr>
            <a:r>
              <a:rPr lang="en-US" sz="2000" dirty="0"/>
              <a:t>In the early years promotion expenditure can be a major drain on a new business, try to see the best and different way to do it . </a:t>
            </a:r>
            <a:endParaRPr lang="en-IN" sz="4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r>
              <a:rPr lang="en-IN" sz="4000" dirty="0">
                <a:latin typeface="Times New Roman" panose="02020603050405020304" pitchFamily="18" charset="0"/>
                <a:cs typeface="Times New Roman" panose="02020603050405020304" pitchFamily="18" charset="0"/>
              </a:rPr>
              <a:t>Selling and Distribution</a:t>
            </a:r>
          </a:p>
          <a:p>
            <a:pPr marL="749808" lvl="4" indent="0">
              <a:buNone/>
            </a:pPr>
            <a:r>
              <a:rPr lang="en-IN" sz="2000" dirty="0">
                <a:latin typeface="Times New Roman" panose="02020603050405020304" pitchFamily="18" charset="0"/>
                <a:cs typeface="Times New Roman" panose="02020603050405020304" pitchFamily="18" charset="0"/>
              </a:rPr>
              <a:t>	Plan on distribution and selling channel :</a:t>
            </a:r>
            <a:r>
              <a:rPr lang="en-US" sz="2000" dirty="0"/>
              <a:t>direct sales force, agents, </a:t>
            </a:r>
            <a:r>
              <a:rPr lang="en-US" sz="2000" dirty="0" err="1"/>
              <a:t>freelance,etc</a:t>
            </a:r>
            <a:r>
              <a:rPr lang="en-US" sz="2000" dirty="0"/>
              <a:t>.</a:t>
            </a:r>
            <a:endParaRPr lang="en-IN" sz="20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v"/>
            </a:pPr>
            <a:endParaRPr lang="en-IN" sz="40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v"/>
            </a:pPr>
            <a:endParaRPr lang="en-US" dirty="0"/>
          </a:p>
        </p:txBody>
      </p:sp>
    </p:spTree>
    <p:extLst>
      <p:ext uri="{BB962C8B-B14F-4D97-AF65-F5344CB8AC3E}">
        <p14:creationId xmlns:p14="http://schemas.microsoft.com/office/powerpoint/2010/main" val="391614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9D12-3E16-4E99-96E6-CED88A4A8E1C}"/>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Production and Operations</a:t>
            </a:r>
          </a:p>
        </p:txBody>
      </p:sp>
      <p:sp>
        <p:nvSpPr>
          <p:cNvPr id="3" name="Content Placeholder 2">
            <a:extLst>
              <a:ext uri="{FF2B5EF4-FFF2-40B4-BE49-F238E27FC236}">
                <a16:creationId xmlns:a16="http://schemas.microsoft.com/office/drawing/2014/main" id="{19A525B8-114E-4477-9EBE-73D0C20DD0C5}"/>
              </a:ext>
            </a:extLst>
          </p:cNvPr>
          <p:cNvSpPr>
            <a:spLocks noGrp="1"/>
          </p:cNvSpPr>
          <p:nvPr>
            <p:ph idx="1"/>
          </p:nvPr>
        </p:nvSpPr>
        <p:spPr/>
        <p:txBody>
          <a:bodyPr>
            <a:normAutofit/>
          </a:bodyPr>
          <a:lstStyle/>
          <a:p>
            <a:pPr>
              <a:buFont typeface="Wingdings" panose="05000000000000000000" pitchFamily="2" charset="2"/>
              <a:buChar char="v"/>
            </a:pPr>
            <a:r>
              <a:rPr lang="en-US" dirty="0"/>
              <a:t>How you will manufacture your product and how the production process operates</a:t>
            </a:r>
          </a:p>
          <a:p>
            <a:pPr>
              <a:buFont typeface="Wingdings" panose="05000000000000000000" pitchFamily="2" charset="2"/>
              <a:buChar char="v"/>
            </a:pPr>
            <a:r>
              <a:rPr lang="en-US" dirty="0"/>
              <a:t>The nature of the plant and machinery to be used and the financing requirements associated with this</a:t>
            </a:r>
          </a:p>
          <a:p>
            <a:pPr>
              <a:buFont typeface="Wingdings" panose="05000000000000000000" pitchFamily="2" charset="2"/>
              <a:buChar char="v"/>
            </a:pPr>
            <a:r>
              <a:rPr lang="en-IN" dirty="0"/>
              <a:t>Estimated manufacturing costs.</a:t>
            </a:r>
          </a:p>
          <a:p>
            <a:pPr>
              <a:buFont typeface="Wingdings" panose="05000000000000000000" pitchFamily="2" charset="2"/>
              <a:buChar char="v"/>
            </a:pPr>
            <a:r>
              <a:rPr lang="en-US" dirty="0"/>
              <a:t>The particular experience and competence of the management team to manage the production process. </a:t>
            </a:r>
            <a:endParaRPr lang="en-IN" dirty="0"/>
          </a:p>
          <a:p>
            <a:pPr>
              <a:buFont typeface="Wingdings" panose="05000000000000000000" pitchFamily="2" charset="2"/>
              <a:buChar char="v"/>
            </a:pPr>
            <a:r>
              <a:rPr lang="en-US" dirty="0"/>
              <a:t>Requirements in terms of premises</a:t>
            </a:r>
            <a:r>
              <a:rPr lang="en-IN" dirty="0"/>
              <a:t>.</a:t>
            </a:r>
          </a:p>
          <a:p>
            <a:pPr>
              <a:buFont typeface="Wingdings" panose="05000000000000000000" pitchFamily="2" charset="2"/>
              <a:buChar char="v"/>
            </a:pPr>
            <a:r>
              <a:rPr lang="en-US" dirty="0"/>
              <a:t>Quality: how will this be monitored, particularly as output increases, and what are the costs/benefits of your quality control strategy? </a:t>
            </a:r>
            <a:endParaRPr lang="en-IN" dirty="0"/>
          </a:p>
          <a:p>
            <a:pPr>
              <a:buFont typeface="Wingdings" panose="05000000000000000000" pitchFamily="2" charset="2"/>
              <a:buChar char="v"/>
            </a:pPr>
            <a:r>
              <a:rPr lang="en-US" dirty="0"/>
              <a:t>Finally, what stage has production reached: design, prototype, pre-production?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64937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EE0A-0A2E-41C6-8A93-3873F65A975D}"/>
              </a:ext>
            </a:extLst>
          </p:cNvPr>
          <p:cNvSpPr>
            <a:spLocks noGrp="1"/>
          </p:cNvSpPr>
          <p:nvPr>
            <p:ph type="title"/>
          </p:nvPr>
        </p:nvSpPr>
        <p:spPr/>
        <p:txBody>
          <a:bodyPr/>
          <a:lstStyle/>
          <a:p>
            <a:r>
              <a:rPr lang="en-IN" sz="5400" dirty="0">
                <a:solidFill>
                  <a:schemeClr val="accent1">
                    <a:lumMod val="75000"/>
                  </a:schemeClr>
                </a:solidFill>
                <a:latin typeface="Times New Roman" panose="02020603050405020304" pitchFamily="18" charset="0"/>
                <a:cs typeface="Times New Roman" panose="02020603050405020304" pitchFamily="18" charset="0"/>
              </a:rPr>
              <a:t>Management</a:t>
            </a:r>
            <a:r>
              <a:rPr lang="en-IN" dirty="0"/>
              <a:t> </a:t>
            </a:r>
          </a:p>
        </p:txBody>
      </p:sp>
      <p:sp>
        <p:nvSpPr>
          <p:cNvPr id="3" name="Content Placeholder 2">
            <a:extLst>
              <a:ext uri="{FF2B5EF4-FFF2-40B4-BE49-F238E27FC236}">
                <a16:creationId xmlns:a16="http://schemas.microsoft.com/office/drawing/2014/main" id="{28614FA3-4AC6-473B-8B00-89EF8FFCF696}"/>
              </a:ext>
            </a:extLst>
          </p:cNvPr>
          <p:cNvSpPr>
            <a:spLocks noGrp="1"/>
          </p:cNvSpPr>
          <p:nvPr>
            <p:ph idx="1"/>
          </p:nvPr>
        </p:nvSpPr>
        <p:spPr/>
        <p:txBody>
          <a:bodyPr/>
          <a:lstStyle/>
          <a:p>
            <a:pPr>
              <a:buFont typeface="Wingdings" panose="05000000000000000000" pitchFamily="2" charset="2"/>
              <a:buChar char="v"/>
            </a:pPr>
            <a:r>
              <a:rPr lang="en-US" dirty="0"/>
              <a:t>Summary of who the owners/directors are and the degree of their control over the company.</a:t>
            </a:r>
          </a:p>
          <a:p>
            <a:pPr>
              <a:buFont typeface="Wingdings" panose="05000000000000000000" pitchFamily="2" charset="2"/>
              <a:buChar char="v"/>
            </a:pPr>
            <a:r>
              <a:rPr lang="en-US" dirty="0"/>
              <a:t>Evidence that the assembled team has the track record, experience and expertise to achieve its goals</a:t>
            </a:r>
          </a:p>
          <a:p>
            <a:pPr>
              <a:buFont typeface="Wingdings" panose="05000000000000000000" pitchFamily="2" charset="2"/>
              <a:buChar char="v"/>
            </a:pPr>
            <a:r>
              <a:rPr lang="en-US" dirty="0"/>
              <a:t>If you have yet to assemble the team then describe what you are looking for and how you will achieve the right balance between team members. </a:t>
            </a:r>
          </a:p>
          <a:p>
            <a:pPr>
              <a:buFont typeface="Wingdings" panose="05000000000000000000" pitchFamily="2" charset="2"/>
              <a:buChar char="v"/>
            </a:pPr>
            <a:r>
              <a:rPr lang="en-US" dirty="0"/>
              <a:t>Analysis of expected future staffing needs, plus an assessment of where you will find good people, how you will </a:t>
            </a:r>
            <a:r>
              <a:rPr lang="en-US" dirty="0" err="1"/>
              <a:t>organise</a:t>
            </a:r>
            <a:r>
              <a:rPr lang="en-US" dirty="0"/>
              <a:t> and keep them. </a:t>
            </a:r>
          </a:p>
          <a:p>
            <a:pPr>
              <a:buFont typeface="Wingdings" panose="05000000000000000000" pitchFamily="2" charset="2"/>
              <a:buChar char="v"/>
            </a:pPr>
            <a:r>
              <a:rPr lang="en-US" dirty="0"/>
              <a:t>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528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6E57-86E0-4BB3-BF77-B691EC980F92}"/>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Finance</a:t>
            </a:r>
          </a:p>
        </p:txBody>
      </p:sp>
      <p:sp>
        <p:nvSpPr>
          <p:cNvPr id="3" name="Content Placeholder 2">
            <a:extLst>
              <a:ext uri="{FF2B5EF4-FFF2-40B4-BE49-F238E27FC236}">
                <a16:creationId xmlns:a16="http://schemas.microsoft.com/office/drawing/2014/main" id="{67761CBA-6040-4317-BC5D-B51F27ACE68C}"/>
              </a:ext>
            </a:extLst>
          </p:cNvPr>
          <p:cNvSpPr>
            <a:spLocks noGrp="1"/>
          </p:cNvSpPr>
          <p:nvPr>
            <p:ph idx="1"/>
          </p:nvPr>
        </p:nvSpPr>
        <p:spPr/>
        <p:txBody>
          <a:bodyPr/>
          <a:lstStyle/>
          <a:p>
            <a:pPr>
              <a:buFont typeface="Wingdings" panose="05000000000000000000" pitchFamily="2" charset="2"/>
              <a:buChar char="v"/>
            </a:pPr>
            <a:r>
              <a:rPr lang="en-US" dirty="0"/>
              <a:t>Key assumptions underpinning your forecasts.</a:t>
            </a:r>
          </a:p>
          <a:p>
            <a:pPr>
              <a:buFont typeface="Wingdings" panose="05000000000000000000" pitchFamily="2" charset="2"/>
              <a:buChar char="v"/>
            </a:pPr>
            <a:r>
              <a:rPr lang="en-US" dirty="0"/>
              <a:t>Expected sales growth, year by year.</a:t>
            </a:r>
          </a:p>
          <a:p>
            <a:pPr>
              <a:buFont typeface="Wingdings" panose="05000000000000000000" pitchFamily="2" charset="2"/>
              <a:buChar char="v"/>
            </a:pPr>
            <a:r>
              <a:rPr lang="en-US" dirty="0"/>
              <a:t>Sensitivity of the forecast to any change in a significant variable: price, cost, sales volume etc. </a:t>
            </a:r>
          </a:p>
          <a:p>
            <a:pPr>
              <a:buFont typeface="Wingdings" panose="05000000000000000000" pitchFamily="2" charset="2"/>
              <a:buChar char="v"/>
            </a:pPr>
            <a:r>
              <a:rPr lang="en-US" dirty="0"/>
              <a:t>Cash flow, cash requirements and major items affecting this; e.g. credit control. </a:t>
            </a:r>
          </a:p>
          <a:p>
            <a:pPr>
              <a:buFont typeface="Wingdings" panose="05000000000000000000" pitchFamily="2" charset="2"/>
              <a:buChar char="v"/>
            </a:pPr>
            <a:r>
              <a:rPr lang="en-US" dirty="0"/>
              <a:t> Capital investment needs and the anticipated payback on this investment. </a:t>
            </a:r>
          </a:p>
          <a:p>
            <a:pPr>
              <a:buFont typeface="Wingdings" panose="05000000000000000000" pitchFamily="2" charset="2"/>
              <a:buChar char="v"/>
            </a:pPr>
            <a:r>
              <a:rPr lang="en-US" dirty="0"/>
              <a:t>Financial requirements, the purposes to which the finance will be put and estimated future needs, including the timing of these. </a:t>
            </a:r>
          </a:p>
          <a:p>
            <a:pPr>
              <a:buFont typeface="Wingdings" panose="05000000000000000000" pitchFamily="2" charset="2"/>
              <a:buChar char="v"/>
            </a:pPr>
            <a:r>
              <a:rPr lang="en-IN" dirty="0"/>
              <a:t>Contingency allowances</a:t>
            </a:r>
          </a:p>
        </p:txBody>
      </p:sp>
    </p:spTree>
    <p:extLst>
      <p:ext uri="{BB962C8B-B14F-4D97-AF65-F5344CB8AC3E}">
        <p14:creationId xmlns:p14="http://schemas.microsoft.com/office/powerpoint/2010/main" val="162265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7B89-88EF-4406-A9A5-1BE1EBE89A23}"/>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Risk, Return and Exit </a:t>
            </a:r>
          </a:p>
        </p:txBody>
      </p:sp>
      <p:sp>
        <p:nvSpPr>
          <p:cNvPr id="3" name="Content Placeholder 2">
            <a:extLst>
              <a:ext uri="{FF2B5EF4-FFF2-40B4-BE49-F238E27FC236}">
                <a16:creationId xmlns:a16="http://schemas.microsoft.com/office/drawing/2014/main" id="{0D1ABB73-1778-490C-B116-E35B25F37631}"/>
              </a:ext>
            </a:extLst>
          </p:cNvPr>
          <p:cNvSpPr>
            <a:spLocks noGrp="1"/>
          </p:cNvSpPr>
          <p:nvPr>
            <p:ph idx="1"/>
          </p:nvPr>
        </p:nvSpPr>
        <p:spPr/>
        <p:txBody>
          <a:bodyPr/>
          <a:lstStyle/>
          <a:p>
            <a:pPr>
              <a:buFont typeface="Wingdings" panose="05000000000000000000" pitchFamily="2" charset="2"/>
              <a:buChar char="Ø"/>
            </a:pPr>
            <a:r>
              <a:rPr lang="en-US" dirty="0"/>
              <a:t>It is important that you are: realistic in appraising risks</a:t>
            </a:r>
          </a:p>
          <a:p>
            <a:pPr>
              <a:buFont typeface="Wingdings" panose="05000000000000000000" pitchFamily="2" charset="2"/>
              <a:buChar char="Ø"/>
            </a:pPr>
            <a:r>
              <a:rPr lang="en-US" dirty="0"/>
              <a:t> neither selective nor over pessimistic about the difficulties</a:t>
            </a:r>
          </a:p>
          <a:p>
            <a:pPr>
              <a:buFont typeface="Wingdings" panose="05000000000000000000" pitchFamily="2" charset="2"/>
              <a:buChar char="Ø"/>
            </a:pPr>
            <a:r>
              <a:rPr lang="en-US" dirty="0"/>
              <a:t> clear about how you intend minimizing the risks</a:t>
            </a:r>
          </a:p>
          <a:p>
            <a:pPr>
              <a:buFont typeface="Wingdings" panose="05000000000000000000" pitchFamily="2" charset="2"/>
              <a:buChar char="Ø"/>
            </a:pPr>
            <a:r>
              <a:rPr lang="en-US" dirty="0"/>
              <a:t> aware of potential objections to your proposals. </a:t>
            </a:r>
            <a:endParaRPr lang="en-IN" dirty="0"/>
          </a:p>
        </p:txBody>
      </p:sp>
    </p:spTree>
    <p:extLst>
      <p:ext uri="{BB962C8B-B14F-4D97-AF65-F5344CB8AC3E}">
        <p14:creationId xmlns:p14="http://schemas.microsoft.com/office/powerpoint/2010/main" val="313874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3D9C-693C-4D49-AB0C-FE9EA3131BBC}"/>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Points to keep in mind </a:t>
            </a:r>
          </a:p>
        </p:txBody>
      </p:sp>
      <p:sp>
        <p:nvSpPr>
          <p:cNvPr id="3" name="Content Placeholder 2">
            <a:extLst>
              <a:ext uri="{FF2B5EF4-FFF2-40B4-BE49-F238E27FC236}">
                <a16:creationId xmlns:a16="http://schemas.microsoft.com/office/drawing/2014/main" id="{F0CFA295-9450-43EE-8848-164EE645365E}"/>
              </a:ext>
            </a:extLst>
          </p:cNvPr>
          <p:cNvSpPr>
            <a:spLocks noGrp="1"/>
          </p:cNvSpPr>
          <p:nvPr>
            <p:ph idx="1"/>
          </p:nvPr>
        </p:nvSpPr>
        <p:spPr>
          <a:xfrm>
            <a:off x="1097280" y="2260314"/>
            <a:ext cx="10058400" cy="3608779"/>
          </a:xfrm>
        </p:spPr>
        <p:txBody>
          <a:bodyPr/>
          <a:lstStyle/>
          <a:p>
            <a:pPr>
              <a:buFont typeface="Wingdings" panose="05000000000000000000" pitchFamily="2" charset="2"/>
              <a:buChar char="q"/>
            </a:pPr>
            <a:r>
              <a:rPr lang="en-US" dirty="0"/>
              <a:t>The text should be cogent, concise and clearly laid out. </a:t>
            </a:r>
          </a:p>
          <a:p>
            <a:pPr>
              <a:buFont typeface="Wingdings" panose="05000000000000000000" pitchFamily="2" charset="2"/>
              <a:buChar char="q"/>
            </a:pPr>
            <a:r>
              <a:rPr lang="en-US" dirty="0"/>
              <a:t>Focus on key issues, avoid extraneous details. Knowing what to leave out is just as important as knowing what to include.</a:t>
            </a:r>
          </a:p>
          <a:p>
            <a:pPr>
              <a:buFont typeface="Wingdings" panose="05000000000000000000" pitchFamily="2" charset="2"/>
              <a:buChar char="q"/>
            </a:pPr>
            <a:r>
              <a:rPr lang="en-US" dirty="0"/>
              <a:t>Display a clear understanding of your investor’s needs and interests.</a:t>
            </a:r>
          </a:p>
          <a:p>
            <a:pPr>
              <a:buFont typeface="Wingdings" panose="05000000000000000000" pitchFamily="2" charset="2"/>
              <a:buChar char="q"/>
            </a:pPr>
            <a:r>
              <a:rPr lang="en-US" dirty="0"/>
              <a:t> Openly address risks and problems, explaining how you intend dealing with them. </a:t>
            </a:r>
          </a:p>
          <a:p>
            <a:pPr>
              <a:buFont typeface="Wingdings" panose="05000000000000000000" pitchFamily="2" charset="2"/>
              <a:buChar char="q"/>
            </a:pPr>
            <a:r>
              <a:rPr lang="en-US" dirty="0"/>
              <a:t>Demonstrate that the team you have assembled has the balance and the track record to exploit the market opportunity as well as the determination to stick with the venture. </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405445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9703-19EB-4A8E-9500-3175B060BFA3}"/>
              </a:ext>
            </a:extLst>
          </p:cNvPr>
          <p:cNvSpPr>
            <a:spLocks noGrp="1"/>
          </p:cNvSpPr>
          <p:nvPr>
            <p:ph type="title"/>
          </p:nvPr>
        </p:nvSpPr>
        <p:spPr/>
        <p:txBody>
          <a:bodyPr>
            <a:normAutofit/>
          </a:bodyPr>
          <a:lstStyle/>
          <a:p>
            <a:r>
              <a:rPr lang="en-IN" sz="5400" dirty="0">
                <a:solidFill>
                  <a:schemeClr val="accent1">
                    <a:lumMod val="75000"/>
                  </a:schemeClr>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86C2542D-4F13-4C93-AEBD-A121BE6814BB}"/>
              </a:ext>
            </a:extLst>
          </p:cNvPr>
          <p:cNvSpPr>
            <a:spLocks noGrp="1"/>
          </p:cNvSpPr>
          <p:nvPr>
            <p:ph idx="1"/>
          </p:nvPr>
        </p:nvSpPr>
        <p:spPr/>
        <p:txBody>
          <a:bodyPr>
            <a:normAutofit fontScale="92500" lnSpcReduction="10000"/>
          </a:bodyPr>
          <a:lstStyle/>
          <a:p>
            <a:pPr marL="0" indent="0" algn="ctr">
              <a:buNone/>
            </a:pP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Your business plan is, first and foremost, a sales tool. It is essential that it looks good and reads well. Professional presentation is critical. Beyond this you should observe the following guidelines. Bear in mind that the investor’s objective is to maximize the investment gain, not exercise control over the business. What he needs to know is how valuable your company might become (and therefore what is the expected future value of the initial investment), and what routes are open to realizing a capital gain.</a:t>
            </a:r>
          </a:p>
          <a:p>
            <a:pPr algn="ctr"/>
            <a:endParaRPr lang="en-US" sz="2400" dirty="0">
              <a:latin typeface="Times New Roman" panose="02020603050405020304" pitchFamily="18" charset="0"/>
              <a:cs typeface="Times New Roman" panose="02020603050405020304" pitchFamily="18" charset="0"/>
            </a:endParaRPr>
          </a:p>
          <a:p>
            <a:pPr algn="ctr"/>
            <a:r>
              <a:rPr lang="en-US" sz="2000" b="0" i="0" dirty="0">
                <a:solidFill>
                  <a:schemeClr val="accent1">
                    <a:lumMod val="75000"/>
                  </a:schemeClr>
                </a:solidFill>
                <a:effectLst/>
                <a:latin typeface="Times New Roman" panose="02020603050405020304" pitchFamily="18" charset="0"/>
                <a:cs typeface="Times New Roman" panose="02020603050405020304" pitchFamily="18" charset="0"/>
              </a:rPr>
              <a:t>“Good business planning is 9 parts execution for every 1 part strategy.” – Tim Berry</a:t>
            </a:r>
          </a:p>
          <a:p>
            <a:pPr algn="ctr"/>
            <a:br>
              <a:rPr lang="en-US" sz="2000" dirty="0"/>
            </a:b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17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5610-14FB-4BA7-8727-5175189838F1}"/>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14CF7B57-F7BC-43B4-B2FB-16222B0B8D5D}"/>
              </a:ext>
            </a:extLst>
          </p:cNvPr>
          <p:cNvSpPr>
            <a:spLocks noGrp="1"/>
          </p:cNvSpPr>
          <p:nvPr>
            <p:ph idx="1"/>
          </p:nvPr>
        </p:nvSpPr>
        <p:spPr/>
        <p:txBody>
          <a:bodyPr>
            <a:normAutofit/>
          </a:bodyPr>
          <a:lstStyle/>
          <a:p>
            <a:endParaRPr lang="en-US" b="0" i="0" dirty="0">
              <a:solidFill>
                <a:srgbClr val="3C4043"/>
              </a:solidFill>
              <a:effectLst/>
              <a:latin typeface="Roboto" panose="02000000000000000000" pitchFamily="2" charset="0"/>
            </a:endParaRPr>
          </a:p>
          <a:p>
            <a:r>
              <a:rPr lang="en-US" sz="3200" b="1" dirty="0">
                <a:solidFill>
                  <a:srgbClr val="3C4043"/>
                </a:solidFill>
                <a:latin typeface="Times New Roman" panose="02020603050405020304" pitchFamily="18" charset="0"/>
                <a:cs typeface="Times New Roman" panose="02020603050405020304" pitchFamily="18" charset="0"/>
              </a:rPr>
              <a:t>O</a:t>
            </a:r>
            <a:r>
              <a:rPr lang="en-US" sz="3200" b="1" i="0" dirty="0">
                <a:solidFill>
                  <a:srgbClr val="3C4043"/>
                </a:solidFill>
                <a:effectLst/>
                <a:latin typeface="Times New Roman" panose="02020603050405020304" pitchFamily="18" charset="0"/>
                <a:cs typeface="Times New Roman" panose="02020603050405020304" pitchFamily="18" charset="0"/>
              </a:rPr>
              <a:t>nline course : “Dream Builder”</a:t>
            </a:r>
          </a:p>
          <a:p>
            <a:r>
              <a:rPr lang="en-US" b="0" i="0" dirty="0">
                <a:solidFill>
                  <a:srgbClr val="3C4043"/>
                </a:solidFill>
                <a:effectLst/>
                <a:latin typeface="Roboto" panose="02000000000000000000" pitchFamily="2" charset="0"/>
              </a:rPr>
              <a:t>Dream Builder is a unique course designed by Thunderbird School of Global Management and Arizona State University especially for aspiring women entrepreneurs which aims at elucidating the process of launching or growing your own business.</a:t>
            </a:r>
            <a:br>
              <a:rPr lang="en-US" dirty="0"/>
            </a:br>
            <a:r>
              <a:rPr lang="en-US" b="0" i="0" dirty="0">
                <a:solidFill>
                  <a:srgbClr val="3C4043"/>
                </a:solidFill>
                <a:effectLst/>
                <a:latin typeface="Roboto" panose="02000000000000000000" pitchFamily="2" charset="0"/>
              </a:rPr>
              <a:t>Link to the course: </a:t>
            </a:r>
            <a:r>
              <a:rPr lang="en-US" b="0" i="0" dirty="0">
                <a:effectLst/>
                <a:latin typeface="Roboto" panose="02000000000000000000" pitchFamily="2" charset="0"/>
                <a:hlinkClick r:id="rId2"/>
              </a:rPr>
              <a:t>https://dreambuilder.bluedrop.io/client/dreambuilder/?cl=awe</a:t>
            </a:r>
            <a:endParaRPr lang="en-US" b="1" i="0" dirty="0">
              <a:solidFill>
                <a:srgbClr val="3C404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5803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CBD-853A-419E-8839-487D62D50EEE}"/>
              </a:ext>
            </a:extLst>
          </p:cNvPr>
          <p:cNvSpPr>
            <a:spLocks noGrp="1"/>
          </p:cNvSpPr>
          <p:nvPr>
            <p:ph type="title"/>
          </p:nvPr>
        </p:nvSpPr>
        <p:spPr>
          <a:xfrm>
            <a:off x="3521981" y="297951"/>
            <a:ext cx="10058400" cy="1316120"/>
          </a:xfrm>
        </p:spPr>
        <p:txBody>
          <a:bodyPr>
            <a:normAutofit/>
          </a:bodyPr>
          <a:lstStyle/>
          <a:p>
            <a:r>
              <a:rPr lang="en-IN" sz="6600" dirty="0">
                <a:solidFill>
                  <a:schemeClr val="accent1">
                    <a:lumMod val="75000"/>
                  </a:schemeClr>
                </a:solidFill>
                <a:latin typeface="Times New Roman" panose="02020603050405020304" pitchFamily="18" charset="0"/>
                <a:cs typeface="Times New Roman" panose="02020603050405020304" pitchFamily="18" charset="0"/>
              </a:rPr>
              <a:t>Thankyou !!</a:t>
            </a:r>
          </a:p>
        </p:txBody>
      </p:sp>
      <p:sp>
        <p:nvSpPr>
          <p:cNvPr id="4" name="TextBox 3">
            <a:extLst>
              <a:ext uri="{FF2B5EF4-FFF2-40B4-BE49-F238E27FC236}">
                <a16:creationId xmlns:a16="http://schemas.microsoft.com/office/drawing/2014/main" id="{DAAD35E5-43C6-49C0-BCA9-4ACE474D270A}"/>
              </a:ext>
            </a:extLst>
          </p:cNvPr>
          <p:cNvSpPr txBox="1"/>
          <p:nvPr/>
        </p:nvSpPr>
        <p:spPr>
          <a:xfrm>
            <a:off x="7962471" y="3889250"/>
            <a:ext cx="5137079" cy="230832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Submitted by :</a:t>
            </a:r>
          </a:p>
          <a:p>
            <a:r>
              <a:rPr lang="en-IN" sz="2400" dirty="0">
                <a:latin typeface="Times New Roman" panose="02020603050405020304" pitchFamily="18" charset="0"/>
                <a:cs typeface="Times New Roman" panose="02020603050405020304" pitchFamily="18" charset="0"/>
              </a:rPr>
              <a:t>Name : Ayushi Nanda </a:t>
            </a:r>
          </a:p>
          <a:p>
            <a:r>
              <a:rPr lang="en-IN" sz="2400" dirty="0">
                <a:latin typeface="Times New Roman" panose="02020603050405020304" pitchFamily="18" charset="0"/>
                <a:cs typeface="Times New Roman" panose="02020603050405020304" pitchFamily="18" charset="0"/>
              </a:rPr>
              <a:t>Course : </a:t>
            </a:r>
            <a:r>
              <a:rPr lang="en-IN" sz="2400" dirty="0" err="1">
                <a:latin typeface="Times New Roman" panose="02020603050405020304" pitchFamily="18" charset="0"/>
                <a:cs typeface="Times New Roman" panose="02020603050405020304" pitchFamily="18" charset="0"/>
              </a:rPr>
              <a:t>B.Tech</a:t>
            </a:r>
            <a:r>
              <a:rPr lang="en-IN" sz="2400" dirty="0">
                <a:latin typeface="Times New Roman" panose="02020603050405020304" pitchFamily="18" charset="0"/>
                <a:cs typeface="Times New Roman" panose="02020603050405020304" pitchFamily="18" charset="0"/>
              </a:rPr>
              <a:t> EC</a:t>
            </a:r>
          </a:p>
          <a:p>
            <a:r>
              <a:rPr lang="en-IN" sz="2400" dirty="0">
                <a:latin typeface="Times New Roman" panose="02020603050405020304" pitchFamily="18" charset="0"/>
                <a:cs typeface="Times New Roman" panose="02020603050405020304" pitchFamily="18" charset="0"/>
              </a:rPr>
              <a:t>Roll no :1913214</a:t>
            </a:r>
          </a:p>
          <a:p>
            <a:r>
              <a:rPr lang="en-IN" sz="2400" dirty="0">
                <a:latin typeface="Times New Roman" panose="02020603050405020304" pitchFamily="18" charset="0"/>
                <a:cs typeface="Times New Roman" panose="02020603050405020304" pitchFamily="18" charset="0"/>
              </a:rPr>
              <a:t>Subject : Entrepreneurship 2</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8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24CA-7695-4023-9159-5C0218257A4A}"/>
              </a:ext>
            </a:extLst>
          </p:cNvPr>
          <p:cNvSpPr>
            <a:spLocks noGrp="1"/>
          </p:cNvSpPr>
          <p:nvPr>
            <p:ph type="title"/>
          </p:nvPr>
        </p:nvSpPr>
        <p:spPr/>
        <p:txBody>
          <a:bodyPr>
            <a:normAutofit/>
          </a:bodyPr>
          <a:lstStyle/>
          <a:p>
            <a:r>
              <a:rPr lang="en-IN" sz="5400" dirty="0">
                <a:solidFill>
                  <a:schemeClr val="accent1">
                    <a:lumMod val="75000"/>
                  </a:schemeClr>
                </a:solidFill>
                <a:latin typeface="Times New Roman" panose="02020603050405020304" pitchFamily="18" charset="0"/>
                <a:cs typeface="Times New Roman" panose="02020603050405020304" pitchFamily="18" charset="0"/>
              </a:rPr>
              <a:t>Content </a:t>
            </a:r>
          </a:p>
        </p:txBody>
      </p:sp>
      <p:sp>
        <p:nvSpPr>
          <p:cNvPr id="3" name="Content Placeholder 2">
            <a:extLst>
              <a:ext uri="{FF2B5EF4-FFF2-40B4-BE49-F238E27FC236}">
                <a16:creationId xmlns:a16="http://schemas.microsoft.com/office/drawing/2014/main" id="{581C6FE9-E499-46BF-A3D2-C7ABCD7F537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8373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9C61-FFA0-457F-9C1D-273B0FB54E49}"/>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Why should one have business plan ?</a:t>
            </a:r>
          </a:p>
        </p:txBody>
      </p:sp>
      <p:sp>
        <p:nvSpPr>
          <p:cNvPr id="4" name="Content Placeholder 3">
            <a:extLst>
              <a:ext uri="{FF2B5EF4-FFF2-40B4-BE49-F238E27FC236}">
                <a16:creationId xmlns:a16="http://schemas.microsoft.com/office/drawing/2014/main" id="{33A5BFA6-88F5-4B0D-AFFD-B5C51C681984}"/>
              </a:ext>
            </a:extLst>
          </p:cNvPr>
          <p:cNvSpPr>
            <a:spLocks noGrp="1"/>
          </p:cNvSpPr>
          <p:nvPr>
            <p:ph sz="half" idx="1"/>
          </p:nvPr>
        </p:nvSpPr>
        <p:spPr/>
        <p:txBody>
          <a:bodyPr/>
          <a:lstStyle/>
          <a:p>
            <a:pPr algn="ctr"/>
            <a:r>
              <a:rPr lang="en-IN" dirty="0"/>
              <a:t>Internal</a:t>
            </a:r>
          </a:p>
          <a:p>
            <a:pPr>
              <a:buFont typeface="Wingdings" panose="05000000000000000000" pitchFamily="2" charset="2"/>
              <a:buChar char="Ø"/>
            </a:pPr>
            <a:r>
              <a:rPr lang="en-US" dirty="0"/>
              <a:t>Providing management and staff with a clear map.</a:t>
            </a:r>
          </a:p>
          <a:p>
            <a:pPr>
              <a:buFont typeface="Wingdings" panose="05000000000000000000" pitchFamily="2" charset="2"/>
              <a:buChar char="Ø"/>
            </a:pPr>
            <a:r>
              <a:rPr lang="en-US" dirty="0"/>
              <a:t>Compete with signposts and milestones against which progress can be monitored and evaluated. </a:t>
            </a:r>
            <a:r>
              <a:rPr lang="en-IN" dirty="0"/>
              <a:t> </a:t>
            </a:r>
          </a:p>
          <a:p>
            <a:pPr>
              <a:buFont typeface="Wingdings" panose="05000000000000000000" pitchFamily="2" charset="2"/>
              <a:buChar char="Ø"/>
            </a:pPr>
            <a:r>
              <a:rPr lang="en-IN" dirty="0"/>
              <a:t>Know what to do next</a:t>
            </a:r>
          </a:p>
        </p:txBody>
      </p:sp>
      <p:sp>
        <p:nvSpPr>
          <p:cNvPr id="5" name="Content Placeholder 4">
            <a:extLst>
              <a:ext uri="{FF2B5EF4-FFF2-40B4-BE49-F238E27FC236}">
                <a16:creationId xmlns:a16="http://schemas.microsoft.com/office/drawing/2014/main" id="{A26E3B36-2A28-4F90-A1D6-D0B82B5791EA}"/>
              </a:ext>
            </a:extLst>
          </p:cNvPr>
          <p:cNvSpPr>
            <a:spLocks noGrp="1"/>
          </p:cNvSpPr>
          <p:nvPr>
            <p:ph sz="half" idx="2"/>
          </p:nvPr>
        </p:nvSpPr>
        <p:spPr/>
        <p:txBody>
          <a:bodyPr/>
          <a:lstStyle/>
          <a:p>
            <a:pPr algn="ctr"/>
            <a:r>
              <a:rPr lang="en-IN" dirty="0"/>
              <a:t>External </a:t>
            </a:r>
          </a:p>
          <a:p>
            <a:pPr>
              <a:buFont typeface="Wingdings" panose="05000000000000000000" pitchFamily="2" charset="2"/>
              <a:buChar char="Ø"/>
            </a:pPr>
            <a:r>
              <a:rPr lang="en-US" dirty="0"/>
              <a:t>Presenting the investment case to an outsider. </a:t>
            </a:r>
          </a:p>
          <a:p>
            <a:pPr>
              <a:buFont typeface="Wingdings" panose="05000000000000000000" pitchFamily="2" charset="2"/>
              <a:buChar char="Ø"/>
            </a:pPr>
            <a:r>
              <a:rPr lang="en-US" dirty="0"/>
              <a:t>Essentially, business plans are sales documents. What they are selling is your business idea, your product or service and, above all, you and your track record. </a:t>
            </a:r>
            <a:endParaRPr lang="en-IN" dirty="0"/>
          </a:p>
        </p:txBody>
      </p:sp>
    </p:spTree>
    <p:extLst>
      <p:ext uri="{BB962C8B-B14F-4D97-AF65-F5344CB8AC3E}">
        <p14:creationId xmlns:p14="http://schemas.microsoft.com/office/powerpoint/2010/main" val="346935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9178-3244-4FDB-9601-5F287ED17625}"/>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Framework</a:t>
            </a:r>
          </a:p>
        </p:txBody>
      </p:sp>
      <p:sp>
        <p:nvSpPr>
          <p:cNvPr id="3" name="Content Placeholder 2">
            <a:extLst>
              <a:ext uri="{FF2B5EF4-FFF2-40B4-BE49-F238E27FC236}">
                <a16:creationId xmlns:a16="http://schemas.microsoft.com/office/drawing/2014/main" id="{2BFDD065-334A-4CA7-9276-BA1C96F85C2D}"/>
              </a:ext>
            </a:extLst>
          </p:cNvPr>
          <p:cNvSpPr>
            <a:spLocks noGrp="1"/>
          </p:cNvSpPr>
          <p:nvPr>
            <p:ph idx="1"/>
          </p:nvPr>
        </p:nvSpPr>
        <p:spPr/>
        <p:txBody>
          <a:bodyPr>
            <a:normAutofit fontScale="92500" lnSpcReduction="10000"/>
          </a:bodyPr>
          <a:lstStyle/>
          <a:p>
            <a:r>
              <a:rPr lang="en-US" dirty="0"/>
              <a:t>Your plan should encompass the following issues:</a:t>
            </a:r>
          </a:p>
          <a:p>
            <a:r>
              <a:rPr lang="en-US" dirty="0"/>
              <a:t> 1. Summary. </a:t>
            </a:r>
          </a:p>
          <a:p>
            <a:r>
              <a:rPr lang="en-US" dirty="0"/>
              <a:t>2. Brief history </a:t>
            </a:r>
          </a:p>
          <a:p>
            <a:r>
              <a:rPr lang="en-US" dirty="0"/>
              <a:t>3. The product or service.</a:t>
            </a:r>
          </a:p>
          <a:p>
            <a:r>
              <a:rPr lang="en-US" dirty="0"/>
              <a:t> 4. Markets and competitors.</a:t>
            </a:r>
          </a:p>
          <a:p>
            <a:r>
              <a:rPr lang="en-US" dirty="0"/>
              <a:t> 5. Marketing plan. </a:t>
            </a:r>
          </a:p>
          <a:p>
            <a:r>
              <a:rPr lang="en-US" dirty="0"/>
              <a:t>6. Production and operations. </a:t>
            </a:r>
          </a:p>
          <a:p>
            <a:r>
              <a:rPr lang="en-US" dirty="0"/>
              <a:t>7. Management and is objectives. </a:t>
            </a:r>
          </a:p>
          <a:p>
            <a:r>
              <a:rPr lang="en-US" dirty="0"/>
              <a:t>8. Finance. </a:t>
            </a:r>
          </a:p>
          <a:p>
            <a:r>
              <a:rPr lang="en-US" dirty="0"/>
              <a:t>9. Risk, return and exit</a:t>
            </a:r>
            <a:endParaRPr lang="en-IN" dirty="0"/>
          </a:p>
        </p:txBody>
      </p:sp>
    </p:spTree>
    <p:extLst>
      <p:ext uri="{BB962C8B-B14F-4D97-AF65-F5344CB8AC3E}">
        <p14:creationId xmlns:p14="http://schemas.microsoft.com/office/powerpoint/2010/main" val="163345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45FD-A568-42BB-9E78-42CEA55A824C}"/>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Summary </a:t>
            </a:r>
          </a:p>
        </p:txBody>
      </p:sp>
      <p:sp>
        <p:nvSpPr>
          <p:cNvPr id="3" name="Content Placeholder 2">
            <a:extLst>
              <a:ext uri="{FF2B5EF4-FFF2-40B4-BE49-F238E27FC236}">
                <a16:creationId xmlns:a16="http://schemas.microsoft.com/office/drawing/2014/main" id="{285A7C21-CD83-41B1-B9EA-96FA9EF277B4}"/>
              </a:ext>
            </a:extLst>
          </p:cNvPr>
          <p:cNvSpPr>
            <a:spLocks noGrp="1"/>
          </p:cNvSpPr>
          <p:nvPr>
            <p:ph idx="1"/>
          </p:nvPr>
        </p:nvSpPr>
        <p:spPr>
          <a:xfrm>
            <a:off x="1097280" y="1845733"/>
            <a:ext cx="10058400" cy="4103003"/>
          </a:xfrm>
        </p:spPr>
        <p:txBody>
          <a:bodyPr>
            <a:normAutofit fontScale="77500" lnSpcReduction="20000"/>
          </a:bodyPr>
          <a:lstStyle/>
          <a:p>
            <a:pPr>
              <a:lnSpc>
                <a:spcPct val="120000"/>
              </a:lnSpc>
            </a:pPr>
            <a:r>
              <a:rPr lang="en-US" sz="2600" b="1" dirty="0"/>
              <a:t>This is the one page introduction of your business, that is so clear and appealing that the reader can immediately visualize or ‘see’ the business.</a:t>
            </a:r>
          </a:p>
          <a:p>
            <a:endParaRPr lang="en-US" b="1" dirty="0"/>
          </a:p>
          <a:p>
            <a:r>
              <a:rPr lang="en-US" dirty="0"/>
              <a:t>Things to describe (in short ):</a:t>
            </a:r>
          </a:p>
          <a:p>
            <a:pPr>
              <a:buFont typeface="Wingdings" panose="05000000000000000000" pitchFamily="2" charset="2"/>
              <a:buChar char="§"/>
            </a:pPr>
            <a:r>
              <a:rPr lang="en-US" dirty="0"/>
              <a:t>The market at which you are aiming. </a:t>
            </a:r>
          </a:p>
          <a:p>
            <a:pPr>
              <a:buFont typeface="Wingdings" panose="05000000000000000000" pitchFamily="2" charset="2"/>
              <a:buChar char="§"/>
            </a:pPr>
            <a:r>
              <a:rPr lang="en-US" dirty="0"/>
              <a:t> The specific benefits offered by your product or service.  </a:t>
            </a:r>
          </a:p>
          <a:p>
            <a:pPr>
              <a:buFont typeface="Wingdings" panose="05000000000000000000" pitchFamily="2" charset="2"/>
              <a:buChar char="§"/>
            </a:pPr>
            <a:r>
              <a:rPr lang="en-US" dirty="0"/>
              <a:t>The unique features or factors that enhance the chances of success.</a:t>
            </a:r>
          </a:p>
          <a:p>
            <a:pPr>
              <a:buFont typeface="Wingdings" panose="05000000000000000000" pitchFamily="2" charset="2"/>
              <a:buChar char="§"/>
            </a:pPr>
            <a:r>
              <a:rPr lang="en-US" dirty="0"/>
              <a:t> The competence of the management team. </a:t>
            </a:r>
          </a:p>
          <a:p>
            <a:pPr>
              <a:buFont typeface="Wingdings" panose="05000000000000000000" pitchFamily="2" charset="2"/>
              <a:buChar char="§"/>
            </a:pPr>
            <a:r>
              <a:rPr lang="en-US" dirty="0"/>
              <a:t> The stage that the business idea has reached. </a:t>
            </a:r>
          </a:p>
          <a:p>
            <a:pPr>
              <a:buFont typeface="Wingdings" panose="05000000000000000000" pitchFamily="2" charset="2"/>
              <a:buChar char="§"/>
            </a:pPr>
            <a:r>
              <a:rPr lang="en-US" dirty="0"/>
              <a:t>The financial requirements, the specific purposes to which the finance will be put and the dates at which it will be needed. </a:t>
            </a:r>
          </a:p>
          <a:p>
            <a:pPr>
              <a:buFont typeface="Wingdings" panose="05000000000000000000" pitchFamily="2" charset="2"/>
              <a:buChar char="§"/>
            </a:pPr>
            <a:r>
              <a:rPr lang="en-US" dirty="0"/>
              <a:t>The potential risks and return. </a:t>
            </a:r>
          </a:p>
          <a:p>
            <a:pPr>
              <a:buFont typeface="Wingdings" panose="05000000000000000000" pitchFamily="2" charset="2"/>
              <a:buChar char="§"/>
            </a:pPr>
            <a:endParaRPr lang="en-US" dirty="0"/>
          </a:p>
          <a:p>
            <a:endParaRPr lang="en-IN" dirty="0"/>
          </a:p>
        </p:txBody>
      </p:sp>
    </p:spTree>
    <p:extLst>
      <p:ext uri="{BB962C8B-B14F-4D97-AF65-F5344CB8AC3E}">
        <p14:creationId xmlns:p14="http://schemas.microsoft.com/office/powerpoint/2010/main" val="358337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0869-5E59-457B-9ECF-FA34EDE11160}"/>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Brief History</a:t>
            </a:r>
          </a:p>
        </p:txBody>
      </p:sp>
      <p:sp>
        <p:nvSpPr>
          <p:cNvPr id="3" name="Content Placeholder 2">
            <a:extLst>
              <a:ext uri="{FF2B5EF4-FFF2-40B4-BE49-F238E27FC236}">
                <a16:creationId xmlns:a16="http://schemas.microsoft.com/office/drawing/2014/main" id="{298C700D-9457-454E-B241-06D651BB436C}"/>
              </a:ext>
            </a:extLst>
          </p:cNvPr>
          <p:cNvSpPr>
            <a:spLocks noGrp="1"/>
          </p:cNvSpPr>
          <p:nvPr>
            <p:ph idx="1"/>
          </p:nvPr>
        </p:nvSpPr>
        <p:spPr/>
        <p:txBody>
          <a:bodyPr/>
          <a:lstStyle/>
          <a:p>
            <a:r>
              <a:rPr lang="en-US" sz="4800" i="1" dirty="0">
                <a:solidFill>
                  <a:schemeClr val="tx1"/>
                </a:solidFill>
                <a:latin typeface="Times New Roman" panose="02020603050405020304" pitchFamily="18" charset="0"/>
                <a:cs typeface="Times New Roman" panose="02020603050405020304" pitchFamily="18" charset="0"/>
              </a:rPr>
              <a:t>where are we now and what have we already achieved?</a:t>
            </a:r>
          </a:p>
          <a:p>
            <a:endParaRPr lang="en-IN" b="1" dirty="0"/>
          </a:p>
        </p:txBody>
      </p:sp>
    </p:spTree>
    <p:extLst>
      <p:ext uri="{BB962C8B-B14F-4D97-AF65-F5344CB8AC3E}">
        <p14:creationId xmlns:p14="http://schemas.microsoft.com/office/powerpoint/2010/main" val="212473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BAC8-9799-467F-8539-E7CD4AEC3784}"/>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The product or service </a:t>
            </a:r>
          </a:p>
        </p:txBody>
      </p:sp>
      <p:sp>
        <p:nvSpPr>
          <p:cNvPr id="3" name="Content Placeholder 2">
            <a:extLst>
              <a:ext uri="{FF2B5EF4-FFF2-40B4-BE49-F238E27FC236}">
                <a16:creationId xmlns:a16="http://schemas.microsoft.com/office/drawing/2014/main" id="{83D48E62-F01A-4538-84A9-9F00ECB478E7}"/>
              </a:ext>
            </a:extLst>
          </p:cNvPr>
          <p:cNvSpPr>
            <a:spLocks noGrp="1"/>
          </p:cNvSpPr>
          <p:nvPr>
            <p:ph idx="1"/>
          </p:nvPr>
        </p:nvSpPr>
        <p:spPr/>
        <p:txBody>
          <a:bodyPr/>
          <a:lstStyle/>
          <a:p>
            <a:pPr>
              <a:buFont typeface="Wingdings" panose="05000000000000000000" pitchFamily="2" charset="2"/>
              <a:buChar char="Ø"/>
            </a:pPr>
            <a:r>
              <a:rPr lang="en-US" dirty="0"/>
              <a:t> A precise description of what the product or service is and what it will be used for. </a:t>
            </a:r>
          </a:p>
          <a:p>
            <a:pPr>
              <a:buFont typeface="Wingdings" panose="05000000000000000000" pitchFamily="2" charset="2"/>
              <a:buChar char="Ø"/>
            </a:pPr>
            <a:r>
              <a:rPr lang="en-US" dirty="0"/>
              <a:t>assessment of your product’s unique or distinctive advantages and the way in which these advantages will give benefits for your customers. </a:t>
            </a:r>
          </a:p>
          <a:p>
            <a:pPr>
              <a:buFont typeface="Wingdings" panose="05000000000000000000" pitchFamily="2" charset="2"/>
              <a:buChar char="Ø"/>
            </a:pPr>
            <a:r>
              <a:rPr lang="en-US" dirty="0"/>
              <a:t>A simple, but not simplistic, analysis of the technology you are using and an appraisal of the risks associated with it.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2965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D1CC-38F7-4AA9-A650-7C7067E7A781}"/>
              </a:ext>
            </a:extLst>
          </p:cNvPr>
          <p:cNvSpPr>
            <a:spLocks noGrp="1"/>
          </p:cNvSpPr>
          <p:nvPr>
            <p:ph type="title"/>
          </p:nvPr>
        </p:nvSpPr>
        <p:spPr/>
        <p:txBody>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Market and Competitors </a:t>
            </a:r>
          </a:p>
        </p:txBody>
      </p:sp>
      <p:sp>
        <p:nvSpPr>
          <p:cNvPr id="3" name="Content Placeholder 2">
            <a:extLst>
              <a:ext uri="{FF2B5EF4-FFF2-40B4-BE49-F238E27FC236}">
                <a16:creationId xmlns:a16="http://schemas.microsoft.com/office/drawing/2014/main" id="{F2F07996-DDF0-4AC6-9AC0-6FCC834CECC4}"/>
              </a:ext>
            </a:extLst>
          </p:cNvPr>
          <p:cNvSpPr>
            <a:spLocks noGrp="1"/>
          </p:cNvSpPr>
          <p:nvPr>
            <p:ph idx="1"/>
          </p:nvPr>
        </p:nvSpPr>
        <p:spPr/>
        <p:txBody>
          <a:bodyPr>
            <a:normAutofit fontScale="92500" lnSpcReduction="20000"/>
          </a:bodyPr>
          <a:lstStyle/>
          <a:p>
            <a:r>
              <a:rPr lang="en-US" sz="2400" dirty="0"/>
              <a:t> </a:t>
            </a:r>
          </a:p>
          <a:p>
            <a:r>
              <a:rPr lang="en-US" sz="2000" dirty="0"/>
              <a:t>Having ‘sold’ your product you must now demonstrate that a genuine market exists, with opportunities that you can exploit. You might proceed in two stages. </a:t>
            </a:r>
          </a:p>
          <a:p>
            <a:endParaRPr lang="en-US" sz="2400" dirty="0"/>
          </a:p>
          <a:p>
            <a:r>
              <a:rPr lang="en-US" sz="2400" dirty="0"/>
              <a:t>1) A general description of the market covering: </a:t>
            </a:r>
          </a:p>
          <a:p>
            <a:pPr lvl="3">
              <a:buFont typeface="Arial" panose="020B0604020202020204" pitchFamily="34" charset="0"/>
              <a:buChar char="•"/>
            </a:pPr>
            <a:r>
              <a:rPr lang="en-US" sz="1900" dirty="0"/>
              <a:t>Its estimated size and composition, including geographical spread and major customer types. </a:t>
            </a:r>
          </a:p>
          <a:p>
            <a:pPr lvl="3">
              <a:buFont typeface="Arial" panose="020B0604020202020204" pitchFamily="34" charset="0"/>
              <a:buChar char="•"/>
            </a:pPr>
            <a:r>
              <a:rPr lang="en-US" sz="1900" dirty="0"/>
              <a:t> Recent history and likely future developments: growing, static etc</a:t>
            </a:r>
            <a:r>
              <a:rPr lang="en-US" sz="1800" dirty="0"/>
              <a:t>. </a:t>
            </a:r>
            <a:endParaRPr lang="en-IN" sz="1800" dirty="0"/>
          </a:p>
          <a:p>
            <a:pPr marL="566928" lvl="3" indent="0">
              <a:buNone/>
            </a:pPr>
            <a:endParaRPr lang="en-US" dirty="0"/>
          </a:p>
          <a:p>
            <a:pPr marL="201168" lvl="1" indent="0">
              <a:buNone/>
            </a:pPr>
            <a:r>
              <a:rPr lang="en-US" sz="2400" dirty="0"/>
              <a:t>2) An analysis of your target market segment :</a:t>
            </a:r>
          </a:p>
          <a:p>
            <a:pPr lvl="3">
              <a:buFont typeface="Arial" panose="020B0604020202020204" pitchFamily="34" charset="0"/>
              <a:buChar char="•"/>
            </a:pPr>
            <a:r>
              <a:rPr lang="en-US" sz="1900" dirty="0"/>
              <a:t>Where the segments are: local, regional, national or international.</a:t>
            </a:r>
          </a:p>
          <a:p>
            <a:pPr lvl="3">
              <a:buFont typeface="Arial" panose="020B0604020202020204" pitchFamily="34" charset="0"/>
              <a:buChar char="•"/>
            </a:pPr>
            <a:r>
              <a:rPr lang="en-US" sz="1900" dirty="0"/>
              <a:t>Their relative size and rates of growth.       </a:t>
            </a:r>
            <a:r>
              <a:rPr lang="en-US" sz="2000" dirty="0"/>
              <a:t>		</a:t>
            </a:r>
          </a:p>
          <a:p>
            <a:pPr marL="201168" lvl="1" indent="0">
              <a:buNone/>
            </a:pPr>
            <a:endParaRPr lang="en-US" sz="2000" dirty="0">
              <a:solidFill>
                <a:schemeClr val="tx1"/>
              </a:solidFill>
            </a:endParaRPr>
          </a:p>
          <a:p>
            <a:pPr marL="201168" lvl="1" indent="0">
              <a:buNone/>
            </a:pPr>
            <a:r>
              <a:rPr lang="en-US" dirty="0"/>
              <a:t> </a:t>
            </a:r>
            <a:endParaRPr lang="en-IN" dirty="0"/>
          </a:p>
        </p:txBody>
      </p:sp>
    </p:spTree>
    <p:extLst>
      <p:ext uri="{BB962C8B-B14F-4D97-AF65-F5344CB8AC3E}">
        <p14:creationId xmlns:p14="http://schemas.microsoft.com/office/powerpoint/2010/main" val="252891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818B-2D4C-4475-BD5C-129173E1683E}"/>
              </a:ext>
            </a:extLst>
          </p:cNvPr>
          <p:cNvSpPr>
            <a:spLocks noGrp="1"/>
          </p:cNvSpPr>
          <p:nvPr>
            <p:ph type="title"/>
          </p:nvPr>
        </p:nvSpPr>
        <p:spPr/>
        <p:txBody>
          <a:bodyPr>
            <a:norm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Competitors</a:t>
            </a:r>
            <a:endParaRPr lang="en-IN" dirty="0"/>
          </a:p>
        </p:txBody>
      </p:sp>
      <p:sp>
        <p:nvSpPr>
          <p:cNvPr id="3" name="Content Placeholder 2">
            <a:extLst>
              <a:ext uri="{FF2B5EF4-FFF2-40B4-BE49-F238E27FC236}">
                <a16:creationId xmlns:a16="http://schemas.microsoft.com/office/drawing/2014/main" id="{333BC751-3FD0-4EFB-A8B7-70482EB81B69}"/>
              </a:ext>
            </a:extLst>
          </p:cNvPr>
          <p:cNvSpPr>
            <a:spLocks noGrp="1"/>
          </p:cNvSpPr>
          <p:nvPr>
            <p:ph idx="1"/>
          </p:nvPr>
        </p:nvSpPr>
        <p:spPr/>
        <p:txBody>
          <a:bodyPr/>
          <a:lstStyle/>
          <a:p>
            <a:r>
              <a:rPr lang="en-US" sz="2800" b="1" dirty="0">
                <a:solidFill>
                  <a:schemeClr val="tx1"/>
                </a:solidFill>
              </a:rPr>
              <a:t>Good competitor analysis is crucial.</a:t>
            </a:r>
          </a:p>
          <a:p>
            <a:pPr>
              <a:lnSpc>
                <a:spcPct val="100000"/>
              </a:lnSpc>
            </a:pPr>
            <a:r>
              <a:rPr lang="en-US" dirty="0">
                <a:solidFill>
                  <a:schemeClr val="tx1"/>
                </a:solidFill>
                <a:latin typeface="Lucida Handwriting" panose="03010101010101010101" pitchFamily="66" charset="0"/>
              </a:rPr>
              <a:t>Questions that must be answered :</a:t>
            </a:r>
          </a:p>
          <a:p>
            <a:pPr>
              <a:lnSpc>
                <a:spcPct val="100000"/>
              </a:lnSpc>
              <a:buFont typeface="Wingdings" panose="05000000000000000000" pitchFamily="2" charset="2"/>
              <a:buChar char="Ø"/>
            </a:pPr>
            <a:r>
              <a:rPr lang="en-US" dirty="0"/>
              <a:t>Who are my potential competitors, how large are they and how are they organized? </a:t>
            </a:r>
          </a:p>
          <a:p>
            <a:pPr>
              <a:buFont typeface="Wingdings" panose="05000000000000000000" pitchFamily="2" charset="2"/>
              <a:buChar char="Ø"/>
            </a:pPr>
            <a:r>
              <a:rPr lang="en-US" dirty="0"/>
              <a:t>On what basis do my rivals compete: price, sales volume, reputation, product design, quality, reliability, service? </a:t>
            </a:r>
          </a:p>
          <a:p>
            <a:pPr>
              <a:buFont typeface="Wingdings" panose="05000000000000000000" pitchFamily="2" charset="2"/>
              <a:buChar char="Ø"/>
            </a:pPr>
            <a:r>
              <a:rPr lang="en-US" dirty="0"/>
              <a:t>What makes the product superior or different and how can I protect its unique features from imitation?</a:t>
            </a:r>
          </a:p>
          <a:p>
            <a:pPr>
              <a:buFont typeface="Wingdings" panose="05000000000000000000" pitchFamily="2" charset="2"/>
              <a:buChar char="Ø"/>
            </a:pPr>
            <a:r>
              <a:rPr lang="en-US" dirty="0"/>
              <a:t>How do my potential customers see the competition?</a:t>
            </a:r>
            <a:endParaRPr lang="en-US" b="1" dirty="0">
              <a:solidFill>
                <a:schemeClr val="tx1"/>
              </a:solidFill>
            </a:endParaRPr>
          </a:p>
          <a:p>
            <a:endParaRPr lang="en-IN" dirty="0"/>
          </a:p>
        </p:txBody>
      </p:sp>
    </p:spTree>
    <p:extLst>
      <p:ext uri="{BB962C8B-B14F-4D97-AF65-F5344CB8AC3E}">
        <p14:creationId xmlns:p14="http://schemas.microsoft.com/office/powerpoint/2010/main" val="19499411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256</TotalTime>
  <Words>1266</Words>
  <Application>Microsoft Office PowerPoint</Application>
  <PresentationFormat>Widescreen</PresentationFormat>
  <Paragraphs>117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Lucida Handwriting</vt:lpstr>
      <vt:lpstr>Roboto</vt:lpstr>
      <vt:lpstr>Times New Roman</vt:lpstr>
      <vt:lpstr>Wingdings</vt:lpstr>
      <vt:lpstr>Retrospect</vt:lpstr>
      <vt:lpstr>Business plan writing </vt:lpstr>
      <vt:lpstr>Content </vt:lpstr>
      <vt:lpstr>Why should one have business plan ?</vt:lpstr>
      <vt:lpstr>Framework</vt:lpstr>
      <vt:lpstr>Summary </vt:lpstr>
      <vt:lpstr>Brief History</vt:lpstr>
      <vt:lpstr>The product or service </vt:lpstr>
      <vt:lpstr>Market and Competitors </vt:lpstr>
      <vt:lpstr>Competitors</vt:lpstr>
      <vt:lpstr>Reaching the market </vt:lpstr>
      <vt:lpstr>Production and Operations</vt:lpstr>
      <vt:lpstr>Management </vt:lpstr>
      <vt:lpstr>Finance</vt:lpstr>
      <vt:lpstr>Risk, Return and Exit </vt:lpstr>
      <vt:lpstr>Points to keep in mind </vt:lpstr>
      <vt:lpstr>Summary</vt:lpstr>
      <vt:lpstr>References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writing </dc:title>
  <dc:creator>AYUSHI NANDA</dc:creator>
  <cp:lastModifiedBy>AYUSHI NANDA</cp:lastModifiedBy>
  <cp:revision>14</cp:revision>
  <dcterms:created xsi:type="dcterms:W3CDTF">2022-03-30T21:14:55Z</dcterms:created>
  <dcterms:modified xsi:type="dcterms:W3CDTF">2022-03-31T14:03:56Z</dcterms:modified>
</cp:coreProperties>
</file>