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2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47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47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79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965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9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60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06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59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1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E80C4E-EAA3-4AF4-901F-D8FAA098E12A}" type="datetimeFigureOut">
              <a:rPr lang="en-IN" smtClean="0"/>
              <a:t>16-01-2024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88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EF8-36F0-91CA-5CE2-34EEE532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458258"/>
            <a:ext cx="8202706" cy="266146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STATEMENTS IN</a:t>
            </a:r>
            <a:b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</a:br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PYTHON</a:t>
            </a:r>
            <a:endParaRPr lang="en-IN" sz="8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5418-CA0B-2B22-3D88-7732E81E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130" y="3637679"/>
            <a:ext cx="5492470" cy="19473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BY- AYUSH GUPTA</a:t>
            </a:r>
            <a:endParaRPr lang="en-I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79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E77042-E1D6-213D-8500-ACCD5142D975}"/>
              </a:ext>
            </a:extLst>
          </p:cNvPr>
          <p:cNvSpPr/>
          <p:nvPr/>
        </p:nvSpPr>
        <p:spPr>
          <a:xfrm>
            <a:off x="107575" y="2178424"/>
            <a:ext cx="4805082" cy="2752165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2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5EBE0-B7EE-8C56-1D2A-6923EDAB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6" y="0"/>
            <a:ext cx="5262283" cy="6858000"/>
          </a:xfrm>
          <a:noFill/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 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 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CONTROL STATEMENTS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BB32-6BAA-1415-92A4-DAE7FA0F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888" y="0"/>
            <a:ext cx="6929718" cy="6848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002060"/>
                </a:solidFill>
                <a:latin typeface="Aptos" panose="020B0004020202020204" pitchFamily="34" charset="0"/>
              </a:rPr>
              <a:t>In Programming , we use statements of code to perform different tasks. There are three types of these statements: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Sequential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Conditional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Iterative Statements.</a:t>
            </a:r>
            <a:endParaRPr lang="en-IN" sz="3500" b="1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5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CC47-B3DC-6FE1-B2E1-0DCB9E31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7141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SEQUENTIAL STATEMENTS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131-1210-8733-02C2-5EC3FCDB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6166"/>
            <a:ext cx="4195482" cy="6275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simplest kinds of statements. They are used to define the simple logic and flow of the code. They </a:t>
            </a:r>
            <a:r>
              <a:rPr lang="en-US" sz="35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branch off</a:t>
            </a:r>
            <a:r>
              <a:rPr lang="en-US" sz="3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another possibility. An example is shown here in </a:t>
            </a:r>
            <a:r>
              <a:rPr lang="en-US" sz="35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Python.</a:t>
            </a:r>
            <a:endParaRPr lang="en-IN" sz="35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A0B7D-1A36-7403-4A03-FC10A0C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958900"/>
            <a:ext cx="7614189" cy="122848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44EDE-3438-2D25-842A-57C6BF0C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2" y="2991400"/>
            <a:ext cx="7677956" cy="216330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4333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Conditional STATEMENTS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E914-C4EC-423C-7460-7DA948C2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51647"/>
            <a:ext cx="4858870" cy="600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 are another type of statement in Programming. They are used to change the behavior of the program based off </a:t>
            </a:r>
            <a:r>
              <a:rPr 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condition ,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mostly evaluated from user input and choice. They take </a:t>
            </a:r>
            <a:r>
              <a:rPr 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and false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and change the behavior of the program accordingly. Here’s an example in Python</a:t>
            </a:r>
            <a:endParaRPr lang="en-IN" sz="2800" b="1" i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94EED-9231-EC8A-863F-4EE8E72E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1" y="1425389"/>
            <a:ext cx="7213793" cy="92336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A7F74-1122-83CB-9644-15464445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70" y="2752588"/>
            <a:ext cx="7008599" cy="112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8F1F4-5F4D-2770-00DB-B36F5924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869" y="4554496"/>
            <a:ext cx="7008599" cy="84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8E378-4079-D445-B100-B3519A87A32A}"/>
              </a:ext>
            </a:extLst>
          </p:cNvPr>
          <p:cNvSpPr txBox="1"/>
          <p:nvPr/>
        </p:nvSpPr>
        <p:spPr>
          <a:xfrm>
            <a:off x="5540188" y="3935506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True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3C511-3E81-FD2F-C8EE-968AFC4EF988}"/>
              </a:ext>
            </a:extLst>
          </p:cNvPr>
          <p:cNvSpPr txBox="1"/>
          <p:nvPr/>
        </p:nvSpPr>
        <p:spPr>
          <a:xfrm>
            <a:off x="5692588" y="5396979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False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5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More Kinds of Conditional Statements in Python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F433-3A7C-EF25-77CD-B1B5CA8E325C}"/>
              </a:ext>
            </a:extLst>
          </p:cNvPr>
          <p:cNvSpPr txBox="1"/>
          <p:nvPr/>
        </p:nvSpPr>
        <p:spPr>
          <a:xfrm>
            <a:off x="0" y="681854"/>
            <a:ext cx="4491317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  <a:t>If..else statements:</a:t>
            </a:r>
            <a:b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	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If else statements are used in Python to define behavior for both true and false conditions. Here is an example.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D3637-4617-2876-0B0C-0EF7443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08" y="708474"/>
            <a:ext cx="7437068" cy="1963155"/>
          </a:xfrm>
          <a:prstGeom prst="rect">
            <a:avLst/>
          </a:prstGeom>
          <a:ln w="38100">
            <a:solidFill>
              <a:srgbClr val="92D050"/>
            </a:solidFill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623F9-CC4F-1C5A-0FCD-A3827596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08" y="2967435"/>
            <a:ext cx="7558988" cy="1377842"/>
          </a:xfrm>
          <a:prstGeom prst="rect">
            <a:avLst/>
          </a:prstGeom>
          <a:ln w="38100">
            <a:solidFill>
              <a:srgbClr val="D92611"/>
            </a:solidFill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926E0D-EF3C-C185-4A7F-D516DCC3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08" y="4840478"/>
            <a:ext cx="7437068" cy="1423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DC727A-CBCD-80D6-0F82-EA180D7E8688}"/>
              </a:ext>
            </a:extLst>
          </p:cNvPr>
          <p:cNvSpPr txBox="1"/>
          <p:nvPr/>
        </p:nvSpPr>
        <p:spPr>
          <a:xfrm>
            <a:off x="5253319" y="6322663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True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55A02-4BB5-548B-9E81-8D98059E0D79}"/>
              </a:ext>
            </a:extLst>
          </p:cNvPr>
          <p:cNvSpPr txBox="1"/>
          <p:nvPr/>
        </p:nvSpPr>
        <p:spPr>
          <a:xfrm>
            <a:off x="5538394" y="4345277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False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04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More Kinds of Conditional Statements in Python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F433-3A7C-EF25-77CD-B1B5CA8E325C}"/>
              </a:ext>
            </a:extLst>
          </p:cNvPr>
          <p:cNvSpPr txBox="1"/>
          <p:nvPr/>
        </p:nvSpPr>
        <p:spPr>
          <a:xfrm>
            <a:off x="0" y="681854"/>
            <a:ext cx="449131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  <a:t>If..elif..else statements:</a:t>
            </a:r>
            <a:b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	-If..elif..else statements are used to evaluate many conditions and react according to it. Here’s an example.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70CBB-C410-1F8B-9642-86F7C52A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90" y="4066755"/>
            <a:ext cx="7712499" cy="137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064DB-C5AB-84F8-553C-F7D0772D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12" y="851647"/>
            <a:ext cx="7600550" cy="241150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8119A8-DD66-38D6-8377-E3F89662ABEF}"/>
              </a:ext>
            </a:extLst>
          </p:cNvPr>
          <p:cNvSpPr txBox="1"/>
          <p:nvPr/>
        </p:nvSpPr>
        <p:spPr>
          <a:xfrm>
            <a:off x="4821569" y="5555573"/>
            <a:ext cx="654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0B0F0"/>
                </a:solidFill>
              </a:rPr>
              <a:t>One of the conditions</a:t>
            </a:r>
            <a:endParaRPr lang="en-I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8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6AE-A509-CFB5-16B3-89647AE9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65" y="363567"/>
            <a:ext cx="10548564" cy="4405657"/>
          </a:xfrm>
        </p:spPr>
        <p:txBody>
          <a:bodyPr>
            <a:noAutofit/>
            <a:scene3d>
              <a:camera prst="perspective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15000" b="1" i="1" dirty="0">
                <a:ln w="38100" cmpd="sng">
                  <a:solidFill>
                    <a:srgbClr val="92D05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12700" stA="31000" endPos="39000" dist="88900" dir="5400000" sy="-100000" algn="bl" rotWithShape="0"/>
                </a:effectLst>
                <a:latin typeface="Book Antiqua" panose="02040602050305030304" pitchFamily="18" charset="0"/>
              </a:rPr>
              <a:t>THANK YOU</a:t>
            </a:r>
            <a:endParaRPr lang="en-IN" sz="15000" b="1" i="1" dirty="0">
              <a:ln w="38100" cmpd="sng">
                <a:solidFill>
                  <a:srgbClr val="92D05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12700" stA="31000" endPos="39000" dist="88900" dir="5400000" sy="-100000" algn="bl" rotWithShape="0"/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231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Book Antiqua</vt:lpstr>
      <vt:lpstr>Cascadia Code</vt:lpstr>
      <vt:lpstr>Century Gothic</vt:lpstr>
      <vt:lpstr>Comic Sans MS</vt:lpstr>
      <vt:lpstr>Wingdings 3</vt:lpstr>
      <vt:lpstr>Slice</vt:lpstr>
      <vt:lpstr>STATEMENTS IN PYTHON</vt:lpstr>
      <vt:lpstr>INTRODUCTION  TO  CONTROL STATEMENTS</vt:lpstr>
      <vt:lpstr>SEQUENTIAL STATEMENTS</vt:lpstr>
      <vt:lpstr>Conditional STATEMENTS</vt:lpstr>
      <vt:lpstr>More Kinds of Conditional Statements in Python</vt:lpstr>
      <vt:lpstr>More Kinds of Conditional Statements in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gupta</dc:creator>
  <cp:lastModifiedBy>Ayush gupta</cp:lastModifiedBy>
  <cp:revision>12</cp:revision>
  <dcterms:created xsi:type="dcterms:W3CDTF">2024-01-16T10:57:23Z</dcterms:created>
  <dcterms:modified xsi:type="dcterms:W3CDTF">2024-01-16T12:03:38Z</dcterms:modified>
</cp:coreProperties>
</file>