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8" r:id="rId2"/>
    <p:sldId id="426" r:id="rId3"/>
    <p:sldId id="429" r:id="rId4"/>
    <p:sldId id="341" r:id="rId5"/>
    <p:sldId id="440" r:id="rId6"/>
    <p:sldId id="346" r:id="rId7"/>
    <p:sldId id="347" r:id="rId8"/>
    <p:sldId id="351" r:id="rId9"/>
    <p:sldId id="352" r:id="rId10"/>
    <p:sldId id="357" r:id="rId11"/>
    <p:sldId id="389" r:id="rId12"/>
    <p:sldId id="365" r:id="rId13"/>
    <p:sldId id="369" r:id="rId14"/>
    <p:sldId id="371" r:id="rId15"/>
    <p:sldId id="375" r:id="rId16"/>
    <p:sldId id="384" r:id="rId17"/>
    <p:sldId id="387" r:id="rId18"/>
    <p:sldId id="256" r:id="rId19"/>
    <p:sldId id="447" r:id="rId20"/>
    <p:sldId id="259" r:id="rId21"/>
    <p:sldId id="261" r:id="rId22"/>
    <p:sldId id="263" r:id="rId23"/>
    <p:sldId id="265" r:id="rId24"/>
    <p:sldId id="443" r:id="rId25"/>
    <p:sldId id="445" r:id="rId26"/>
    <p:sldId id="442" r:id="rId27"/>
    <p:sldId id="274" r:id="rId28"/>
    <p:sldId id="268" r:id="rId29"/>
    <p:sldId id="269" r:id="rId30"/>
    <p:sldId id="276" r:id="rId31"/>
    <p:sldId id="272" r:id="rId32"/>
    <p:sldId id="284" r:id="rId33"/>
    <p:sldId id="286" r:id="rId34"/>
    <p:sldId id="290" r:id="rId35"/>
    <p:sldId id="291" r:id="rId36"/>
    <p:sldId id="295" r:id="rId37"/>
    <p:sldId id="300" r:id="rId38"/>
    <p:sldId id="337" r:id="rId39"/>
    <p:sldId id="303" r:id="rId40"/>
    <p:sldId id="304" r:id="rId41"/>
    <p:sldId id="305" r:id="rId42"/>
    <p:sldId id="310" r:id="rId43"/>
    <p:sldId id="312" r:id="rId44"/>
    <p:sldId id="313" r:id="rId45"/>
    <p:sldId id="315" r:id="rId46"/>
    <p:sldId id="318" r:id="rId47"/>
    <p:sldId id="319" r:id="rId48"/>
    <p:sldId id="328" r:id="rId49"/>
    <p:sldId id="329" r:id="rId50"/>
    <p:sldId id="331" r:id="rId51"/>
    <p:sldId id="332" r:id="rId52"/>
    <p:sldId id="334" r:id="rId53"/>
    <p:sldId id="453" r:id="rId54"/>
    <p:sldId id="339" r:id="rId55"/>
    <p:sldId id="336" r:id="rId56"/>
    <p:sldId id="392" r:id="rId57"/>
    <p:sldId id="399" r:id="rId58"/>
    <p:sldId id="397" r:id="rId59"/>
    <p:sldId id="401" r:id="rId60"/>
    <p:sldId id="402" r:id="rId61"/>
    <p:sldId id="404" r:id="rId62"/>
    <p:sldId id="405" r:id="rId63"/>
    <p:sldId id="406" r:id="rId64"/>
    <p:sldId id="407" r:id="rId65"/>
    <p:sldId id="409" r:id="rId66"/>
    <p:sldId id="41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i sharma" userId="63bbe0bf0f88df0d" providerId="LiveId" clId="{C4E09A97-07AE-4022-950C-751600F5D041}"/>
    <pc:docChg chg="modSld">
      <pc:chgData name="ayushi sharma" userId="63bbe0bf0f88df0d" providerId="LiveId" clId="{C4E09A97-07AE-4022-950C-751600F5D041}" dt="2023-05-13T12:00:24.753" v="19" actId="20577"/>
      <pc:docMkLst>
        <pc:docMk/>
      </pc:docMkLst>
      <pc:sldChg chg="modSp mod">
        <pc:chgData name="ayushi sharma" userId="63bbe0bf0f88df0d" providerId="LiveId" clId="{C4E09A97-07AE-4022-950C-751600F5D041}" dt="2023-05-13T12:00:24.753" v="19" actId="20577"/>
        <pc:sldMkLst>
          <pc:docMk/>
          <pc:sldMk cId="1865866690" sldId="418"/>
        </pc:sldMkLst>
        <pc:spChg chg="mod">
          <ac:chgData name="ayushi sharma" userId="63bbe0bf0f88df0d" providerId="LiveId" clId="{C4E09A97-07AE-4022-950C-751600F5D041}" dt="2023-05-13T12:00:24.753" v="19" actId="20577"/>
          <ac:spMkLst>
            <pc:docMk/>
            <pc:sldMk cId="1865866690" sldId="418"/>
            <ac:spMk id="20" creationId="{F091192C-D3C4-D17D-BEC6-CBD2F4BB4D17}"/>
          </ac:spMkLst>
        </pc:spChg>
      </pc:sldChg>
      <pc:sldChg chg="modSp mod">
        <pc:chgData name="ayushi sharma" userId="63bbe0bf0f88df0d" providerId="LiveId" clId="{C4E09A97-07AE-4022-950C-751600F5D041}" dt="2023-05-13T12:00:19.089" v="9" actId="20577"/>
        <pc:sldMkLst>
          <pc:docMk/>
          <pc:sldMk cId="3181263041" sldId="419"/>
        </pc:sldMkLst>
        <pc:spChg chg="mod">
          <ac:chgData name="ayushi sharma" userId="63bbe0bf0f88df0d" providerId="LiveId" clId="{C4E09A97-07AE-4022-950C-751600F5D041}" dt="2023-05-13T12:00:19.089" v="9" actId="20577"/>
          <ac:spMkLst>
            <pc:docMk/>
            <pc:sldMk cId="3181263041" sldId="419"/>
            <ac:spMk id="6" creationId="{6725EB88-988A-D3A2-31AC-0712D0EDAD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0003-6B74-920C-951A-D7B7E5F8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BEA28-20F8-C4D9-13C8-03B62BA1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85FE-DE43-A2AE-F7F1-BEBC2A7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200F-572D-BF77-4636-77F16572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7BD-244A-167C-7F26-1285A3C9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6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7E7C-F08E-9CBA-A119-401F680C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15BD-E632-0372-6FC5-EF612B3E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C3C7-0263-1FB0-03D5-1CE501D8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33D-6EA1-212A-2A52-3419607A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B7DD-C8E3-0953-93EC-EBB66812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95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FB06A-2FB9-1383-2130-81341B6D5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2605-7AC1-D607-09B9-75AB749A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6FD-B2F1-5004-CFA2-D0487D9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BABE-7BFE-841D-AC26-2A745B7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050F-9885-EDEA-9569-FD0328C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7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E72F-AA5F-BA5B-76F0-FEF130D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5AD4-D36E-C902-17E9-7FAB7E8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44D-426C-3331-79B0-33EEEA5F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E12A-5FDF-DF1D-C454-94A4783A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0544-13F9-4665-3E8B-B5E59524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6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58B2-FB2D-5743-DE1B-3B17981D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162E-3E27-7174-FC4A-E8809652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6A52B-D24D-E8FC-EBB4-BDC20566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5F8E-0A06-0679-B21A-26869CBE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BF63-405F-3D54-9003-E0A722D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7B8B-D44E-AE3A-029E-9F09587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8F51-ACC0-744D-E26A-CCE894DE7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E15B-377C-9515-6B67-168178B8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0EA8-162A-0B41-8243-00813339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B13D-A1C1-83C4-2CD2-2F9B45DC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175B-89C4-0CB2-CAD8-BBB076D1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8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D58-2A9A-63AF-9A43-E14DE961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23FE2-8FB8-0109-E971-138AA31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0F8B-2A85-B3A7-8529-A5F405A5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A0123-4D66-5041-F412-97C3D096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0C0B0-4343-739B-80FE-6CDE7275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7E717-AC0B-B1AF-86CE-3A356E12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F2B0-A1A5-86BF-B297-C081EF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4C334-BDDE-6AB0-3C18-38C4D7FE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6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81B6-A756-CAB4-05DA-206B4D4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C7437-FBD9-FA13-808E-F11C8CEC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418C2-639D-91B4-B17F-0213EB8E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594D-B5F0-11E2-42E2-2ECBABEA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3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4554A-833F-D34A-9882-09C31504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CD21D-FC33-9DB4-7ADC-1193FD25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E8455-6CA3-8CF9-98C0-9099BFF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B139-0C20-373E-FDC4-D3409B87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BDC5-9201-F652-E239-8A1915B8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F968-E352-616C-2565-4B76F36D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B976-023E-74E5-6739-83A6DEB3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065B4-2ADE-9FF1-CE70-317EE486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144E-BD2F-A5E4-A432-A0B6328A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0561-BFC3-E8A0-F6FA-9ECE6C9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F98F5-7B81-7A1C-AB1C-DD89E309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D3BC-0A2A-D7A5-A174-D5BDF910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1333-3F77-7F01-34A0-CBA9175E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427F-116D-2A9F-229B-981F7B1D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63747-78BE-2010-B928-8D028299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5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45C2D-309E-E2BC-6159-86016707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6713-AD07-2ED5-9C15-C63A7934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48C9-EB24-D9BA-3B2F-2F8BF4AE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72A0-9173-4615-903E-9EE8AAA91E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F6BF-BDC1-124C-2D32-3A42EE169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EA5D-5444-3FD1-D7DA-81C401B2A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577773" y="3550269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5240383" y="576658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11109092" y="359465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4325655" y="130447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3974D-AD77-86BD-3444-825B74E490D7}"/>
              </a:ext>
            </a:extLst>
          </p:cNvPr>
          <p:cNvSpPr/>
          <p:nvPr/>
        </p:nvSpPr>
        <p:spPr bwMode="auto">
          <a:xfrm>
            <a:off x="5291256" y="3782663"/>
            <a:ext cx="1529081" cy="152908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2F440-AEB3-73B5-923F-0DD3CB09C15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433390" y="3978078"/>
            <a:ext cx="3857866" cy="5691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FE4EFF-0B22-713C-66D5-EB621A55E865}"/>
              </a:ext>
            </a:extLst>
          </p:cNvPr>
          <p:cNvCxnSpPr>
            <a:cxnSpLocks/>
            <a:stCxn id="2" idx="0"/>
            <a:endCxn id="8" idx="4"/>
          </p:cNvCxnSpPr>
          <p:nvPr/>
        </p:nvCxnSpPr>
        <p:spPr>
          <a:xfrm flipV="1">
            <a:off x="5668192" y="5311744"/>
            <a:ext cx="387605" cy="4548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8B6CC-6B49-2077-45EE-D158AB1FE2E0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H="1" flipV="1">
            <a:off x="4450957" y="2034792"/>
            <a:ext cx="1604840" cy="17478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C0E1D7-C393-9828-889F-55592DE1AFCD}"/>
              </a:ext>
            </a:extLst>
          </p:cNvPr>
          <p:cNvCxnSpPr>
            <a:cxnSpLocks/>
            <a:stCxn id="3" idx="1"/>
            <a:endCxn id="8" idx="6"/>
          </p:cNvCxnSpPr>
          <p:nvPr/>
        </p:nvCxnSpPr>
        <p:spPr>
          <a:xfrm flipH="1">
            <a:off x="6820337" y="3719959"/>
            <a:ext cx="4414057" cy="8272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91192C-D3C4-D17D-BEC6-CBD2F4BB4D17}"/>
              </a:ext>
            </a:extLst>
          </p:cNvPr>
          <p:cNvSpPr txBox="1"/>
          <p:nvPr/>
        </p:nvSpPr>
        <p:spPr>
          <a:xfrm>
            <a:off x="7514197" y="864359"/>
            <a:ext cx="324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7CDC0-A89A-7ABB-21BA-A0B0C0B8CAF7}"/>
              </a:ext>
            </a:extLst>
          </p:cNvPr>
          <p:cNvSpPr txBox="1"/>
          <p:nvPr/>
        </p:nvSpPr>
        <p:spPr>
          <a:xfrm>
            <a:off x="5849702" y="1732286"/>
            <a:ext cx="6115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Customer Revenue Grid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6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55DA-63ED-397F-E8F6-CDC1AC118F17}"/>
              </a:ext>
            </a:extLst>
          </p:cNvPr>
          <p:cNvSpPr txBox="1"/>
          <p:nvPr/>
        </p:nvSpPr>
        <p:spPr>
          <a:xfrm>
            <a:off x="4478346" y="2066645"/>
            <a:ext cx="7217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rank or assign a probability value according to </a:t>
            </a:r>
            <a:br>
              <a:rPr lang="en-US" sz="2400" dirty="0"/>
            </a:br>
            <a:r>
              <a:rPr lang="en-US" sz="2400" dirty="0"/>
              <a:t>the distribution of its feature with respect to one of the</a:t>
            </a:r>
            <a:br>
              <a:rPr lang="en-US" sz="2400" dirty="0"/>
            </a:br>
            <a:r>
              <a:rPr lang="en-US" sz="2400" dirty="0"/>
              <a:t>subcategories with respect to dependent column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DA3-10F3-FF79-0307-33EB53484AD0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3A29-7915-62D8-7791-FC940B5B3A01}"/>
              </a:ext>
            </a:extLst>
          </p:cNvPr>
          <p:cNvSpPr/>
          <p:nvPr/>
        </p:nvSpPr>
        <p:spPr bwMode="auto">
          <a:xfrm>
            <a:off x="1071154" y="5008572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A9A77-6EB9-429E-AC0E-E7EFD59350D2}"/>
              </a:ext>
            </a:extLst>
          </p:cNvPr>
          <p:cNvSpPr/>
          <p:nvPr/>
        </p:nvSpPr>
        <p:spPr bwMode="auto">
          <a:xfrm>
            <a:off x="1071154" y="4102881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DF4F-7588-8BF9-56B2-A1BC666ED585}"/>
              </a:ext>
            </a:extLst>
          </p:cNvPr>
          <p:cNvSpPr/>
          <p:nvPr/>
        </p:nvSpPr>
        <p:spPr bwMode="auto">
          <a:xfrm>
            <a:off x="1071154" y="3241579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FCCC4-E840-C1CD-F775-2808958FE098}"/>
              </a:ext>
            </a:extLst>
          </p:cNvPr>
          <p:cNvSpPr txBox="1"/>
          <p:nvPr/>
        </p:nvSpPr>
        <p:spPr>
          <a:xfrm>
            <a:off x="4478346" y="3441304"/>
            <a:ext cx="338150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Post_Code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Post_Area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Age_band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TV_Area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748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912580" y="1946367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64D730-AEDC-EFC8-F5A9-A6AEE538F7C7}"/>
              </a:ext>
            </a:extLst>
          </p:cNvPr>
          <p:cNvCxnSpPr>
            <a:cxnSpLocks/>
          </p:cNvCxnSpPr>
          <p:nvPr/>
        </p:nvCxnSpPr>
        <p:spPr>
          <a:xfrm>
            <a:off x="5074921" y="3840480"/>
            <a:ext cx="1358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7461060" y="2852359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9D205F-4C02-25C0-5B47-6207AC8267A9}"/>
              </a:ext>
            </a:extLst>
          </p:cNvPr>
          <p:cNvSpPr txBox="1"/>
          <p:nvPr/>
        </p:nvSpPr>
        <p:spPr>
          <a:xfrm>
            <a:off x="2755967" y="1526716"/>
            <a:ext cx="645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Makes record comparable within itself in a feature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162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082114" y="1737954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1327832" y="3524806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77F08D-D4C2-E928-A653-A7201ED9B231}"/>
              </a:ext>
            </a:extLst>
          </p:cNvPr>
          <p:cNvSpPr txBox="1"/>
          <p:nvPr/>
        </p:nvSpPr>
        <p:spPr>
          <a:xfrm>
            <a:off x="4707641" y="1923658"/>
            <a:ext cx="5238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Handles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Tries to maintain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CFEA-A612-B398-75AC-947DE6429F91}"/>
              </a:ext>
            </a:extLst>
          </p:cNvPr>
          <p:cNvSpPr txBox="1"/>
          <p:nvPr/>
        </p:nvSpPr>
        <p:spPr>
          <a:xfrm>
            <a:off x="6537664" y="1160955"/>
            <a:ext cx="35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Transformation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BEC7D-8B40-D29E-4BDB-E33A37CC89A7}"/>
              </a:ext>
            </a:extLst>
          </p:cNvPr>
          <p:cNvSpPr txBox="1"/>
          <p:nvPr/>
        </p:nvSpPr>
        <p:spPr>
          <a:xfrm>
            <a:off x="4685362" y="3457956"/>
            <a:ext cx="2966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Transformation Used:-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 Cox,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BBD948-1497-1CA3-2C64-8644EB73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23"/>
          <a:stretch/>
        </p:blipFill>
        <p:spPr>
          <a:xfrm>
            <a:off x="5010422" y="4677453"/>
            <a:ext cx="2316590" cy="9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1228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Scaling</a:t>
            </a:r>
            <a:endParaRPr lang="en-IN" sz="2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BBF92-8B97-44D4-1A35-0BFE4098B05D}"/>
              </a:ext>
            </a:extLst>
          </p:cNvPr>
          <p:cNvGrpSpPr/>
          <p:nvPr/>
        </p:nvGrpSpPr>
        <p:grpSpPr>
          <a:xfrm>
            <a:off x="781668" y="1717767"/>
            <a:ext cx="4443475" cy="2815046"/>
            <a:chOff x="1082114" y="613954"/>
            <a:chExt cx="8131333" cy="4697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9FECA2-90C7-60C2-F5C2-C82466E74B82}"/>
                </a:ext>
              </a:extLst>
            </p:cNvPr>
            <p:cNvGrpSpPr/>
            <p:nvPr/>
          </p:nvGrpSpPr>
          <p:grpSpPr>
            <a:xfrm>
              <a:off x="1082114" y="1737954"/>
              <a:ext cx="2248758" cy="3573704"/>
              <a:chOff x="945931" y="1519796"/>
              <a:chExt cx="2885765" cy="3279227"/>
            </a:xfrm>
            <a:solidFill>
              <a:srgbClr val="FFC000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48D4CB-F538-4EB8-E158-7023B90CB7C2}"/>
                  </a:ext>
                </a:extLst>
              </p:cNvPr>
              <p:cNvSpPr/>
              <p:nvPr/>
            </p:nvSpPr>
            <p:spPr bwMode="auto">
              <a:xfrm>
                <a:off x="945931" y="1519796"/>
                <a:ext cx="580171" cy="32792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72440A-27E9-4490-8EDB-31144B85462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F6922A2-9377-56CA-EDE8-7478E30DFD37}"/>
                  </a:ext>
                </a:extLst>
              </p:cNvPr>
              <p:cNvSpPr/>
              <p:nvPr/>
            </p:nvSpPr>
            <p:spPr bwMode="auto">
              <a:xfrm>
                <a:off x="2539599" y="2037805"/>
                <a:ext cx="580171" cy="27612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06AFF2-60F6-64C2-0BC0-0B3893A36B8E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0CA6C0-B4DE-A525-BD56-DCFC983DD2FE}"/>
                </a:ext>
              </a:extLst>
            </p:cNvPr>
            <p:cNvGrpSpPr/>
            <p:nvPr/>
          </p:nvGrpSpPr>
          <p:grpSpPr>
            <a:xfrm>
              <a:off x="3964651" y="613954"/>
              <a:ext cx="2248758" cy="4697703"/>
              <a:chOff x="945931" y="488415"/>
              <a:chExt cx="2885765" cy="4310608"/>
            </a:xfrm>
            <a:solidFill>
              <a:srgbClr val="92D05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E632FF-3992-BFF3-E0E8-89923347F076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971502-CF8B-6215-B009-82F44ECDCD0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B8CCD2-6451-92B4-EE1D-1F6CBEC262EB}"/>
                  </a:ext>
                </a:extLst>
              </p:cNvPr>
              <p:cNvSpPr/>
              <p:nvPr/>
            </p:nvSpPr>
            <p:spPr bwMode="auto">
              <a:xfrm>
                <a:off x="2539599" y="488415"/>
                <a:ext cx="511739" cy="431060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0C3A32-1C49-BB1A-DAFD-E00A08F486A6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694FE-38C0-E8E1-0CEF-05AEFB36F287}"/>
                </a:ext>
              </a:extLst>
            </p:cNvPr>
            <p:cNvGrpSpPr/>
            <p:nvPr/>
          </p:nvGrpSpPr>
          <p:grpSpPr>
            <a:xfrm>
              <a:off x="6964689" y="3918258"/>
              <a:ext cx="2248758" cy="1393401"/>
              <a:chOff x="945931" y="3520440"/>
              <a:chExt cx="2885765" cy="1278583"/>
            </a:xfrm>
            <a:solidFill>
              <a:srgbClr val="FF0000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8A951A-F98D-6B4E-F7FB-6504ADA9893D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B5BD8E6-5810-742E-836F-2517B4809850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076ADA-CC9F-1392-4611-5D39D60ECCC9}"/>
                  </a:ext>
                </a:extLst>
              </p:cNvPr>
              <p:cNvSpPr/>
              <p:nvPr/>
            </p:nvSpPr>
            <p:spPr bwMode="auto">
              <a:xfrm>
                <a:off x="2539599" y="4593778"/>
                <a:ext cx="511739" cy="2052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FC6883-56C1-2864-F973-924905C95459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0BBBE2-B63B-6A1A-82D3-1EC2E7EBAE5B}"/>
              </a:ext>
            </a:extLst>
          </p:cNvPr>
          <p:cNvGrpSpPr/>
          <p:nvPr/>
        </p:nvGrpSpPr>
        <p:grpSpPr>
          <a:xfrm>
            <a:off x="7112800" y="2391311"/>
            <a:ext cx="1228864" cy="2141501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1F0D05-5F8C-66B2-FBF1-2495D91A2871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597B6E-4AAD-CD84-F683-19A34D9F1695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BBAD23-E41F-4671-0603-E3CACDB88808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1E33A0-F125-0D7A-17E9-B51D3BF9641D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D07F0-D7A7-33A7-2A4F-E8014425FC70}"/>
              </a:ext>
            </a:extLst>
          </p:cNvPr>
          <p:cNvGrpSpPr/>
          <p:nvPr/>
        </p:nvGrpSpPr>
        <p:grpSpPr>
          <a:xfrm>
            <a:off x="8688001" y="2391311"/>
            <a:ext cx="1300089" cy="2141501"/>
            <a:chOff x="945931" y="488415"/>
            <a:chExt cx="2885765" cy="4310608"/>
          </a:xfrm>
          <a:solidFill>
            <a:srgbClr val="92D050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BB1BEB-06B7-53D2-4996-9D20F0DB6404}"/>
                </a:ext>
              </a:extLst>
            </p:cNvPr>
            <p:cNvSpPr/>
            <p:nvPr/>
          </p:nvSpPr>
          <p:spPr bwMode="auto">
            <a:xfrm>
              <a:off x="945931" y="3814659"/>
              <a:ext cx="580170" cy="984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D14AAC-EF8F-E8E5-B06E-E3C2CA441EB5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33C5B2-EA42-3442-B44C-AA7694D27A84}"/>
                </a:ext>
              </a:extLst>
            </p:cNvPr>
            <p:cNvSpPr/>
            <p:nvPr/>
          </p:nvSpPr>
          <p:spPr bwMode="auto">
            <a:xfrm>
              <a:off x="2539599" y="488415"/>
              <a:ext cx="511739" cy="431060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A5CAD5-E65C-244F-59B2-DF4D33730958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930603-1262-B7B9-DB9A-AC1960B23139}"/>
              </a:ext>
            </a:extLst>
          </p:cNvPr>
          <p:cNvGrpSpPr/>
          <p:nvPr/>
        </p:nvGrpSpPr>
        <p:grpSpPr>
          <a:xfrm>
            <a:off x="10327411" y="2391311"/>
            <a:ext cx="1113486" cy="2141502"/>
            <a:chOff x="945931" y="3520440"/>
            <a:chExt cx="2885765" cy="1278583"/>
          </a:xfrm>
          <a:solidFill>
            <a:srgbClr val="FF000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5252CA-F00D-8105-7CEF-D8D57F10E6C1}"/>
                </a:ext>
              </a:extLst>
            </p:cNvPr>
            <p:cNvSpPr/>
            <p:nvPr/>
          </p:nvSpPr>
          <p:spPr bwMode="auto">
            <a:xfrm>
              <a:off x="945931" y="3814659"/>
              <a:ext cx="580170" cy="984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93BEBD-AEFE-BFCF-7984-E01B4C69EC40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A098D-0F0D-73AD-E1AC-0ACC3933003D}"/>
                </a:ext>
              </a:extLst>
            </p:cNvPr>
            <p:cNvSpPr/>
            <p:nvPr/>
          </p:nvSpPr>
          <p:spPr bwMode="auto">
            <a:xfrm>
              <a:off x="2539599" y="4593778"/>
              <a:ext cx="511739" cy="2052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3ADF8-3C1F-0B23-7D26-5CCB9346C955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99EB15-341C-EF21-8232-CB16F5231AAA}"/>
              </a:ext>
            </a:extLst>
          </p:cNvPr>
          <p:cNvCxnSpPr>
            <a:cxnSpLocks/>
          </p:cNvCxnSpPr>
          <p:nvPr/>
        </p:nvCxnSpPr>
        <p:spPr>
          <a:xfrm>
            <a:off x="5311188" y="3520440"/>
            <a:ext cx="1358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E7C277-EE3B-765B-1918-FE52EEE140AD}"/>
              </a:ext>
            </a:extLst>
          </p:cNvPr>
          <p:cNvSpPr txBox="1"/>
          <p:nvPr/>
        </p:nvSpPr>
        <p:spPr>
          <a:xfrm>
            <a:off x="1351709" y="4890400"/>
            <a:ext cx="950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you scale different features to make them comparable to each other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502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9B5778-8C1E-0D8F-3605-1435B14BCB51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142605" y="1320949"/>
            <a:chExt cx="9293092" cy="361681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96433" y="1320949"/>
              <a:ext cx="1520681" cy="1000258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743504" y="2395770"/>
              <a:ext cx="1520681" cy="1000258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394335" y="2395770"/>
              <a:ext cx="1520681" cy="1000258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79950" y="3860518"/>
              <a:ext cx="1520681" cy="1000258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6093245" y="3818491"/>
              <a:ext cx="1520681" cy="1000258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142605" y="3937502"/>
              <a:ext cx="1520681" cy="1000258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915016" y="3816934"/>
              <a:ext cx="1520681" cy="1000258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35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6CDD0A-92FA-C630-D391-8060A86C620B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329777" y="1040097"/>
            <a:chExt cx="8741757" cy="3402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49035" y="1040097"/>
              <a:ext cx="1430463" cy="940915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835699" y="2051152"/>
              <a:ext cx="1430463" cy="940915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210608" y="2051152"/>
              <a:ext cx="1430463" cy="940915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92857" y="3429000"/>
              <a:ext cx="1430463" cy="940915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5986708" y="3389466"/>
              <a:ext cx="1430463" cy="940915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329777" y="3501417"/>
              <a:ext cx="1430463" cy="940915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641071" y="3388002"/>
              <a:ext cx="1430463" cy="940915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244E5F-A949-F81D-B2FA-7452E1A70138}"/>
              </a:ext>
            </a:extLst>
          </p:cNvPr>
          <p:cNvSpPr/>
          <p:nvPr/>
        </p:nvSpPr>
        <p:spPr bwMode="auto">
          <a:xfrm rot="19029882">
            <a:off x="5950961" y="937749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67D951-4D2A-09EE-4CA7-03473BE2D2FA}"/>
              </a:ext>
            </a:extLst>
          </p:cNvPr>
          <p:cNvSpPr/>
          <p:nvPr/>
        </p:nvSpPr>
        <p:spPr bwMode="auto">
          <a:xfrm rot="2824416">
            <a:off x="7535997" y="206524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72E732-4CA6-96FB-2747-338EF7FAD56F}"/>
              </a:ext>
            </a:extLst>
          </p:cNvPr>
          <p:cNvSpPr/>
          <p:nvPr/>
        </p:nvSpPr>
        <p:spPr bwMode="auto">
          <a:xfrm rot="18890368">
            <a:off x="6773061" y="343708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BD10D-A7CC-7246-BD9A-9E8BF207EFD3}"/>
              </a:ext>
            </a:extLst>
          </p:cNvPr>
          <p:cNvSpPr txBox="1"/>
          <p:nvPr/>
        </p:nvSpPr>
        <p:spPr>
          <a:xfrm>
            <a:off x="931382" y="5273275"/>
            <a:ext cx="10309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When you select features on the basis of decrease in node impurity, weighted by </a:t>
            </a:r>
            <a:br>
              <a:rPr lang="en-US" sz="2400" dirty="0"/>
            </a:br>
            <a:r>
              <a:rPr lang="en-US" sz="2400" dirty="0"/>
              <a:t>the probability of reaching that node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262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406416" y="4023359"/>
            <a:ext cx="84868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Debt </a:t>
            </a:r>
            <a:r>
              <a:rPr lang="en-US" sz="1600" dirty="0"/>
              <a:t>(</a:t>
            </a:r>
            <a:r>
              <a:rPr lang="en-US" sz="1600" dirty="0" err="1"/>
              <a:t>Personal_loan</a:t>
            </a:r>
            <a:r>
              <a:rPr lang="en-US" sz="1600" dirty="0"/>
              <a:t> + </a:t>
            </a:r>
            <a:r>
              <a:rPr lang="en-US" sz="1600" dirty="0" err="1"/>
              <a:t>Home_Loan</a:t>
            </a:r>
            <a:r>
              <a:rPr lang="en-US" sz="1600" dirty="0"/>
              <a:t> + </a:t>
            </a:r>
            <a:r>
              <a:rPr lang="en-US" sz="1600" dirty="0" err="1"/>
              <a:t>Avg_Credit_Card_balance</a:t>
            </a:r>
            <a:r>
              <a:rPr lang="en-US" sz="1600" dirty="0"/>
              <a:t> + Balance to transfer)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</a:t>
            </a:r>
            <a:r>
              <a:rPr lang="en-US" sz="1600" dirty="0"/>
              <a:t>(Term Deposit + Equity + Debentures + Tax Rate Bonds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/ Total Debt ratio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171243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Word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656068" y="4047637"/>
            <a:ext cx="94981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family_income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year_last_moved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Average.Credit.Card.Transaction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Balance.Transfer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Term.Deposit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Life.Insurance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Medical.Insurance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Average.A.C.Balance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Personal.Loan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Investment.in.Mutual.Fund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Investment.Tax.Saving.Bond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Home.Loan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Online.Purchase.Amount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Investment.in.Commudity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Investment.in.Equity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Investment.in.Derivative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Portfolio.Balance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Investment_Portfolio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Total_Debt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Investment_Debt_Ratio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64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Selected Features :-</a:t>
            </a:r>
          </a:p>
        </p:txBody>
      </p:sp>
    </p:spTree>
    <p:extLst>
      <p:ext uri="{BB962C8B-B14F-4D97-AF65-F5344CB8AC3E}">
        <p14:creationId xmlns:p14="http://schemas.microsoft.com/office/powerpoint/2010/main" val="359165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837899" y="3013501"/>
            <a:ext cx="2516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93577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6478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Statistical Analysis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EB932-FE4D-067D-ADEB-546910FE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6" y="1092345"/>
            <a:ext cx="6122206" cy="531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C4057-A6DA-9D49-93C5-A76FA77F5F90}"/>
              </a:ext>
            </a:extLst>
          </p:cNvPr>
          <p:cNvSpPr txBox="1"/>
          <p:nvPr/>
        </p:nvSpPr>
        <p:spPr>
          <a:xfrm>
            <a:off x="6743944" y="2551837"/>
            <a:ext cx="5033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stats_df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Bi_Analysis.train.</a:t>
            </a:r>
            <a:r>
              <a:rPr lang="en-IN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percentiles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10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F22E1-F723-6121-EC7D-27333BB3199C}"/>
              </a:ext>
            </a:extLst>
          </p:cNvPr>
          <p:cNvSpPr txBox="1"/>
          <p:nvPr/>
        </p:nvSpPr>
        <p:spPr>
          <a:xfrm>
            <a:off x="711200" y="1071172"/>
            <a:ext cx="10972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Bank is on a massive digital transformation for increasing its revenue as well as customer base. The Bank has a wide customer base where the classes are bifurcated as:-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E4A26-BFA2-9FE2-34A6-C7EEF2FED8F1}"/>
              </a:ext>
            </a:extLst>
          </p:cNvPr>
          <p:cNvSpPr txBox="1"/>
          <p:nvPr/>
        </p:nvSpPr>
        <p:spPr>
          <a:xfrm>
            <a:off x="629920" y="17978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Revenue (1)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Revenue (2)</a:t>
            </a:r>
            <a:endParaRPr lang="en-IN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862" y="2847628"/>
            <a:ext cx="3173308" cy="3173308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7467" y="2847628"/>
            <a:ext cx="1357066" cy="1357066"/>
          </a:xfrm>
          <a:prstGeom prst="rect">
            <a:avLst/>
          </a:prstGeom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4842557"/>
            <a:ext cx="1357066" cy="13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492F213-1452-29AE-3765-D434FD72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BCEEA5-8B46-F53A-213C-689316515178}"/>
              </a:ext>
            </a:extLst>
          </p:cNvPr>
          <p:cNvSpPr/>
          <p:nvPr/>
        </p:nvSpPr>
        <p:spPr>
          <a:xfrm>
            <a:off x="945931" y="2175641"/>
            <a:ext cx="933319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6339E3-A65E-642E-33B4-5FBA753FC61F}"/>
              </a:ext>
            </a:extLst>
          </p:cNvPr>
          <p:cNvSpPr/>
          <p:nvPr/>
        </p:nvSpPr>
        <p:spPr>
          <a:xfrm>
            <a:off x="4445877" y="2175641"/>
            <a:ext cx="67476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043A7E-16CA-B5E7-3CD0-4A6CA7B2790F}"/>
              </a:ext>
            </a:extLst>
          </p:cNvPr>
          <p:cNvSpPr/>
          <p:nvPr/>
        </p:nvSpPr>
        <p:spPr>
          <a:xfrm>
            <a:off x="1154036" y="3513607"/>
            <a:ext cx="72521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4445877" y="3513607"/>
            <a:ext cx="674764" cy="239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5B23A2-CEC4-4DC8-9A8D-5ED38CC68175}"/>
              </a:ext>
            </a:extLst>
          </p:cNvPr>
          <p:cNvSpPr/>
          <p:nvPr/>
        </p:nvSpPr>
        <p:spPr>
          <a:xfrm>
            <a:off x="1002687" y="6024528"/>
            <a:ext cx="876563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C6CD93-DA76-2309-4218-0C73B31CD772}"/>
              </a:ext>
            </a:extLst>
          </p:cNvPr>
          <p:cNvSpPr/>
          <p:nvPr/>
        </p:nvSpPr>
        <p:spPr>
          <a:xfrm>
            <a:off x="4445877" y="6024528"/>
            <a:ext cx="67476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20641" y="3633426"/>
            <a:ext cx="3254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327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Standard Deviation</a:t>
            </a:r>
            <a:endParaRPr lang="en-IN" sz="54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3D8EF99-C9A1-173B-52FD-A40D3E6733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20641" y="2276541"/>
            <a:ext cx="3165715" cy="1356884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84CDEA2-39BB-1CA9-E71F-05447473BBE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120641" y="3633425"/>
            <a:ext cx="3165715" cy="249200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A24BD-3704-B7C7-7813-F699546C2700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1879250" y="2276541"/>
            <a:ext cx="25666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60BF8A-C687-7CA8-25A6-7A688B78DFD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879250" y="3614507"/>
            <a:ext cx="2566627" cy="18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2FFA78-DF78-2251-AB69-A8A5D9C9CFDE}"/>
              </a:ext>
            </a:extLst>
          </p:cNvPr>
          <p:cNvCxnSpPr>
            <a:stCxn id="13" idx="3"/>
          </p:cNvCxnSpPr>
          <p:nvPr/>
        </p:nvCxnSpPr>
        <p:spPr>
          <a:xfrm flipV="1">
            <a:off x="1879250" y="6125427"/>
            <a:ext cx="256662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2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7234421" y="2946047"/>
            <a:ext cx="472965" cy="3259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 flipV="1">
            <a:off x="7707386" y="3614506"/>
            <a:ext cx="693182" cy="96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930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Upper bound </a:t>
            </a:r>
            <a:r>
              <a:rPr lang="en-US" sz="2400" b="1" dirty="0"/>
              <a:t>Outliers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2267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2793650" y="416209"/>
            <a:ext cx="662151" cy="1734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290908" y="2068436"/>
            <a:ext cx="3109660" cy="1546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0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</a:t>
            </a:r>
            <a:r>
              <a:rPr lang="en-US" sz="2400" b="1" dirty="0"/>
              <a:t>Frequent</a:t>
            </a:r>
            <a:endParaRPr lang="en-IN" sz="5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D6403-6194-F99A-C931-E326F5EE04D2}"/>
              </a:ext>
            </a:extLst>
          </p:cNvPr>
          <p:cNvSpPr/>
          <p:nvPr/>
        </p:nvSpPr>
        <p:spPr>
          <a:xfrm>
            <a:off x="2793650" y="2353998"/>
            <a:ext cx="662151" cy="565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5E36D2-6AD7-02E7-E89D-785420B4F53C}"/>
              </a:ext>
            </a:extLst>
          </p:cNvPr>
          <p:cNvCxnSpPr>
            <a:stCxn id="10" idx="3"/>
          </p:cNvCxnSpPr>
          <p:nvPr/>
        </p:nvCxnSpPr>
        <p:spPr>
          <a:xfrm>
            <a:off x="3455801" y="1283313"/>
            <a:ext cx="1822494" cy="78512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34D1DE2-4A71-704A-61B2-00B05415CF2E}"/>
              </a:ext>
            </a:extLst>
          </p:cNvPr>
          <p:cNvCxnSpPr>
            <a:stCxn id="12" idx="3"/>
          </p:cNvCxnSpPr>
          <p:nvPr/>
        </p:nvCxnSpPr>
        <p:spPr>
          <a:xfrm flipV="1">
            <a:off x="3455801" y="2068436"/>
            <a:ext cx="1835107" cy="56845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3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 flipV="1">
            <a:off x="5593606" y="3614506"/>
            <a:ext cx="2806962" cy="2521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Value</a:t>
            </a:r>
            <a:endParaRPr lang="en-IN" sz="5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D6403-6194-F99A-C931-E326F5EE04D2}"/>
              </a:ext>
            </a:extLst>
          </p:cNvPr>
          <p:cNvSpPr/>
          <p:nvPr/>
        </p:nvSpPr>
        <p:spPr>
          <a:xfrm>
            <a:off x="5120639" y="6035040"/>
            <a:ext cx="472967" cy="201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1B9E57-DAF6-131F-7509-B0040E487B64}"/>
              </a:ext>
            </a:extLst>
          </p:cNvPr>
          <p:cNvSpPr/>
          <p:nvPr/>
        </p:nvSpPr>
        <p:spPr>
          <a:xfrm>
            <a:off x="1002687" y="6024528"/>
            <a:ext cx="876563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7BEF5-26BC-A4CF-A7A4-80FC818A8A6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879250" y="6125428"/>
            <a:ext cx="3241389" cy="10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4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59" y="845391"/>
            <a:ext cx="9131389" cy="57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8" y="1248629"/>
            <a:ext cx="7621625" cy="4776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F2544-AAFC-B74C-1381-A08600CB8408}"/>
              </a:ext>
            </a:extLst>
          </p:cNvPr>
          <p:cNvSpPr txBox="1"/>
          <p:nvPr/>
        </p:nvSpPr>
        <p:spPr>
          <a:xfrm>
            <a:off x="8078251" y="2745696"/>
            <a:ext cx="29765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Multicollinearity</a:t>
            </a:r>
          </a:p>
          <a:p>
            <a:r>
              <a:rPr lang="en-US" sz="2400" dirty="0"/>
              <a:t>Issue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7148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7"/>
          <a:stretch/>
        </p:blipFill>
        <p:spPr>
          <a:xfrm>
            <a:off x="169693" y="1004383"/>
            <a:ext cx="11852614" cy="484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2975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69ABB-BDA6-777B-17FA-2318C82D7C4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409794" y="4683420"/>
            <a:ext cx="107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C24D2-1862-C1F5-C4B1-29D45B2A6A70}"/>
              </a:ext>
            </a:extLst>
          </p:cNvPr>
          <p:cNvSpPr txBox="1"/>
          <p:nvPr/>
        </p:nvSpPr>
        <p:spPr>
          <a:xfrm>
            <a:off x="8489205" y="4267921"/>
            <a:ext cx="2661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Contributes mostly </a:t>
            </a:r>
            <a:br>
              <a:rPr lang="en-US" sz="2400" dirty="0"/>
            </a:br>
            <a:r>
              <a:rPr lang="en-US" sz="2400" dirty="0"/>
              <a:t>under Low Revenue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F3A42-FA36-FCFB-ED06-04AACBF5B3F9}"/>
              </a:ext>
            </a:extLst>
          </p:cNvPr>
          <p:cNvSpPr/>
          <p:nvPr/>
        </p:nvSpPr>
        <p:spPr>
          <a:xfrm>
            <a:off x="6936827" y="4189444"/>
            <a:ext cx="472967" cy="987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E78E9-3751-F8D1-AD37-044CEA748478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945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69ABB-BDA6-777B-17FA-2318C82D7C4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409794" y="4683420"/>
            <a:ext cx="107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C24D2-1862-C1F5-C4B1-29D45B2A6A70}"/>
              </a:ext>
            </a:extLst>
          </p:cNvPr>
          <p:cNvSpPr txBox="1"/>
          <p:nvPr/>
        </p:nvSpPr>
        <p:spPr>
          <a:xfrm>
            <a:off x="8489205" y="4267921"/>
            <a:ext cx="2661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Contributes mostly </a:t>
            </a:r>
            <a:br>
              <a:rPr lang="en-US" sz="2400" dirty="0"/>
            </a:br>
            <a:r>
              <a:rPr lang="en-US" sz="2400" dirty="0"/>
              <a:t>under Low Revenue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F3A42-FA36-FCFB-ED06-04AACBF5B3F9}"/>
              </a:ext>
            </a:extLst>
          </p:cNvPr>
          <p:cNvSpPr/>
          <p:nvPr/>
        </p:nvSpPr>
        <p:spPr>
          <a:xfrm>
            <a:off x="6936827" y="4189444"/>
            <a:ext cx="472967" cy="987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C55C6-3A02-EE29-BA68-FFAF9DC3C7E7}"/>
              </a:ext>
            </a:extLst>
          </p:cNvPr>
          <p:cNvCxnSpPr>
            <a:cxnSpLocks/>
          </p:cNvCxnSpPr>
          <p:nvPr/>
        </p:nvCxnSpPr>
        <p:spPr>
          <a:xfrm>
            <a:off x="3436883" y="2617075"/>
            <a:ext cx="43575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112E2-51EB-805B-DEE9-1FE92BA78CC5}"/>
              </a:ext>
            </a:extLst>
          </p:cNvPr>
          <p:cNvSpPr txBox="1"/>
          <p:nvPr/>
        </p:nvSpPr>
        <p:spPr>
          <a:xfrm>
            <a:off x="7794472" y="2386242"/>
            <a:ext cx="29560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Higher Distribution of </a:t>
            </a:r>
          </a:p>
          <a:p>
            <a:r>
              <a:rPr lang="en-US" sz="2400" dirty="0"/>
              <a:t>High Revenue</a:t>
            </a:r>
            <a:endParaRPr lang="en-IN" sz="5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6B78FB-4E90-AD9B-01E3-89102B1A25BC}"/>
              </a:ext>
            </a:extLst>
          </p:cNvPr>
          <p:cNvSpPr/>
          <p:nvPr/>
        </p:nvSpPr>
        <p:spPr>
          <a:xfrm>
            <a:off x="1538714" y="3328100"/>
            <a:ext cx="472967" cy="1849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A74EEF-EFCA-72FB-5197-0C4B20CFA09C}"/>
              </a:ext>
            </a:extLst>
          </p:cNvPr>
          <p:cNvSpPr/>
          <p:nvPr/>
        </p:nvSpPr>
        <p:spPr>
          <a:xfrm>
            <a:off x="4237770" y="3651293"/>
            <a:ext cx="472967" cy="15412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9D32D9-0983-ED30-4455-ECAF4F71A2E9}"/>
              </a:ext>
            </a:extLst>
          </p:cNvPr>
          <p:cNvCxnSpPr>
            <a:stCxn id="17" idx="3"/>
          </p:cNvCxnSpPr>
          <p:nvPr/>
        </p:nvCxnSpPr>
        <p:spPr>
          <a:xfrm flipV="1">
            <a:off x="2011681" y="2604463"/>
            <a:ext cx="1431508" cy="164828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D6602F-0D89-713F-097F-394B508094FB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443190" y="2604463"/>
            <a:ext cx="794581" cy="181746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80C233-EA22-EEBA-16A6-0E0746322477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3486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2"/>
          <a:stretch/>
        </p:blipFill>
        <p:spPr>
          <a:xfrm>
            <a:off x="150569" y="1001749"/>
            <a:ext cx="11890861" cy="4854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2763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71" y="896052"/>
            <a:ext cx="5065896" cy="5065896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574" y="3798779"/>
            <a:ext cx="2365945" cy="2365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7234991"/>
            <a:ext cx="1357066" cy="1357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E0590-DB8B-B23D-E02A-F1E086A15C6C}"/>
              </a:ext>
            </a:extLst>
          </p:cNvPr>
          <p:cNvSpPr txBox="1"/>
          <p:nvPr/>
        </p:nvSpPr>
        <p:spPr>
          <a:xfrm>
            <a:off x="5417467" y="1617863"/>
            <a:ext cx="6096000" cy="362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Bank wants to run a campaign that offers the high revenue customers some attractive deals on these new digital platforms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earning new customers through the existing customer base whose family members may have accounts in other banks. Offering them attractive offers and deals for different products.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275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2239667" y="700660"/>
            <a:ext cx="7598016" cy="5857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06FB6-E019-5E7F-A6C5-6E8A5C12BF01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7557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0" y="0"/>
            <a:ext cx="13230421" cy="102004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664C5-2A8E-9BE5-78BB-0BF9FAD37AFF}"/>
              </a:ext>
            </a:extLst>
          </p:cNvPr>
          <p:cNvSpPr/>
          <p:nvPr/>
        </p:nvSpPr>
        <p:spPr>
          <a:xfrm>
            <a:off x="1053136" y="3916153"/>
            <a:ext cx="10859290" cy="1034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2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4147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Insurance &amp; Account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07578-CD39-1822-E72F-B777548C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8" y="1004488"/>
            <a:ext cx="11704912" cy="48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199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Loan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108CE-D56B-060A-BD74-0745CED7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5" y="1020117"/>
            <a:ext cx="11680250" cy="48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867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Investment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5FFAA-E558-5FA8-2208-8EF1296C8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9" y="1012573"/>
            <a:ext cx="11807601" cy="48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8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867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Investment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03E01-17FA-7A23-AE60-BD2B7B18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3" y="1032478"/>
            <a:ext cx="11716933" cy="4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8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086554" y="3013501"/>
            <a:ext cx="6018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DEVELOPMENT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6982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3541995" y="2290205"/>
            <a:ext cx="4676045" cy="3221420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3701744" y="539180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406750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443326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479902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5998254" y="2170387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636401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672977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709553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8218039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74EB6A-9FC6-5343-9CCC-8E09CA7ACA3A}"/>
              </a:ext>
            </a:extLst>
          </p:cNvPr>
          <p:cNvGrpSpPr/>
          <p:nvPr/>
        </p:nvGrpSpPr>
        <p:grpSpPr>
          <a:xfrm>
            <a:off x="3180391" y="2043844"/>
            <a:ext cx="326406" cy="3529476"/>
            <a:chOff x="3180391" y="2043844"/>
            <a:chExt cx="326406" cy="35294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6A5F8-0074-47E7-2289-CBE623119AA6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98759-9A4D-852F-0014-98FBE3A1B7C4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DB15741-193F-5D8A-E0CB-DEA6FE7AAE6E}"/>
              </a:ext>
            </a:extLst>
          </p:cNvPr>
          <p:cNvSpPr txBox="1"/>
          <p:nvPr/>
        </p:nvSpPr>
        <p:spPr>
          <a:xfrm rot="16200000">
            <a:off x="2785727" y="3706161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E788AB-3142-AABD-1813-009345BD6C13}"/>
              </a:ext>
            </a:extLst>
          </p:cNvPr>
          <p:cNvSpPr txBox="1"/>
          <p:nvPr/>
        </p:nvSpPr>
        <p:spPr>
          <a:xfrm>
            <a:off x="6543740" y="3362236"/>
            <a:ext cx="323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Sigmoid Function forces </a:t>
            </a:r>
          </a:p>
          <a:p>
            <a:r>
              <a:rPr lang="en-US" sz="2400" dirty="0"/>
              <a:t>all values to lie</a:t>
            </a:r>
          </a:p>
          <a:p>
            <a:r>
              <a:rPr lang="en-US" sz="2400" dirty="0"/>
              <a:t>In range </a:t>
            </a:r>
            <a:r>
              <a:rPr lang="en-US" sz="2400" dirty="0">
                <a:solidFill>
                  <a:srgbClr val="00B0F0"/>
                </a:solidFill>
              </a:rPr>
              <a:t>0-1</a:t>
            </a:r>
          </a:p>
        </p:txBody>
      </p:sp>
    </p:spTree>
    <p:extLst>
      <p:ext uri="{BB962C8B-B14F-4D97-AF65-F5344CB8AC3E}">
        <p14:creationId xmlns:p14="http://schemas.microsoft.com/office/powerpoint/2010/main" val="58914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A2FBA1-6DBC-4F64-73BD-9B67EC62C459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12E084-3533-A45E-173A-1379320B34B7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AFC95-2AC4-4AD0-EE9F-313A529FB5AF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4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A2FBA1-6DBC-4F64-73BD-9B67EC62C459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34B28-63B5-1696-FAD8-E27362AB7901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C3703-B0E8-FC59-9FAE-B5D321FFEA3F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13A39-C837-81CA-6DE1-3DFC4B15D82D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2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278226" y="3013501"/>
            <a:ext cx="363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Cleaning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27430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2931108" y="1486811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3397264" y="1478117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A2FBA1-6DBC-4F64-73BD-9B67EC62C459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703BB4-8E7F-66F1-0B56-BC1FF0BC6A98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06527-ABAF-1388-76E2-FB2AC85AFBFE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AB14B-B991-6C8F-E45D-39F3DF033608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5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2931108" y="1486811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3397264" y="1478117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A2FBA1-6DBC-4F64-73BD-9B67EC62C459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50074B3-5B4A-0410-4A23-ECF51B271A8B}"/>
              </a:ext>
            </a:extLst>
          </p:cNvPr>
          <p:cNvSpPr txBox="1"/>
          <p:nvPr/>
        </p:nvSpPr>
        <p:spPr>
          <a:xfrm>
            <a:off x="6479015" y="4300297"/>
            <a:ext cx="5184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Higher False Negatives in 0 classification</a:t>
            </a:r>
            <a:endParaRPr lang="en-IN" sz="5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8BFCFC-AA18-A5A4-3D4E-A591162B1513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3306887" y="1973842"/>
            <a:ext cx="3172128" cy="2557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B4AA3-799F-80FB-96D2-0B2A0C06A5EF}"/>
              </a:ext>
            </a:extLst>
          </p:cNvPr>
          <p:cNvSpPr/>
          <p:nvPr/>
        </p:nvSpPr>
        <p:spPr>
          <a:xfrm>
            <a:off x="2856711" y="1355834"/>
            <a:ext cx="900351" cy="618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A93FDC-8719-87D2-977D-56DF1E06A567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E99D7-AF71-B2E9-15C1-9A35F4EA7393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82862-53CC-B6F3-9748-F476A97ADC09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8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5CFB2-6890-AF3E-3D22-4201B6A01FE8}"/>
              </a:ext>
            </a:extLst>
          </p:cNvPr>
          <p:cNvSpPr txBox="1"/>
          <p:nvPr/>
        </p:nvSpPr>
        <p:spPr>
          <a:xfrm>
            <a:off x="4397752" y="4472622"/>
            <a:ext cx="31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Similar to Decision Tree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C4282-C1A4-8DAB-FBFC-71988EDA1D6A}"/>
              </a:ext>
            </a:extLst>
          </p:cNvPr>
          <p:cNvGrpSpPr/>
          <p:nvPr/>
        </p:nvGrpSpPr>
        <p:grpSpPr>
          <a:xfrm>
            <a:off x="4730673" y="2294131"/>
            <a:ext cx="2331036" cy="1533285"/>
            <a:chOff x="4534163" y="2566626"/>
            <a:chExt cx="2635996" cy="135008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4C9FC5A-3EA4-6667-B4AA-24EDC5DAA18E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637C00-FD76-17F1-ECD4-4060F8CD7346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C011C-3CDE-9A85-231D-6229A722140B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D22D15-E6CF-7F72-645A-6A8E357B1B1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BB653A-C443-6B7F-AA51-9694BCB9602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34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CFF07-49A3-DD1B-884A-B64391FE77C8}"/>
              </a:ext>
            </a:extLst>
          </p:cNvPr>
          <p:cNvSpPr txBox="1"/>
          <p:nvPr/>
        </p:nvSpPr>
        <p:spPr>
          <a:xfrm>
            <a:off x="4193629" y="4278081"/>
            <a:ext cx="3522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Multiple Trees drawn with </a:t>
            </a:r>
          </a:p>
          <a:p>
            <a:pPr algn="ctr"/>
            <a:r>
              <a:rPr lang="en-US" sz="2400" dirty="0"/>
              <a:t>random rows &amp; column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40D09B-7998-2661-00E9-784B4B73E5CC}"/>
              </a:ext>
            </a:extLst>
          </p:cNvPr>
          <p:cNvGrpSpPr/>
          <p:nvPr/>
        </p:nvGrpSpPr>
        <p:grpSpPr>
          <a:xfrm>
            <a:off x="4730673" y="2294131"/>
            <a:ext cx="2331036" cy="1533285"/>
            <a:chOff x="4534163" y="2566626"/>
            <a:chExt cx="2635996" cy="1350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1A7D2DE-7752-95D3-92AF-FA2661A772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6388A-0454-6D43-D12A-6B98C28D7EDF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64192-ECE2-DCD2-0302-DCBB7DFDC501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861C54E-45CE-16AA-6A6E-0722E2BE9EB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BA8FD3-4549-3B2E-631E-11483533674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0F9F5D-3712-6B63-960B-144529AD111D}"/>
              </a:ext>
            </a:extLst>
          </p:cNvPr>
          <p:cNvGrpSpPr/>
          <p:nvPr/>
        </p:nvGrpSpPr>
        <p:grpSpPr>
          <a:xfrm>
            <a:off x="1007759" y="1288291"/>
            <a:ext cx="2331036" cy="1533285"/>
            <a:chOff x="4534163" y="2566626"/>
            <a:chExt cx="2635996" cy="135008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9A0DF20-3248-644B-E767-CA5F0AFDC3B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5FC2FD-DEE2-1FC4-7E23-F9D6634F41C0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103A7E-8E83-17DE-A41B-95EA929486BA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DF195DC-D52B-A450-3EF7-5A1CCF3B32F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F622048-BC3B-D87B-60C9-86BD740306B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1F292C-D893-B6D0-4A2C-E9FD0D12E97E}"/>
              </a:ext>
            </a:extLst>
          </p:cNvPr>
          <p:cNvGrpSpPr/>
          <p:nvPr/>
        </p:nvGrpSpPr>
        <p:grpSpPr>
          <a:xfrm>
            <a:off x="942445" y="4573599"/>
            <a:ext cx="2331036" cy="1533285"/>
            <a:chOff x="4534163" y="2566626"/>
            <a:chExt cx="2635996" cy="135008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B8575D0-6FA9-F2CD-EFA7-CA9019816F2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6863B3-D5AE-9F2C-FC9B-CEDB61DD9CAC}"/>
                </a:ext>
              </a:extLst>
            </p:cNvPr>
            <p:cNvCxnSpPr>
              <a:stCxn id="5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8E93F9-EB18-38E0-E27F-A401FE5BBFA9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89DC7F6-972A-3C07-49E3-88AE704ED5C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59C8D29-1701-74FA-AF3B-83FD99D6A69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A05F93-B16D-E83F-5397-E79F7D0E05EA}"/>
              </a:ext>
            </a:extLst>
          </p:cNvPr>
          <p:cNvGrpSpPr/>
          <p:nvPr/>
        </p:nvGrpSpPr>
        <p:grpSpPr>
          <a:xfrm>
            <a:off x="8924096" y="1313039"/>
            <a:ext cx="2331036" cy="1533285"/>
            <a:chOff x="4534163" y="2566626"/>
            <a:chExt cx="2635996" cy="135008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0FE8BF5-341F-7945-16A9-72E473722CE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4929B6-D9F0-89FB-FDEA-1FE52D12C6CA}"/>
                </a:ext>
              </a:extLst>
            </p:cNvPr>
            <p:cNvCxnSpPr>
              <a:stCxn id="6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449407-E340-894C-7D25-4F28B5C4AE07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1890C93-DA09-E715-7C17-365FCE84BA0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18C4705-946B-9F85-D68A-A60BDEFB86E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E7E900-C594-C153-5E24-19B3E3F5E562}"/>
              </a:ext>
            </a:extLst>
          </p:cNvPr>
          <p:cNvGrpSpPr/>
          <p:nvPr/>
        </p:nvGrpSpPr>
        <p:grpSpPr>
          <a:xfrm>
            <a:off x="8924096" y="4573598"/>
            <a:ext cx="2331036" cy="1533285"/>
            <a:chOff x="4534163" y="2566626"/>
            <a:chExt cx="2635996" cy="135008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049AAB24-989F-FE68-71FD-798809B713A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582EC6-9AB7-01E4-9C57-7EB9D73CB931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7B21F4-0A05-0B6A-B342-B2FC38589256}"/>
                </a:ext>
              </a:extLst>
            </p:cNvPr>
            <p:cNvCxnSpPr>
              <a:cxnSpLocks/>
              <a:stCxn id="73" idx="2"/>
              <a:endCxn id="7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CE0D5BC4-444D-46DD-A97A-DBE555AF5D9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AE63064-543B-F2F3-0F65-6B0E9B0BC58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91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E530A-2517-0569-1A98-91251E2082EF}"/>
              </a:ext>
            </a:extLst>
          </p:cNvPr>
          <p:cNvSpPr txBox="1"/>
          <p:nvPr/>
        </p:nvSpPr>
        <p:spPr>
          <a:xfrm>
            <a:off x="3695599" y="5024371"/>
            <a:ext cx="4458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Decision taken on Majority voting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D45C8E-4361-6A7F-41C9-72A73EDD90E5}"/>
              </a:ext>
            </a:extLst>
          </p:cNvPr>
          <p:cNvGrpSpPr/>
          <p:nvPr/>
        </p:nvGrpSpPr>
        <p:grpSpPr>
          <a:xfrm>
            <a:off x="5165624" y="2749763"/>
            <a:ext cx="904560" cy="594993"/>
            <a:chOff x="4534163" y="2566626"/>
            <a:chExt cx="2635996" cy="1350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2815D1A-13AE-325B-46E0-F946825750A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992CCB-0DFA-593F-85DE-62E77A22E555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135C8A-0C25-9A35-8349-AB4BCB11D777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5F3ACF1-0BF5-DC9E-3FE4-51CF63BB6EB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641330F-477E-E144-89AE-2E8D3972F86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528AAB-07D7-4AE9-2818-9E91503171BA}"/>
              </a:ext>
            </a:extLst>
          </p:cNvPr>
          <p:cNvGrpSpPr/>
          <p:nvPr/>
        </p:nvGrpSpPr>
        <p:grpSpPr>
          <a:xfrm>
            <a:off x="3720944" y="2359446"/>
            <a:ext cx="904560" cy="594993"/>
            <a:chOff x="4534163" y="2566626"/>
            <a:chExt cx="2635996" cy="135008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F567C36-363E-89C0-19C6-E8232C61183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AA08A4-8FCD-AF29-82CF-A7B0539F53C6}"/>
                </a:ext>
              </a:extLst>
            </p:cNvPr>
            <p:cNvCxnSpPr>
              <a:stCxn id="7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F2BD4C-AD80-C064-136A-092DAD83F935}"/>
                </a:ext>
              </a:extLst>
            </p:cNvPr>
            <p:cNvCxnSpPr>
              <a:cxnSpLocks/>
              <a:stCxn id="71" idx="2"/>
              <a:endCxn id="1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1A5BED90-2387-6B07-9610-9D855769E4D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0FE00C9-5296-A0F2-E509-E2C70C1B964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422727D-24F9-F03E-5476-317A6763C34E}"/>
              </a:ext>
            </a:extLst>
          </p:cNvPr>
          <p:cNvGrpSpPr/>
          <p:nvPr/>
        </p:nvGrpSpPr>
        <p:grpSpPr>
          <a:xfrm>
            <a:off x="3695599" y="3634312"/>
            <a:ext cx="904560" cy="594993"/>
            <a:chOff x="4534163" y="2566626"/>
            <a:chExt cx="2635996" cy="1350088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1BCF2A3-7734-5BA5-86B9-03EF1CC6085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6F5399-BC86-7B8D-8C0A-485484DEAF9F}"/>
                </a:ext>
              </a:extLst>
            </p:cNvPr>
            <p:cNvCxnSpPr>
              <a:stCxn id="16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C0E5F2C-B39A-904C-369D-6CB0DD87882F}"/>
                </a:ext>
              </a:extLst>
            </p:cNvPr>
            <p:cNvCxnSpPr>
              <a:cxnSpLocks/>
              <a:stCxn id="167" idx="2"/>
              <a:endCxn id="17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E0EFEAD5-B090-0A28-A20C-B4E5D2938858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A4F8B87F-500A-C3F0-253E-EF17263AD48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C91CE3-DB4E-5EB7-5E53-A4E52C3BD76B}"/>
              </a:ext>
            </a:extLst>
          </p:cNvPr>
          <p:cNvGrpSpPr/>
          <p:nvPr/>
        </p:nvGrpSpPr>
        <p:grpSpPr>
          <a:xfrm>
            <a:off x="6792885" y="2369049"/>
            <a:ext cx="904560" cy="594993"/>
            <a:chOff x="4534163" y="2566626"/>
            <a:chExt cx="2635996" cy="1350088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C592566E-3473-FF3C-9594-F9E9B45B64E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F8697EB-AF52-6762-C5BE-8FAD23552742}"/>
                </a:ext>
              </a:extLst>
            </p:cNvPr>
            <p:cNvCxnSpPr>
              <a:stCxn id="17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CC76E9-D03C-85E4-CFE4-9C84ED9A0E23}"/>
                </a:ext>
              </a:extLst>
            </p:cNvPr>
            <p:cNvCxnSpPr>
              <a:cxnSpLocks/>
              <a:stCxn id="173" idx="2"/>
              <a:endCxn id="17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E2A6AD4-8431-FEAB-6C1B-47795E440C9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BA6B370-8318-2685-DBA1-FD97A28739F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93E344C-62A3-7FAE-2FEF-62E6C085B298}"/>
              </a:ext>
            </a:extLst>
          </p:cNvPr>
          <p:cNvGrpSpPr/>
          <p:nvPr/>
        </p:nvGrpSpPr>
        <p:grpSpPr>
          <a:xfrm>
            <a:off x="6792885" y="3634312"/>
            <a:ext cx="904560" cy="594993"/>
            <a:chOff x="4534163" y="2566626"/>
            <a:chExt cx="2635996" cy="1350088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BAE0B462-7DF9-44A5-CEAF-B284349B326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1127161-F7A1-ED72-ED9A-CE0EF0CF9583}"/>
                </a:ext>
              </a:extLst>
            </p:cNvPr>
            <p:cNvCxnSpPr>
              <a:stCxn id="17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687D87F-C864-F60E-AE37-6339C6B7FA1D}"/>
                </a:ext>
              </a:extLst>
            </p:cNvPr>
            <p:cNvCxnSpPr>
              <a:cxnSpLocks/>
              <a:stCxn id="179" idx="2"/>
              <a:endCxn id="18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9987EBF-C2EC-62A7-5C37-2108612332C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D419BBD9-962A-5B84-FC20-E6F1C7469E2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D9AF7E-6C37-5421-A6C0-8FAEA8380D48}"/>
              </a:ext>
            </a:extLst>
          </p:cNvPr>
          <p:cNvGrpSpPr/>
          <p:nvPr/>
        </p:nvGrpSpPr>
        <p:grpSpPr>
          <a:xfrm>
            <a:off x="2167584" y="1491320"/>
            <a:ext cx="904560" cy="594993"/>
            <a:chOff x="4534163" y="2566626"/>
            <a:chExt cx="2635996" cy="135008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AAE2816-A077-28D7-79B3-4C9BDEA02E6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ADEDC7B-0A1F-5A8B-FB7F-3E2DFCD2D3FB}"/>
                </a:ext>
              </a:extLst>
            </p:cNvPr>
            <p:cNvCxnSpPr>
              <a:stCxn id="21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353E63A-5D78-F6A7-56B0-98C3EE60FDB0}"/>
                </a:ext>
              </a:extLst>
            </p:cNvPr>
            <p:cNvCxnSpPr>
              <a:cxnSpLocks/>
              <a:stCxn id="211" idx="2"/>
              <a:endCxn id="21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96DD3D8-F305-EE9A-DB71-43E7E9043F2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044E9A40-2D2E-4EAF-0477-9B2594AC355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DD1DB9D-F976-CCA3-32C2-AE437B24D3E9}"/>
              </a:ext>
            </a:extLst>
          </p:cNvPr>
          <p:cNvGrpSpPr/>
          <p:nvPr/>
        </p:nvGrpSpPr>
        <p:grpSpPr>
          <a:xfrm>
            <a:off x="722904" y="1101003"/>
            <a:ext cx="904560" cy="594993"/>
            <a:chOff x="4534163" y="2566626"/>
            <a:chExt cx="2635996" cy="1350088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263FFDD0-98AF-34A6-CC61-F196286E886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961727E-98D6-0FFD-E16B-14A213D82CDA}"/>
                </a:ext>
              </a:extLst>
            </p:cNvPr>
            <p:cNvCxnSpPr>
              <a:stCxn id="20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FC6EA87-D098-37CF-D9A7-BB60B8910606}"/>
                </a:ext>
              </a:extLst>
            </p:cNvPr>
            <p:cNvCxnSpPr>
              <a:cxnSpLocks/>
              <a:stCxn id="206" idx="2"/>
              <a:endCxn id="21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DBB4CA-EDEC-EFA2-65C7-F982BA6B7DC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FC50B6F-4DCF-EB51-5472-436EC3824D9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E300EEC-73F9-A9EA-28C5-7D0FBBE2B6D5}"/>
              </a:ext>
            </a:extLst>
          </p:cNvPr>
          <p:cNvGrpSpPr/>
          <p:nvPr/>
        </p:nvGrpSpPr>
        <p:grpSpPr>
          <a:xfrm>
            <a:off x="697559" y="2375869"/>
            <a:ext cx="904560" cy="594993"/>
            <a:chOff x="4534163" y="2566626"/>
            <a:chExt cx="2635996" cy="1350088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C0A005DC-C818-B9A2-BF2C-E6545B9307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F6579CB-EEDC-C3A8-22FD-F4DDC47DA3D3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0FE2D0-5EED-F3AE-EBA9-4313551BB9FE}"/>
                </a:ext>
              </a:extLst>
            </p:cNvPr>
            <p:cNvCxnSpPr>
              <a:cxnSpLocks/>
              <a:stCxn id="201" idx="2"/>
              <a:endCxn id="20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04E28D6-66CA-495B-2C19-0C906D28DD1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93A7FE7E-BF8F-C9FC-7563-7C9CB2E38D8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B7D50E1-58EB-D2A8-6339-8810FFB318E1}"/>
              </a:ext>
            </a:extLst>
          </p:cNvPr>
          <p:cNvGrpSpPr/>
          <p:nvPr/>
        </p:nvGrpSpPr>
        <p:grpSpPr>
          <a:xfrm>
            <a:off x="3794845" y="1110606"/>
            <a:ext cx="904560" cy="594993"/>
            <a:chOff x="4534163" y="2566626"/>
            <a:chExt cx="2635996" cy="135008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388C5C31-5B5A-2B19-E75F-1190732C53A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D6D1D26-30BE-4B24-B6B3-52CF69D4C108}"/>
                </a:ext>
              </a:extLst>
            </p:cNvPr>
            <p:cNvCxnSpPr>
              <a:stCxn id="19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38111DE-7B3F-B0FB-BAC1-F276E4B15C67}"/>
                </a:ext>
              </a:extLst>
            </p:cNvPr>
            <p:cNvCxnSpPr>
              <a:cxnSpLocks/>
              <a:stCxn id="196" idx="2"/>
              <a:endCxn id="20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979D54E-C189-96BD-31D3-EA4C83CF0A5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118A6FD-A76E-80AB-AA87-3279F1BEBF0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1E37123-1711-E0A5-BCEC-69B37EA9C992}"/>
              </a:ext>
            </a:extLst>
          </p:cNvPr>
          <p:cNvGrpSpPr/>
          <p:nvPr/>
        </p:nvGrpSpPr>
        <p:grpSpPr>
          <a:xfrm>
            <a:off x="1613893" y="4869995"/>
            <a:ext cx="904560" cy="594993"/>
            <a:chOff x="4534163" y="2566626"/>
            <a:chExt cx="2635996" cy="1350088"/>
          </a:xfrm>
        </p:grpSpPr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6A7AFF31-7B77-5670-9425-5A9E2E6F639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D5D5F71-64EE-E63F-D553-86489E3F3252}"/>
                </a:ext>
              </a:extLst>
            </p:cNvPr>
            <p:cNvCxnSpPr>
              <a:stCxn id="24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595CC54-9CF6-3C36-A0EF-09DB93EE2851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F6DA19D-5D8D-57B2-756A-77181C67159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7506B311-ABC8-822B-8567-2BBACE03083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A69D09A-562F-EE8D-045E-CB618F45FED0}"/>
              </a:ext>
            </a:extLst>
          </p:cNvPr>
          <p:cNvGrpSpPr/>
          <p:nvPr/>
        </p:nvGrpSpPr>
        <p:grpSpPr>
          <a:xfrm>
            <a:off x="169213" y="4479678"/>
            <a:ext cx="904560" cy="594993"/>
            <a:chOff x="4534163" y="2566626"/>
            <a:chExt cx="2635996" cy="1350088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2348EF1C-EA12-3783-A3A0-60ECEBCA177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1BC20A-7FC0-E406-C355-31F8B20D3FAC}"/>
                </a:ext>
              </a:extLst>
            </p:cNvPr>
            <p:cNvCxnSpPr>
              <a:stCxn id="23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39F112-BADE-B748-8126-B8A9C390DB1A}"/>
                </a:ext>
              </a:extLst>
            </p:cNvPr>
            <p:cNvCxnSpPr>
              <a:cxnSpLocks/>
              <a:stCxn id="237" idx="2"/>
              <a:endCxn id="24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1C011727-EE06-48A2-7A85-7208CC3E04D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93F0862E-EC36-87FD-343E-FFB65E84325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15B1CE0-3509-BE74-AECF-5C4365136318}"/>
              </a:ext>
            </a:extLst>
          </p:cNvPr>
          <p:cNvGrpSpPr/>
          <p:nvPr/>
        </p:nvGrpSpPr>
        <p:grpSpPr>
          <a:xfrm>
            <a:off x="143868" y="5754544"/>
            <a:ext cx="904560" cy="594993"/>
            <a:chOff x="4534163" y="2566626"/>
            <a:chExt cx="2635996" cy="135008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AC93687-33C4-A065-B9DF-4EB712EA709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E7CCF9A-E492-AE40-1D3A-9A5659CFA0B1}"/>
                </a:ext>
              </a:extLst>
            </p:cNvPr>
            <p:cNvCxnSpPr>
              <a:stCxn id="23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926B30B-CDC5-3376-8FBB-70D04115A521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0457AF0D-8E91-A569-F27B-952C54FE6F8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37E47F87-C568-0F8E-3E9A-33F610920E6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4930781-9BDC-9EFF-71C1-17C942F2F480}"/>
              </a:ext>
            </a:extLst>
          </p:cNvPr>
          <p:cNvGrpSpPr/>
          <p:nvPr/>
        </p:nvGrpSpPr>
        <p:grpSpPr>
          <a:xfrm>
            <a:off x="3241154" y="4489281"/>
            <a:ext cx="904560" cy="594993"/>
            <a:chOff x="4534163" y="2566626"/>
            <a:chExt cx="2635996" cy="1350088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E377A301-CC69-CD4D-A99C-F1688B6450F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C71667-BDD7-9230-D02A-7ADA2C3C1202}"/>
                </a:ext>
              </a:extLst>
            </p:cNvPr>
            <p:cNvCxnSpPr>
              <a:stCxn id="22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A2466BA-BA40-D625-F08C-DC2CE4B22862}"/>
                </a:ext>
              </a:extLst>
            </p:cNvPr>
            <p:cNvCxnSpPr>
              <a:cxnSpLocks/>
              <a:stCxn id="227" idx="2"/>
              <a:endCxn id="23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E73F1C6D-1E69-CE8B-9A33-741C0EDF7E7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EC049703-D4D5-BD7E-1D77-20A569D274A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666E5A5-7925-5E9F-BF91-DF06B1624E9E}"/>
              </a:ext>
            </a:extLst>
          </p:cNvPr>
          <p:cNvGrpSpPr/>
          <p:nvPr/>
        </p:nvGrpSpPr>
        <p:grpSpPr>
          <a:xfrm>
            <a:off x="3241154" y="5754544"/>
            <a:ext cx="904560" cy="594993"/>
            <a:chOff x="4534163" y="2566626"/>
            <a:chExt cx="2635996" cy="1350088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D757A77-FAA6-788E-AA12-3DE5F1F1E0B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ACCCEF5-567B-581B-4763-37D6CA5A54CF}"/>
                </a:ext>
              </a:extLst>
            </p:cNvPr>
            <p:cNvCxnSpPr>
              <a:stCxn id="22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2355442-117C-7C82-A597-D49251D7E998}"/>
                </a:ext>
              </a:extLst>
            </p:cNvPr>
            <p:cNvCxnSpPr>
              <a:cxnSpLocks/>
              <a:stCxn id="222" idx="2"/>
              <a:endCxn id="22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89D26A0F-B346-98D1-87E4-DE437034481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35FC8C78-CC6C-E2DF-A50A-09D3BBE5959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FCC9B716-BFA9-F4C4-553B-0F5FE91FEADF}"/>
              </a:ext>
            </a:extLst>
          </p:cNvPr>
          <p:cNvGrpSpPr/>
          <p:nvPr/>
        </p:nvGrpSpPr>
        <p:grpSpPr>
          <a:xfrm>
            <a:off x="8996197" y="4777644"/>
            <a:ext cx="904560" cy="594993"/>
            <a:chOff x="4534163" y="2566626"/>
            <a:chExt cx="2635996" cy="1350088"/>
          </a:xfrm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707CEE25-C73A-CD9F-C9FE-180641AE178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1A0AFB9-D742-CB30-13B6-8AB8365BC98D}"/>
                </a:ext>
              </a:extLst>
            </p:cNvPr>
            <p:cNvCxnSpPr>
              <a:stCxn id="3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B1E93EA-C9BD-BCA4-F833-B3246057F27B}"/>
                </a:ext>
              </a:extLst>
            </p:cNvPr>
            <p:cNvCxnSpPr>
              <a:cxnSpLocks/>
              <a:stCxn id="335" idx="2"/>
              <a:endCxn id="3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734A02BE-04C2-4523-3712-AC68AEA1896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3B40B836-233B-EF40-6A6B-5D437B5AAE6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2C4B386-0EE4-10B4-C5F6-B909368C269D}"/>
              </a:ext>
            </a:extLst>
          </p:cNvPr>
          <p:cNvGrpSpPr/>
          <p:nvPr/>
        </p:nvGrpSpPr>
        <p:grpSpPr>
          <a:xfrm>
            <a:off x="7551517" y="4387327"/>
            <a:ext cx="904560" cy="594993"/>
            <a:chOff x="4534163" y="2566626"/>
            <a:chExt cx="2635996" cy="1350088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DBC1846D-7EC6-9716-D623-5AB807AAAFF9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BD53F46-8980-72F4-B498-27AD05FCAAFD}"/>
                </a:ext>
              </a:extLst>
            </p:cNvPr>
            <p:cNvCxnSpPr>
              <a:stCxn id="33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6D37732-CE1B-0028-6C60-71E286C0A906}"/>
                </a:ext>
              </a:extLst>
            </p:cNvPr>
            <p:cNvCxnSpPr>
              <a:cxnSpLocks/>
              <a:stCxn id="330" idx="2"/>
              <a:endCxn id="33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50AB1259-116A-A270-C74C-19D137D920E2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35CA5E36-A4BD-2794-C7B1-830C6540FBD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FF894C2-F176-BD60-836F-3D0A2F64A416}"/>
              </a:ext>
            </a:extLst>
          </p:cNvPr>
          <p:cNvGrpSpPr/>
          <p:nvPr/>
        </p:nvGrpSpPr>
        <p:grpSpPr>
          <a:xfrm>
            <a:off x="7526172" y="5662193"/>
            <a:ext cx="904560" cy="594993"/>
            <a:chOff x="4534163" y="2566626"/>
            <a:chExt cx="2635996" cy="1350088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55746C1-9592-C7E7-3D3B-BFE7D6F7422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520DDAF-97D8-153B-BD75-0A10D15B0244}"/>
                </a:ext>
              </a:extLst>
            </p:cNvPr>
            <p:cNvCxnSpPr>
              <a:stCxn id="32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4FA9C89-93EE-C3B3-DAEF-B058C4682DCC}"/>
                </a:ext>
              </a:extLst>
            </p:cNvPr>
            <p:cNvCxnSpPr>
              <a:cxnSpLocks/>
              <a:stCxn id="325" idx="2"/>
              <a:endCxn id="32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44F70728-3659-5147-62C9-28CD7231AE7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453A2A39-3477-E23E-93FD-BAA1E55301C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3103105-E9A4-822E-73B4-A62AB17D8DBB}"/>
              </a:ext>
            </a:extLst>
          </p:cNvPr>
          <p:cNvGrpSpPr/>
          <p:nvPr/>
        </p:nvGrpSpPr>
        <p:grpSpPr>
          <a:xfrm>
            <a:off x="10623458" y="4396930"/>
            <a:ext cx="904560" cy="594993"/>
            <a:chOff x="4534163" y="2566626"/>
            <a:chExt cx="2635996" cy="1350088"/>
          </a:xfrm>
        </p:grpSpPr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4C5C1146-3577-BA93-8712-C07E3A31E83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1CBB740-0BE7-4925-27AE-9220BB889086}"/>
                </a:ext>
              </a:extLst>
            </p:cNvPr>
            <p:cNvCxnSpPr>
              <a:stCxn id="32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B32F435-FAA0-FEC9-B3BF-35C3B9137FD7}"/>
                </a:ext>
              </a:extLst>
            </p:cNvPr>
            <p:cNvCxnSpPr>
              <a:cxnSpLocks/>
              <a:stCxn id="320" idx="2"/>
              <a:endCxn id="32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D07795A4-40BA-B70B-990D-28B3BA000E4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6E402628-B407-8DFF-B162-4D646E26427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8540F12-1315-A48D-A317-67BAE693C2A5}"/>
              </a:ext>
            </a:extLst>
          </p:cNvPr>
          <p:cNvGrpSpPr/>
          <p:nvPr/>
        </p:nvGrpSpPr>
        <p:grpSpPr>
          <a:xfrm>
            <a:off x="10623458" y="5662193"/>
            <a:ext cx="904560" cy="594993"/>
            <a:chOff x="4534163" y="2566626"/>
            <a:chExt cx="2635996" cy="1350088"/>
          </a:xfrm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F9D38CA9-2E88-5258-0BAB-15E0FDD2CC1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9A3F9D9-D2F4-4C38-260E-8649087B9F3C}"/>
                </a:ext>
              </a:extLst>
            </p:cNvPr>
            <p:cNvCxnSpPr>
              <a:stCxn id="31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E206F95-5BB8-FAF8-DA53-AC940CA14B81}"/>
                </a:ext>
              </a:extLst>
            </p:cNvPr>
            <p:cNvCxnSpPr>
              <a:cxnSpLocks/>
              <a:stCxn id="315" idx="2"/>
              <a:endCxn id="31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3924E56F-7F5A-71D6-B3F4-C07A6F98BDAB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1F1EAE36-CC93-622B-32AB-949825E9971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AED48E0-5BD2-49E6-4253-8BD700CA8B6B}"/>
              </a:ext>
            </a:extLst>
          </p:cNvPr>
          <p:cNvGrpSpPr/>
          <p:nvPr/>
        </p:nvGrpSpPr>
        <p:grpSpPr>
          <a:xfrm>
            <a:off x="8776917" y="1530167"/>
            <a:ext cx="904560" cy="594993"/>
            <a:chOff x="4534163" y="2566626"/>
            <a:chExt cx="2635996" cy="1350088"/>
          </a:xfrm>
        </p:grpSpPr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7F2A6B0C-28CB-71A5-1A36-3F74A14360F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DC58A609-A55C-1BC5-A4EC-B71011B6AFDB}"/>
                </a:ext>
              </a:extLst>
            </p:cNvPr>
            <p:cNvCxnSpPr>
              <a:stCxn id="36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9555116-33A1-2E89-5EC9-78473A1BA8C3}"/>
                </a:ext>
              </a:extLst>
            </p:cNvPr>
            <p:cNvCxnSpPr>
              <a:cxnSpLocks/>
              <a:stCxn id="366" idx="2"/>
              <a:endCxn id="37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FBAD92EF-D2F9-14E8-1C13-70D5AB820A6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FACAD753-B0D4-0753-F5DC-FCB8B544C57E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AC48508-4F3B-2945-FA32-2F0C3FF63954}"/>
              </a:ext>
            </a:extLst>
          </p:cNvPr>
          <p:cNvGrpSpPr/>
          <p:nvPr/>
        </p:nvGrpSpPr>
        <p:grpSpPr>
          <a:xfrm>
            <a:off x="7332237" y="1139850"/>
            <a:ext cx="904560" cy="594993"/>
            <a:chOff x="4534163" y="2566626"/>
            <a:chExt cx="2635996" cy="1350088"/>
          </a:xfrm>
        </p:grpSpPr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682CC1A4-0263-969E-DB47-0C9B26C1A6B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922283-B031-09C0-4488-5112ABEF746B}"/>
                </a:ext>
              </a:extLst>
            </p:cNvPr>
            <p:cNvCxnSpPr>
              <a:stCxn id="36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AA5C524-C294-D5F3-834B-BF7BEED74147}"/>
                </a:ext>
              </a:extLst>
            </p:cNvPr>
            <p:cNvCxnSpPr>
              <a:cxnSpLocks/>
              <a:stCxn id="361" idx="2"/>
              <a:endCxn id="3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B6FC536-75E4-6043-C366-71B2BF9F3D9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7D8A68A3-59A3-447B-2EF5-5C598BE81F6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4AE29FB5-AF36-7573-6D4C-B0D95A263C04}"/>
              </a:ext>
            </a:extLst>
          </p:cNvPr>
          <p:cNvGrpSpPr/>
          <p:nvPr/>
        </p:nvGrpSpPr>
        <p:grpSpPr>
          <a:xfrm>
            <a:off x="10404178" y="1149453"/>
            <a:ext cx="904560" cy="594993"/>
            <a:chOff x="4534163" y="2566626"/>
            <a:chExt cx="2635996" cy="1350088"/>
          </a:xfrm>
        </p:grpSpPr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D5A7052F-DE4D-82E9-D117-44586992C16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F4D47AA-017B-A7BF-F0F4-3BF8C20B1582}"/>
                </a:ext>
              </a:extLst>
            </p:cNvPr>
            <p:cNvCxnSpPr>
              <a:stCxn id="35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35D7428-DA24-9B85-A489-FA62CE436656}"/>
                </a:ext>
              </a:extLst>
            </p:cNvPr>
            <p:cNvCxnSpPr>
              <a:cxnSpLocks/>
              <a:stCxn id="351" idx="2"/>
              <a:endCxn id="35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EDB3AE5B-EF00-7197-B58F-A53CE818F4B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800254F5-C502-9285-9320-DDCAC3D4691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A51BEED-D5C6-F3B0-EFF3-8C25BFB1496C}"/>
              </a:ext>
            </a:extLst>
          </p:cNvPr>
          <p:cNvGrpSpPr/>
          <p:nvPr/>
        </p:nvGrpSpPr>
        <p:grpSpPr>
          <a:xfrm>
            <a:off x="10404178" y="2414716"/>
            <a:ext cx="904560" cy="594993"/>
            <a:chOff x="4534163" y="2566626"/>
            <a:chExt cx="2635996" cy="1350088"/>
          </a:xfrm>
        </p:grpSpPr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2E6DAA12-9F9C-4319-34F3-B8AF2364535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55CDE38-734B-1B96-BDAA-F0538FE2C27B}"/>
                </a:ext>
              </a:extLst>
            </p:cNvPr>
            <p:cNvCxnSpPr>
              <a:stCxn id="34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3B50EB5-536A-DB0C-926F-279CB7AD42CD}"/>
                </a:ext>
              </a:extLst>
            </p:cNvPr>
            <p:cNvCxnSpPr>
              <a:cxnSpLocks/>
              <a:stCxn id="346" idx="2"/>
              <a:endCxn id="35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Rectangle: Rounded Corners 348">
              <a:extLst>
                <a:ext uri="{FF2B5EF4-FFF2-40B4-BE49-F238E27FC236}">
                  <a16:creationId xmlns:a16="http://schemas.microsoft.com/office/drawing/2014/main" id="{B07AC226-A9A4-7773-3044-2FBB24713E4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B76F6B69-6585-61B4-39C8-7EA3A23912E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06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AA656D1D-CD30-5868-C821-9877EF13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D3A060-6021-CC4C-69CE-7A1F74EBAAFC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43BB1-12E5-DDFD-214E-EBF0A98A9A01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156058E-4171-7B5F-8273-17662BF88E5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B80083-1CC0-B598-0E42-B9E6784C5CA7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66721-19BB-771D-8FF1-80F92B549CDC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3854-734D-3C59-AB79-97889434248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70B3A2-6683-78C6-16DC-BA53294691C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B2C48-968B-F1C6-248D-9C5667B92E8D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739F914-AFFB-7C8C-A295-FEE83C6039C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EEEE8C-25D8-49FE-D18D-93492F858065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0E3BBB-D995-3E69-5F85-6FC4138F8B20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2E7EEA5-6B5A-156C-F58D-4CE0067347B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CDE5E57-FDC2-10B1-650D-1E360B5E215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98A4E8-3714-53D0-3261-622245BF7B6C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087CD8-A769-CB6B-9DC0-AE9F704DE58D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1C1514-434D-EE27-E5F0-5A1F1CA05477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5B3E39-E3E7-D14B-5B70-8413E86A8C56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29B823-EE96-F9D0-6023-980C83237DC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6AA46A-1E49-BC57-213A-DF8F9FD56A5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279FA8-8E0E-AC32-01D3-157AE6C71A7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87966C0-80F1-EC3E-DD13-22776B103DB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71848B-D321-8F54-47F0-6A7D77C5ED2B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7423D-7B80-57EA-968F-5B279B23F0B4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2F4DC11-BC80-5850-396F-07329463B18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7A4A0BA-A7A8-34B8-8765-C5296C87EF1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59EBC-B31A-5BB4-66E9-758A5CD63BEC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271A42-F3FB-5DAD-AA5A-29227F62C0E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5D12E3-15E1-32F5-A6A1-9EBF2DD8080F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072FE2-8394-B7DF-BECB-BB032AB7E052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973EF3A-C42D-4BE1-301A-E0E436D18F1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CFB1902-2D29-36A5-77F4-CE151AEAD67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6C5648-6E04-70A3-BD84-C31266DA1CEA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F5C5BF2-2585-754A-1370-39652DEB556C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66B79F-581E-5A76-7511-6335888DB73D}"/>
                </a:ext>
              </a:extLst>
            </p:cNvPr>
            <p:cNvCxnSpPr>
              <a:stCxn id="34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3A9E53-C04C-70B8-95C5-20D28BEF82A8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F611759-8F24-D386-BFCC-BAB041F5D57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1319BA9-E871-5CA3-3F0E-C217CBC963D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57E529-EC6A-A8AF-1EBB-58DC84022567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AD8AD5-67BC-F337-DDF5-E9A3A905A39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5C1BE5-060B-803F-1027-A286717741CB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A6EF68-3CC1-36BB-65ED-6913ABC49419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FA8E57E-0067-0118-C943-ED460C52FC4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651BA7E-25F8-B8B3-F1E9-CE69EC0F8AA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89AC14-B1BF-2B24-869F-94A814995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25A26-DF29-802A-0012-2AF774FC9E40}"/>
              </a:ext>
            </a:extLst>
          </p:cNvPr>
          <p:cNvSpPr/>
          <p:nvPr/>
        </p:nvSpPr>
        <p:spPr>
          <a:xfrm>
            <a:off x="3885995" y="4987032"/>
            <a:ext cx="3913766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EEAD99-03C1-165C-887D-9074685E1412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CD02E-4561-EC60-0EE7-1974679CB7A8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305834-7BE9-FD71-22FF-82B54523DD9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902D67-D484-1EB0-3149-BD40E0220DB9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523575-B665-9494-7E22-B2E35F83464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869962-9286-1F12-6F01-8C6870F3F47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AA5C36D-E599-2F7E-3771-09A0AC9D2713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B84DA6-A0A3-8647-A45D-400D449D5388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0FE877E-551A-1451-F3A0-3C42153E1D8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E5FD98-4413-34C7-20C1-8CA35198B387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BA7E8C-5B41-FF8B-CEA3-125C745E326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D2494A5-63ED-639E-7642-B6E9C8621DB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C6424A-9FE5-A843-F417-4E2BE935953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849B67-EBB6-7C3E-FF33-38D8378A072E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35F6A69-8C3F-BDB5-6C7C-8DDB529B4EA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7D7128-E4EF-4F5E-6E7C-79113B78603C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7068F7-C6E7-B812-9324-6976D62950C0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0FA583A-FE96-3C87-E1F5-987B7E9C4EE8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F72AFC-8F7B-A761-67A7-9D0ACD6C832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1CAA5-5099-7DDC-77B3-F292F1C3C8D4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D6178A6-76AE-B5FB-9ADB-8B02BE8DDEA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0B1EFF-91E4-7D8C-5064-1AFC5B0C96BA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EAA241-F4D4-A7C0-E859-E3E6887FED9B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54A9F0-1858-D4F9-0175-8E406CD5438B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A6590D5-38D5-4705-48CA-A8EE516B65FE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3467EA5-6265-4D54-61EC-237E393C4608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FB4E6F8-E0F1-E33A-1F57-AD8802BF86B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1F33EE-4F5E-A0CD-309E-A82C08675A5F}"/>
                </a:ext>
              </a:extLst>
            </p:cNvPr>
            <p:cNvCxnSpPr>
              <a:stCxn id="6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CDB3A4-1570-08DD-3480-28A4E4481747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051B3FD-A3ED-D85E-848E-95475CB5EB1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E2951CD-7131-7EDD-A200-CA2D1490ED2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64B4A9-0B85-E381-7B4C-CE3B3BEDEB12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892350-6547-DCBE-430E-FA498993749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882C07-B169-8949-3DAF-693358726D55}"/>
                </a:ext>
              </a:extLst>
            </p:cNvPr>
            <p:cNvCxnSpPr>
              <a:stCxn id="7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73C67A-17A4-1596-1F18-7A9ED24DC159}"/>
                </a:ext>
              </a:extLst>
            </p:cNvPr>
            <p:cNvCxnSpPr>
              <a:cxnSpLocks/>
              <a:stCxn id="79" idx="2"/>
              <a:endCxn id="8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3FE34F6-435F-50D2-B935-D756E7BF5C9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8BC92DA-E936-26A0-10BF-D53FFC53EFC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3727E2-32B6-BA84-5C8E-0697AED38063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2A7CC4F-DB2E-A01B-BF09-CCAFB6D7E60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E2E6E7-BC0F-1F38-CBE0-399CD754EA6B}"/>
                </a:ext>
              </a:extLst>
            </p:cNvPr>
            <p:cNvCxnSpPr>
              <a:stCxn id="8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1E6FDDA-4F2C-FE71-1465-A846866C45DE}"/>
                </a:ext>
              </a:extLst>
            </p:cNvPr>
            <p:cNvCxnSpPr>
              <a:cxnSpLocks/>
              <a:stCxn id="85" idx="2"/>
              <a:endCxn id="8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B890F5E-33C0-0E62-2D43-E82EC19744C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26DC9B6-7684-D7E5-B218-D9990D46FD3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40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638CEF2B-61F9-C206-B341-C29437C0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2DD3F-769A-5AED-EBFE-B3C4DAC08B3D}"/>
              </a:ext>
            </a:extLst>
          </p:cNvPr>
          <p:cNvSpPr/>
          <p:nvPr/>
        </p:nvSpPr>
        <p:spPr>
          <a:xfrm>
            <a:off x="3885995" y="4987032"/>
            <a:ext cx="3913766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6104-9EE5-2CF6-B943-DA2BD3B6DC7D}"/>
              </a:ext>
            </a:extLst>
          </p:cNvPr>
          <p:cNvSpPr txBox="1"/>
          <p:nvPr/>
        </p:nvSpPr>
        <p:spPr>
          <a:xfrm>
            <a:off x="9654802" y="1571316"/>
            <a:ext cx="216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</a:t>
            </a:r>
          </a:p>
          <a:p>
            <a:r>
              <a:rPr lang="en-US" sz="2400" dirty="0"/>
              <a:t>False Negatives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F19CA-0702-61C8-CA63-812A64A1AE1E}"/>
              </a:ext>
            </a:extLst>
          </p:cNvPr>
          <p:cNvSpPr txBox="1"/>
          <p:nvPr/>
        </p:nvSpPr>
        <p:spPr>
          <a:xfrm>
            <a:off x="345483" y="2291538"/>
            <a:ext cx="1967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Higher</a:t>
            </a:r>
          </a:p>
          <a:p>
            <a:pPr algn="r"/>
            <a:r>
              <a:rPr lang="en-US" sz="2400" dirty="0"/>
              <a:t>False Positives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FE301A-4112-0AF7-8FB1-331DB3E59CC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29182" y="3122535"/>
            <a:ext cx="1668744" cy="763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0787E-B1DB-3FBE-EDA3-5E7DFA44BB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881" y="2707037"/>
            <a:ext cx="2982950" cy="1086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B65796-BA64-A7BE-4B26-661B215D1A5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98581" y="1986815"/>
            <a:ext cx="3156221" cy="1806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DFF86F-74D1-9C0B-3D49-B47B0D9AE90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681444" y="1986815"/>
            <a:ext cx="973358" cy="1806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FF36627-56F9-BA66-DBFD-6E1A2CCF9AF2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C53F84-4974-0E10-CFF1-083A94FD66B4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DB343AA-A534-FDE3-B071-3F274C36447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0E14A2-D22A-2C64-4B55-0D621FEBE76B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C9957A-BFEF-AB87-18C9-8E05B8FC5C68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FEAB87B-877F-BA6A-0F07-F5763D7D721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5DE59C2-A354-2D82-A3AE-F44BEFA6D40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41AA54-3F0E-4B70-CC7E-9123D712C0EA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E71BE69-DCDB-4C38-B4D1-CF952A4CE71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84A5CD-C17A-5615-BDFA-A9DCD808ED62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76B702-07A2-748A-D85F-951147449790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5E3A2F2-09F6-3F4A-04B2-EC379FF888B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BBEE233-C18C-3FB4-1EBC-9D38CD49253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0623FD9-E7F9-F312-25A1-2E16B35323BE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A33681E-967D-49DE-B2AE-844A5AA6686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544E1A-572B-F5CB-2FD9-946ED5503467}"/>
                </a:ext>
              </a:extLst>
            </p:cNvPr>
            <p:cNvCxnSpPr>
              <a:stCxn id="6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54D292E-FFC9-01CB-C305-2FDA4DAC4645}"/>
                </a:ext>
              </a:extLst>
            </p:cNvPr>
            <p:cNvCxnSpPr>
              <a:cxnSpLocks/>
              <a:stCxn id="66" idx="2"/>
              <a:endCxn id="1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5580F9C-24E1-C47A-8626-16C26CF6A00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B16CF4EF-54E5-C4DA-C0FE-48C36AC2CA3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A4265B-09F9-3946-EE63-2E1FE111330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3F63047-6439-4DEE-2119-726EAB3AE58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E934345-F3D3-5C43-56CE-7F70A9B60C8A}"/>
                </a:ext>
              </a:extLst>
            </p:cNvPr>
            <p:cNvCxnSpPr>
              <a:stCxn id="1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9160CF-29C3-7956-FA8F-254C92B82551}"/>
                </a:ext>
              </a:extLst>
            </p:cNvPr>
            <p:cNvCxnSpPr>
              <a:cxnSpLocks/>
              <a:stCxn id="141" idx="2"/>
              <a:endCxn id="15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FA41F30-BB77-FFB8-B20B-720FCED12B5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B3666F2-56DA-82FB-C163-87FFD77D309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891E128-5AE9-0EA0-F5EE-8CEDF1634212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751C8A1-756E-D74F-F084-C9403D806CB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E57C2D-7E5D-97B7-E8C8-7467FAEC63C2}"/>
                </a:ext>
              </a:extLst>
            </p:cNvPr>
            <p:cNvCxnSpPr>
              <a:stCxn id="15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A14150-FD00-1D88-77D3-47BD8F6C921F}"/>
                </a:ext>
              </a:extLst>
            </p:cNvPr>
            <p:cNvCxnSpPr>
              <a:cxnSpLocks/>
              <a:stCxn id="152" idx="2"/>
              <a:endCxn id="15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00BC91B-47CA-B7E6-81B5-0D38B8E7CE4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C0C1B57A-C22D-27ED-41C9-28709046C6E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BCE9D2-2F99-2214-45DB-5DF6D4979E12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59DA2A7-22EA-3A1A-2789-E9BD981B489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5B37AE4-7AA6-9218-8A6C-96E529073CC6}"/>
                </a:ext>
              </a:extLst>
            </p:cNvPr>
            <p:cNvCxnSpPr>
              <a:stCxn id="15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616D5F8-843A-9868-359A-B1C9E215DAB1}"/>
                </a:ext>
              </a:extLst>
            </p:cNvPr>
            <p:cNvCxnSpPr>
              <a:cxnSpLocks/>
              <a:stCxn id="158" idx="2"/>
              <a:endCxn id="16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37434C72-A159-61E0-8D04-98E397D4F55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B6C7AD10-78D7-0882-681E-26858BEC02A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9353C45-718B-6270-1FED-37AE802AFB3D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BC2A9D1A-7CFC-1FF4-B693-6F46E72C768F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0FE84E-B281-6B0B-7303-CEC6BB4F4F81}"/>
                </a:ext>
              </a:extLst>
            </p:cNvPr>
            <p:cNvCxnSpPr>
              <a:stCxn id="16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E832B0-FE0B-B9FB-7C6B-97A52CC345CE}"/>
                </a:ext>
              </a:extLst>
            </p:cNvPr>
            <p:cNvCxnSpPr>
              <a:cxnSpLocks/>
              <a:stCxn id="165" idx="2"/>
              <a:endCxn id="16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310EF73-D2B5-C0A0-5F03-11CBB023627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34170390-87DD-B03D-5E09-138EFFAA40C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76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322177" y="453345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35543" y="3338615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6601545" y="48654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684052" y="36721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6176406" y="43407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3948742" y="4410483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904598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5016066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522137" y="249673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71F40-97E5-89C7-36E8-4DD534D69796}"/>
              </a:ext>
            </a:extLst>
          </p:cNvPr>
          <p:cNvSpPr txBox="1"/>
          <p:nvPr/>
        </p:nvSpPr>
        <p:spPr>
          <a:xfrm>
            <a:off x="3802999" y="5891049"/>
            <a:ext cx="458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Points for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19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4BBD96-5160-42F4-B8EE-0FE32D7E281F}"/>
              </a:ext>
            </a:extLst>
          </p:cNvPr>
          <p:cNvSpPr txBox="1"/>
          <p:nvPr/>
        </p:nvSpPr>
        <p:spPr>
          <a:xfrm>
            <a:off x="4180726" y="5694530"/>
            <a:ext cx="361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Support Vectors are chosen</a:t>
            </a:r>
          </a:p>
        </p:txBody>
      </p:sp>
    </p:spTree>
    <p:extLst>
      <p:ext uri="{BB962C8B-B14F-4D97-AF65-F5344CB8AC3E}">
        <p14:creationId xmlns:p14="http://schemas.microsoft.com/office/powerpoint/2010/main" val="197764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102064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Occupation of a person age above than 65, have a higher </a:t>
            </a:r>
            <a:br>
              <a:rPr lang="en-US" sz="2600" dirty="0"/>
            </a:br>
            <a:r>
              <a:rPr lang="en-US" sz="2600" dirty="0"/>
              <a:t>chance of being “Retired”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Some features are imputed with another dataset like: </a:t>
            </a:r>
            <a:r>
              <a:rPr lang="en-US" sz="2600" dirty="0" err="1"/>
              <a:t>post_area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All the left features, the “Unknown” value is treated like a missing value itself</a:t>
            </a:r>
          </a:p>
        </p:txBody>
      </p:sp>
    </p:spTree>
    <p:extLst>
      <p:ext uri="{BB962C8B-B14F-4D97-AF65-F5344CB8AC3E}">
        <p14:creationId xmlns:p14="http://schemas.microsoft.com/office/powerpoint/2010/main" val="43962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Word"/>
      </p:transition>
    </mc:Choice>
    <mc:Fallback xmlns="">
      <p:transition spd="slow" advTm="3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088FB8-AF31-B16B-7913-CE35A05BFD2D}"/>
              </a:ext>
            </a:extLst>
          </p:cNvPr>
          <p:cNvSpPr txBox="1"/>
          <p:nvPr/>
        </p:nvSpPr>
        <p:spPr>
          <a:xfrm>
            <a:off x="4273511" y="5619695"/>
            <a:ext cx="350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Marginal Planes are drawn</a:t>
            </a:r>
          </a:p>
        </p:txBody>
      </p:sp>
    </p:spTree>
    <p:extLst>
      <p:ext uri="{BB962C8B-B14F-4D97-AF65-F5344CB8AC3E}">
        <p14:creationId xmlns:p14="http://schemas.microsoft.com/office/powerpoint/2010/main" val="220478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4027569" y="2473586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C00F0-CD28-94E1-D1D7-23108154E5C8}"/>
              </a:ext>
            </a:extLst>
          </p:cNvPr>
          <p:cNvSpPr txBox="1"/>
          <p:nvPr/>
        </p:nvSpPr>
        <p:spPr>
          <a:xfrm>
            <a:off x="2556392" y="5708373"/>
            <a:ext cx="710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basis of Marginal Planes, a hyperplane is chosen</a:t>
            </a:r>
          </a:p>
        </p:txBody>
      </p:sp>
    </p:spTree>
    <p:extLst>
      <p:ext uri="{BB962C8B-B14F-4D97-AF65-F5344CB8AC3E}">
        <p14:creationId xmlns:p14="http://schemas.microsoft.com/office/powerpoint/2010/main" val="429453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4027569" y="2473586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C00F0-CD28-94E1-D1D7-23108154E5C8}"/>
              </a:ext>
            </a:extLst>
          </p:cNvPr>
          <p:cNvSpPr txBox="1"/>
          <p:nvPr/>
        </p:nvSpPr>
        <p:spPr>
          <a:xfrm>
            <a:off x="3346042" y="5621305"/>
            <a:ext cx="523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 marginal Plane, Most ideal situation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BE4C84-D4E8-DEBE-8A41-8D2A1AB35389}"/>
              </a:ext>
            </a:extLst>
          </p:cNvPr>
          <p:cNvSpPr/>
          <p:nvPr/>
        </p:nvSpPr>
        <p:spPr>
          <a:xfrm>
            <a:off x="4710460" y="4902217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29F1-70ED-3364-EA3B-2F75F9972469}"/>
              </a:ext>
            </a:extLst>
          </p:cNvPr>
          <p:cNvSpPr/>
          <p:nvPr/>
        </p:nvSpPr>
        <p:spPr>
          <a:xfrm>
            <a:off x="6621351" y="330813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8F917E-5658-1356-6353-525A75DC66AA}"/>
              </a:ext>
            </a:extLst>
          </p:cNvPr>
          <p:cNvSpPr/>
          <p:nvPr/>
        </p:nvSpPr>
        <p:spPr>
          <a:xfrm>
            <a:off x="5963425" y="3492794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EA5E86-093E-547D-E5BA-53E94F9EF867}"/>
              </a:ext>
            </a:extLst>
          </p:cNvPr>
          <p:cNvSpPr/>
          <p:nvPr/>
        </p:nvSpPr>
        <p:spPr>
          <a:xfrm>
            <a:off x="4843034" y="4442813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3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1510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85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Word"/>
      </p:transition>
    </mc:Choice>
    <mc:Fallback xmlns="">
      <p:transition spd="slow" advTm="4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7BE4C84-D4E8-DEBE-8A41-8D2A1AB35389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29F1-70ED-3364-EA3B-2F75F9972469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8F917E-5658-1356-6353-525A75DC66AA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EA5E86-093E-547D-E5BA-53E94F9EF867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0575F-A4BF-7088-18AD-41BF9F43BFAD}"/>
              </a:ext>
            </a:extLst>
          </p:cNvPr>
          <p:cNvSpPr txBox="1"/>
          <p:nvPr/>
        </p:nvSpPr>
        <p:spPr>
          <a:xfrm>
            <a:off x="7547418" y="1297984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BC04BF-A76B-CC89-1321-0D3AA59B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95" y="2199399"/>
            <a:ext cx="5825218" cy="2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29C11-5EE4-3830-9A98-E8CB85A9005E}"/>
              </a:ext>
            </a:extLst>
          </p:cNvPr>
          <p:cNvSpPr txBox="1"/>
          <p:nvPr/>
        </p:nvSpPr>
        <p:spPr>
          <a:xfrm>
            <a:off x="0" y="7336182"/>
            <a:ext cx="7891837" cy="3275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	    0.92      0.85      0.88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	    0.98      0.99      0.99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 0.97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 0.95      0.92      0.93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 0.97      0.97      0.97      2031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9F8FA-D348-7457-B562-D59051835A73}"/>
              </a:ext>
            </a:extLst>
          </p:cNvPr>
          <p:cNvSpPr txBox="1"/>
          <p:nvPr/>
        </p:nvSpPr>
        <p:spPr>
          <a:xfrm>
            <a:off x="1508469" y="5267298"/>
            <a:ext cx="9175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 are some False Negatives, but overall performance seems good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8741E-BAE8-47EB-32A5-99787928E339}"/>
              </a:ext>
            </a:extLst>
          </p:cNvPr>
          <p:cNvSpPr txBox="1"/>
          <p:nvPr/>
        </p:nvSpPr>
        <p:spPr>
          <a:xfrm>
            <a:off x="4762440" y="1129037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4098B1-847E-02D7-E00F-6409D840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12" y="1838367"/>
            <a:ext cx="8566600" cy="31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092394" y="3013501"/>
            <a:ext cx="3867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Decile 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3056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586E95B-44E9-CA02-087A-87D4FEF7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351" y="803907"/>
            <a:ext cx="5966977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391A6-4CB0-F58C-2E54-9C7555CF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35" y="2775475"/>
            <a:ext cx="5890770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8742851-911B-5449-22C0-D3B58783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97" y="454438"/>
            <a:ext cx="568501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1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47FD74-32EE-B8E3-ED1F-9A01D430F01C}"/>
              </a:ext>
            </a:extLst>
          </p:cNvPr>
          <p:cNvGraphicFramePr>
            <a:graphicFrameLocks noGrp="1"/>
          </p:cNvGraphicFramePr>
          <p:nvPr/>
        </p:nvGraphicFramePr>
        <p:xfrm>
          <a:off x="4572726" y="4180114"/>
          <a:ext cx="89408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83777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0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3428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9E67E3-5384-DD50-38FA-5D85C21C7DAB}"/>
              </a:ext>
            </a:extLst>
          </p:cNvPr>
          <p:cNvGraphicFramePr>
            <a:graphicFrameLocks noGrp="1"/>
          </p:cNvGraphicFramePr>
          <p:nvPr/>
        </p:nvGraphicFramePr>
        <p:xfrm>
          <a:off x="6982097" y="4180114"/>
          <a:ext cx="42715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852">
                  <a:extLst>
                    <a:ext uri="{9D8B030D-6E8A-4147-A177-3AD203B41FA5}">
                      <a16:colId xmlns:a16="http://schemas.microsoft.com/office/drawing/2014/main" val="3132643511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3729362259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260712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Color_Blue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2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02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14A0A-B74D-E2EC-40A4-8300F0BDE87B}"/>
              </a:ext>
            </a:extLst>
          </p:cNvPr>
          <p:cNvCxnSpPr/>
          <p:nvPr/>
        </p:nvCxnSpPr>
        <p:spPr>
          <a:xfrm>
            <a:off x="5728063" y="4944291"/>
            <a:ext cx="10322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1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0365B-C70A-3198-0245-244C912F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89" y="2124381"/>
            <a:ext cx="598983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7EDD331-982F-8263-5849-82462395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17" y="3857769"/>
            <a:ext cx="5677392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292BF3A-12E3-4CAB-EA63-44BCB518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28" y="586639"/>
            <a:ext cx="582980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FFE56-8F42-52D3-0022-2D538681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5884"/>
            <a:ext cx="601270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3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F5122E6-2856-DA16-E6D2-7D4FCBE1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66" y="4188078"/>
            <a:ext cx="5959356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5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CC6AB-881F-D813-F703-76738C10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67" y="1552242"/>
            <a:ext cx="5890770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AA30501-66BE-D933-E2B8-571F9313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09" y="3777260"/>
            <a:ext cx="6081287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0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47FD74-32EE-B8E3-ED1F-9A01D430F01C}"/>
              </a:ext>
            </a:extLst>
          </p:cNvPr>
          <p:cNvGraphicFramePr>
            <a:graphicFrameLocks noGrp="1"/>
          </p:cNvGraphicFramePr>
          <p:nvPr/>
        </p:nvGraphicFramePr>
        <p:xfrm>
          <a:off x="4572726" y="4180114"/>
          <a:ext cx="89408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83777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0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3428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9E67E3-5384-DD50-38FA-5D85C21C7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22876"/>
              </p:ext>
            </p:extLst>
          </p:nvPr>
        </p:nvGraphicFramePr>
        <p:xfrm>
          <a:off x="6982097" y="4180114"/>
          <a:ext cx="284770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852">
                  <a:extLst>
                    <a:ext uri="{9D8B030D-6E8A-4147-A177-3AD203B41FA5}">
                      <a16:colId xmlns:a16="http://schemas.microsoft.com/office/drawing/2014/main" val="3132643511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372936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2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02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14A0A-B74D-E2EC-40A4-8300F0BDE87B}"/>
              </a:ext>
            </a:extLst>
          </p:cNvPr>
          <p:cNvCxnSpPr/>
          <p:nvPr/>
        </p:nvCxnSpPr>
        <p:spPr>
          <a:xfrm>
            <a:off x="5728063" y="4944291"/>
            <a:ext cx="10322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F9C321-9A7B-097E-C9BE-015611FF3C3F}"/>
              </a:ext>
            </a:extLst>
          </p:cNvPr>
          <p:cNvSpPr txBox="1"/>
          <p:nvPr/>
        </p:nvSpPr>
        <p:spPr>
          <a:xfrm>
            <a:off x="7226235" y="3736300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drop_first</a:t>
            </a:r>
            <a:r>
              <a:rPr lang="en-US" dirty="0"/>
              <a:t> =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75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849BB-47E4-6B55-20DA-C2505216AC47}"/>
              </a:ext>
            </a:extLst>
          </p:cNvPr>
          <p:cNvSpPr txBox="1"/>
          <p:nvPr/>
        </p:nvSpPr>
        <p:spPr>
          <a:xfrm>
            <a:off x="4478346" y="3715355"/>
            <a:ext cx="371172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Self 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Self Employed Partner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756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83069" y="1387431"/>
            <a:ext cx="2246655" cy="2223951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0A182A-7067-86B8-3DA7-B5E554EC1E5E}"/>
              </a:ext>
            </a:extLst>
          </p:cNvPr>
          <p:cNvSpPr/>
          <p:nvPr/>
        </p:nvSpPr>
        <p:spPr bwMode="auto">
          <a:xfrm>
            <a:off x="1459268" y="3120985"/>
            <a:ext cx="2094254" cy="1805392"/>
          </a:xfrm>
          <a:prstGeom prst="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F368C0-D360-0CAE-B02B-9F747B83EE04}"/>
              </a:ext>
            </a:extLst>
          </p:cNvPr>
          <p:cNvSpPr/>
          <p:nvPr/>
        </p:nvSpPr>
        <p:spPr bwMode="auto">
          <a:xfrm>
            <a:off x="1604050" y="4567050"/>
            <a:ext cx="1804695" cy="1555772"/>
          </a:xfrm>
          <a:prstGeom prst="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4BD6-CEEA-ED5F-EEEB-5ECD682AFF2F}"/>
              </a:ext>
            </a:extLst>
          </p:cNvPr>
          <p:cNvSpPr txBox="1"/>
          <p:nvPr/>
        </p:nvSpPr>
        <p:spPr>
          <a:xfrm>
            <a:off x="4478346" y="2066645"/>
            <a:ext cx="6698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shows a form of order or has a good</a:t>
            </a:r>
            <a:br>
              <a:rPr lang="en-US" sz="2400" dirty="0"/>
            </a:br>
            <a:r>
              <a:rPr lang="en-US" sz="2400" dirty="0"/>
              <a:t>frequency distribution, we can assign a rank to it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85890-B4B9-C603-9586-EA1461A484D3}"/>
              </a:ext>
            </a:extLst>
          </p:cNvPr>
          <p:cNvSpPr txBox="1"/>
          <p:nvPr/>
        </p:nvSpPr>
        <p:spPr>
          <a:xfrm>
            <a:off x="4478346" y="3715355"/>
            <a:ext cx="3574440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Family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Occupation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Occupation_partner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841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056" tIns="45720" rIns="9144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Consolas" panose="020B0609020204030204" pitchFamily="49" charset="0"/>
            <a:ea typeface="Times New Roman" panose="02020603050405020304" pitchFamily="18" charset="0"/>
            <a:cs typeface="Courier New" panose="020703090202050204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1198</Words>
  <Application>Microsoft Office PowerPoint</Application>
  <PresentationFormat>Widescreen</PresentationFormat>
  <Paragraphs>287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Khanna</dc:creator>
  <cp:lastModifiedBy>ayushi sharma</cp:lastModifiedBy>
  <cp:revision>41</cp:revision>
  <dcterms:created xsi:type="dcterms:W3CDTF">2023-04-08T07:21:21Z</dcterms:created>
  <dcterms:modified xsi:type="dcterms:W3CDTF">2023-08-03T17:59:38Z</dcterms:modified>
</cp:coreProperties>
</file>