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68" r:id="rId2"/>
    <p:sldId id="267" r:id="rId3"/>
    <p:sldId id="271" r:id="rId4"/>
    <p:sldId id="273" r:id="rId5"/>
    <p:sldId id="272" r:id="rId6"/>
    <p:sldId id="287" r:id="rId7"/>
    <p:sldId id="282" r:id="rId8"/>
    <p:sldId id="274" r:id="rId9"/>
    <p:sldId id="284" r:id="rId10"/>
    <p:sldId id="280" r:id="rId11"/>
    <p:sldId id="285" r:id="rId12"/>
    <p:sldId id="286" r:id="rId13"/>
    <p:sldId id="288" r:id="rId14"/>
    <p:sldId id="278" r:id="rId15"/>
    <p:sldId id="27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0109E12C-D21E-4E75-A26C-0F8AF9CB74F5}">
          <p14:sldIdLst>
            <p14:sldId id="268"/>
            <p14:sldId id="267"/>
            <p14:sldId id="271"/>
            <p14:sldId id="273"/>
            <p14:sldId id="272"/>
            <p14:sldId id="287"/>
            <p14:sldId id="282"/>
            <p14:sldId id="274"/>
            <p14:sldId id="284"/>
            <p14:sldId id="280"/>
            <p14:sldId id="285"/>
            <p14:sldId id="286"/>
          </p14:sldIdLst>
        </p14:section>
        <p14:section name="Untitled Section" id="{F82A14D1-641C-4A88-B85A-2E8F248D9DFA}">
          <p14:sldIdLst>
            <p14:sldId id="278"/>
            <p14:sldId id="279"/>
          </p14:sldIdLst>
        </p14:section>
      </p14:sectionLst>
    </p:ex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7BC52C-E21A-494E-BC70-5289F4681194}" v="59" dt="2025-09-29T09:00:37.4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50" d="100"/>
          <a:sy n="50" d="100"/>
        </p:scale>
        <p:origin x="-1956" y="-45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yati kaushik" userId="41385f54fd3d337d" providerId="LiveId" clId="{7BED59CF-79E8-4DD0-A7FC-B10B3BABC79B}"/>
    <pc:docChg chg="undo custSel addSld delSld modSld modSection">
      <pc:chgData name="khyati kaushik" userId="41385f54fd3d337d" providerId="LiveId" clId="{7BED59CF-79E8-4DD0-A7FC-B10B3BABC79B}" dt="2025-09-29T10:54:48.704" v="791" actId="20577"/>
      <pc:docMkLst>
        <pc:docMk/>
      </pc:docMkLst>
      <pc:sldChg chg="del">
        <pc:chgData name="khyati kaushik" userId="41385f54fd3d337d" providerId="LiveId" clId="{7BED59CF-79E8-4DD0-A7FC-B10B3BABC79B}" dt="2025-09-24T13:00:40.897" v="560" actId="2696"/>
        <pc:sldMkLst>
          <pc:docMk/>
          <pc:sldMk cId="0" sldId="265"/>
        </pc:sldMkLst>
      </pc:sldChg>
      <pc:sldChg chg="modSp mod">
        <pc:chgData name="khyati kaushik" userId="41385f54fd3d337d" providerId="LiveId" clId="{7BED59CF-79E8-4DD0-A7FC-B10B3BABC79B}" dt="2025-09-29T09:00:43.746" v="779" actId="20577"/>
        <pc:sldMkLst>
          <pc:docMk/>
          <pc:sldMk cId="0" sldId="267"/>
        </pc:sldMkLst>
        <pc:spChg chg="mod">
          <ac:chgData name="khyati kaushik" userId="41385f54fd3d337d" providerId="LiveId" clId="{7BED59CF-79E8-4DD0-A7FC-B10B3BABC79B}" dt="2025-09-29T09:00:43.746" v="779" actId="20577"/>
          <ac:spMkLst>
            <pc:docMk/>
            <pc:sldMk cId="0" sldId="267"/>
            <ac:spMk id="3" creationId="{00000000-0000-0000-0000-000000000000}"/>
          </ac:spMkLst>
        </pc:spChg>
      </pc:sldChg>
      <pc:sldChg chg="modSp mod">
        <pc:chgData name="khyati kaushik" userId="41385f54fd3d337d" providerId="LiveId" clId="{7BED59CF-79E8-4DD0-A7FC-B10B3BABC79B}" dt="2025-09-29T10:54:48.704" v="791" actId="20577"/>
        <pc:sldMkLst>
          <pc:docMk/>
          <pc:sldMk cId="0" sldId="268"/>
        </pc:sldMkLst>
        <pc:spChg chg="mod">
          <ac:chgData name="khyati kaushik" userId="41385f54fd3d337d" providerId="LiveId" clId="{7BED59CF-79E8-4DD0-A7FC-B10B3BABC79B}" dt="2025-09-28T16:41:35.967" v="606" actId="20577"/>
          <ac:spMkLst>
            <pc:docMk/>
            <pc:sldMk cId="0" sldId="268"/>
            <ac:spMk id="2" creationId="{00000000-0000-0000-0000-000000000000}"/>
          </ac:spMkLst>
        </pc:spChg>
        <pc:spChg chg="mod">
          <ac:chgData name="khyati kaushik" userId="41385f54fd3d337d" providerId="LiveId" clId="{7BED59CF-79E8-4DD0-A7FC-B10B3BABC79B}" dt="2025-09-29T10:54:48.704" v="791" actId="20577"/>
          <ac:spMkLst>
            <pc:docMk/>
            <pc:sldMk cId="0" sldId="268"/>
            <ac:spMk id="4" creationId="{00000000-0000-0000-0000-000000000000}"/>
          </ac:spMkLst>
        </pc:spChg>
      </pc:sldChg>
      <pc:sldChg chg="modSp mod">
        <pc:chgData name="khyati kaushik" userId="41385f54fd3d337d" providerId="LiveId" clId="{7BED59CF-79E8-4DD0-A7FC-B10B3BABC79B}" dt="2025-09-28T16:46:51.695" v="666" actId="1076"/>
        <pc:sldMkLst>
          <pc:docMk/>
          <pc:sldMk cId="0" sldId="271"/>
        </pc:sldMkLst>
        <pc:spChg chg="mod">
          <ac:chgData name="khyati kaushik" userId="41385f54fd3d337d" providerId="LiveId" clId="{7BED59CF-79E8-4DD0-A7FC-B10B3BABC79B}" dt="2025-09-28T16:46:48.428" v="665" actId="1076"/>
          <ac:spMkLst>
            <pc:docMk/>
            <pc:sldMk cId="0" sldId="271"/>
            <ac:spMk id="2" creationId="{00000000-0000-0000-0000-000000000000}"/>
          </ac:spMkLst>
        </pc:spChg>
        <pc:spChg chg="mod">
          <ac:chgData name="khyati kaushik" userId="41385f54fd3d337d" providerId="LiveId" clId="{7BED59CF-79E8-4DD0-A7FC-B10B3BABC79B}" dt="2025-09-28T16:46:51.695" v="666" actId="1076"/>
          <ac:spMkLst>
            <pc:docMk/>
            <pc:sldMk cId="0" sldId="271"/>
            <ac:spMk id="3" creationId="{00000000-0000-0000-0000-000000000000}"/>
          </ac:spMkLst>
        </pc:spChg>
      </pc:sldChg>
      <pc:sldChg chg="addSp modSp mod">
        <pc:chgData name="khyati kaushik" userId="41385f54fd3d337d" providerId="LiveId" clId="{7BED59CF-79E8-4DD0-A7FC-B10B3BABC79B}" dt="2025-09-28T16:50:22.374" v="691" actId="1076"/>
        <pc:sldMkLst>
          <pc:docMk/>
          <pc:sldMk cId="0" sldId="272"/>
        </pc:sldMkLst>
        <pc:spChg chg="mod">
          <ac:chgData name="khyati kaushik" userId="41385f54fd3d337d" providerId="LiveId" clId="{7BED59CF-79E8-4DD0-A7FC-B10B3BABC79B}" dt="2025-09-28T16:50:22.374" v="691" actId="1076"/>
          <ac:spMkLst>
            <pc:docMk/>
            <pc:sldMk cId="0" sldId="272"/>
            <ac:spMk id="2" creationId="{00000000-0000-0000-0000-000000000000}"/>
          </ac:spMkLst>
        </pc:spChg>
        <pc:spChg chg="mod">
          <ac:chgData name="khyati kaushik" userId="41385f54fd3d337d" providerId="LiveId" clId="{7BED59CF-79E8-4DD0-A7FC-B10B3BABC79B}" dt="2025-09-28T16:50:17.199" v="690" actId="255"/>
          <ac:spMkLst>
            <pc:docMk/>
            <pc:sldMk cId="0" sldId="272"/>
            <ac:spMk id="3" creationId="{00000000-0000-0000-0000-000000000000}"/>
          </ac:spMkLst>
        </pc:spChg>
        <pc:spChg chg="add">
          <ac:chgData name="khyati kaushik" userId="41385f54fd3d337d" providerId="LiveId" clId="{7BED59CF-79E8-4DD0-A7FC-B10B3BABC79B}" dt="2025-09-28T16:47:50.807" v="667"/>
          <ac:spMkLst>
            <pc:docMk/>
            <pc:sldMk cId="0" sldId="272"/>
            <ac:spMk id="4" creationId="{D78358AB-91C1-251C-8A46-6B8122330A51}"/>
          </ac:spMkLst>
        </pc:spChg>
      </pc:sldChg>
      <pc:sldChg chg="modSp mod">
        <pc:chgData name="khyati kaushik" userId="41385f54fd3d337d" providerId="LiveId" clId="{7BED59CF-79E8-4DD0-A7FC-B10B3BABC79B}" dt="2025-09-28T16:45:36.189" v="657" actId="1076"/>
        <pc:sldMkLst>
          <pc:docMk/>
          <pc:sldMk cId="0" sldId="273"/>
        </pc:sldMkLst>
        <pc:spChg chg="mod">
          <ac:chgData name="khyati kaushik" userId="41385f54fd3d337d" providerId="LiveId" clId="{7BED59CF-79E8-4DD0-A7FC-B10B3BABC79B}" dt="2025-09-24T12:59:26.811" v="545" actId="113"/>
          <ac:spMkLst>
            <pc:docMk/>
            <pc:sldMk cId="0" sldId="273"/>
            <ac:spMk id="2" creationId="{00000000-0000-0000-0000-000000000000}"/>
          </ac:spMkLst>
        </pc:spChg>
        <pc:spChg chg="mod">
          <ac:chgData name="khyati kaushik" userId="41385f54fd3d337d" providerId="LiveId" clId="{7BED59CF-79E8-4DD0-A7FC-B10B3BABC79B}" dt="2025-09-28T16:45:36.189" v="657" actId="1076"/>
          <ac:spMkLst>
            <pc:docMk/>
            <pc:sldMk cId="0" sldId="273"/>
            <ac:spMk id="3" creationId="{00000000-0000-0000-0000-000000000000}"/>
          </ac:spMkLst>
        </pc:spChg>
      </pc:sldChg>
      <pc:sldChg chg="modSp mod">
        <pc:chgData name="khyati kaushik" userId="41385f54fd3d337d" providerId="LiveId" clId="{7BED59CF-79E8-4DD0-A7FC-B10B3BABC79B}" dt="2025-09-29T09:01:35.928" v="781" actId="20577"/>
        <pc:sldMkLst>
          <pc:docMk/>
          <pc:sldMk cId="0" sldId="274"/>
        </pc:sldMkLst>
        <pc:spChg chg="mod">
          <ac:chgData name="khyati kaushik" userId="41385f54fd3d337d" providerId="LiveId" clId="{7BED59CF-79E8-4DD0-A7FC-B10B3BABC79B}" dt="2025-09-24T12:59:59.149" v="550" actId="113"/>
          <ac:spMkLst>
            <pc:docMk/>
            <pc:sldMk cId="0" sldId="274"/>
            <ac:spMk id="2" creationId="{00000000-0000-0000-0000-000000000000}"/>
          </ac:spMkLst>
        </pc:spChg>
        <pc:spChg chg="mod">
          <ac:chgData name="khyati kaushik" userId="41385f54fd3d337d" providerId="LiveId" clId="{7BED59CF-79E8-4DD0-A7FC-B10B3BABC79B}" dt="2025-09-29T09:01:35.928" v="781" actId="20577"/>
          <ac:spMkLst>
            <pc:docMk/>
            <pc:sldMk cId="0" sldId="274"/>
            <ac:spMk id="4" creationId="{00000000-0000-0000-0000-000000000000}"/>
          </ac:spMkLst>
        </pc:spChg>
      </pc:sldChg>
      <pc:sldChg chg="addSp delSp modSp del mod">
        <pc:chgData name="khyati kaushik" userId="41385f54fd3d337d" providerId="LiveId" clId="{7BED59CF-79E8-4DD0-A7FC-B10B3BABC79B}" dt="2025-09-29T08:59:57.466" v="747" actId="2696"/>
        <pc:sldMkLst>
          <pc:docMk/>
          <pc:sldMk cId="0" sldId="275"/>
        </pc:sldMkLst>
      </pc:sldChg>
      <pc:sldChg chg="modSp mod">
        <pc:chgData name="khyati kaushik" userId="41385f54fd3d337d" providerId="LiveId" clId="{7BED59CF-79E8-4DD0-A7FC-B10B3BABC79B}" dt="2025-09-29T09:01:55.078" v="789" actId="20577"/>
        <pc:sldMkLst>
          <pc:docMk/>
          <pc:sldMk cId="0" sldId="278"/>
        </pc:sldMkLst>
        <pc:spChg chg="mod">
          <ac:chgData name="khyati kaushik" userId="41385f54fd3d337d" providerId="LiveId" clId="{7BED59CF-79E8-4DD0-A7FC-B10B3BABC79B}" dt="2025-09-24T13:00:32.386" v="558" actId="113"/>
          <ac:spMkLst>
            <pc:docMk/>
            <pc:sldMk cId="0" sldId="278"/>
            <ac:spMk id="2" creationId="{00000000-0000-0000-0000-000000000000}"/>
          </ac:spMkLst>
        </pc:spChg>
        <pc:spChg chg="mod">
          <ac:chgData name="khyati kaushik" userId="41385f54fd3d337d" providerId="LiveId" clId="{7BED59CF-79E8-4DD0-A7FC-B10B3BABC79B}" dt="2025-09-29T09:01:55.078" v="789" actId="20577"/>
          <ac:spMkLst>
            <pc:docMk/>
            <pc:sldMk cId="0" sldId="278"/>
            <ac:spMk id="4" creationId="{6DE465D9-C7D4-A3D1-A958-A20976ACD92A}"/>
          </ac:spMkLst>
        </pc:spChg>
      </pc:sldChg>
      <pc:sldChg chg="modSp mod">
        <pc:chgData name="khyati kaushik" userId="41385f54fd3d337d" providerId="LiveId" clId="{7BED59CF-79E8-4DD0-A7FC-B10B3BABC79B}" dt="2025-09-24T13:00:36.548" v="559" actId="113"/>
        <pc:sldMkLst>
          <pc:docMk/>
          <pc:sldMk cId="0" sldId="279"/>
        </pc:sldMkLst>
        <pc:spChg chg="mod">
          <ac:chgData name="khyati kaushik" userId="41385f54fd3d337d" providerId="LiveId" clId="{7BED59CF-79E8-4DD0-A7FC-B10B3BABC79B}" dt="2025-09-24T13:00:36.548" v="559" actId="113"/>
          <ac:spMkLst>
            <pc:docMk/>
            <pc:sldMk cId="0" sldId="279"/>
            <ac:spMk id="2" creationId="{00000000-0000-0000-0000-000000000000}"/>
          </ac:spMkLst>
        </pc:spChg>
        <pc:spChg chg="mod">
          <ac:chgData name="khyati kaushik" userId="41385f54fd3d337d" providerId="LiveId" clId="{7BED59CF-79E8-4DD0-A7FC-B10B3BABC79B}" dt="2025-09-21T14:09:10.760" v="541" actId="20577"/>
          <ac:spMkLst>
            <pc:docMk/>
            <pc:sldMk cId="0" sldId="279"/>
            <ac:spMk id="3" creationId="{00000000-0000-0000-0000-000000000000}"/>
          </ac:spMkLst>
        </pc:spChg>
      </pc:sldChg>
      <pc:sldChg chg="addSp delSp modSp mod">
        <pc:chgData name="khyati kaushik" userId="41385f54fd3d337d" providerId="LiveId" clId="{7BED59CF-79E8-4DD0-A7FC-B10B3BABC79B}" dt="2025-09-29T09:00:18.108" v="754"/>
        <pc:sldMkLst>
          <pc:docMk/>
          <pc:sldMk cId="0" sldId="280"/>
        </pc:sldMkLst>
        <pc:spChg chg="mod">
          <ac:chgData name="khyati kaushik" userId="41385f54fd3d337d" providerId="LiveId" clId="{7BED59CF-79E8-4DD0-A7FC-B10B3BABC79B}" dt="2025-09-29T09:00:18.108" v="754"/>
          <ac:spMkLst>
            <pc:docMk/>
            <pc:sldMk cId="0" sldId="280"/>
            <ac:spMk id="2" creationId="{00000000-0000-0000-0000-000000000000}"/>
          </ac:spMkLst>
        </pc:spChg>
        <pc:picChg chg="add mod">
          <ac:chgData name="khyati kaushik" userId="41385f54fd3d337d" providerId="LiveId" clId="{7BED59CF-79E8-4DD0-A7FC-B10B3BABC79B}" dt="2025-09-29T08:58:23.247" v="731" actId="14100"/>
          <ac:picMkLst>
            <pc:docMk/>
            <pc:sldMk cId="0" sldId="280"/>
            <ac:picMk id="5" creationId="{A677FA50-D23E-ED07-F082-B8886C8ED70B}"/>
          </ac:picMkLst>
        </pc:picChg>
        <pc:picChg chg="add del mod modCrop">
          <ac:chgData name="khyati kaushik" userId="41385f54fd3d337d" providerId="LiveId" clId="{7BED59CF-79E8-4DD0-A7FC-B10B3BABC79B}" dt="2025-09-29T08:57:53.960" v="724" actId="21"/>
          <ac:picMkLst>
            <pc:docMk/>
            <pc:sldMk cId="0" sldId="280"/>
            <ac:picMk id="6" creationId="{2626FF4F-A9F5-FD35-9611-2B06FF69C787}"/>
          </ac:picMkLst>
        </pc:picChg>
      </pc:sldChg>
      <pc:sldChg chg="modSp mod">
        <pc:chgData name="khyati kaushik" userId="41385f54fd3d337d" providerId="LiveId" clId="{7BED59CF-79E8-4DD0-A7FC-B10B3BABC79B}" dt="2025-09-24T12:59:53.881" v="549" actId="113"/>
        <pc:sldMkLst>
          <pc:docMk/>
          <pc:sldMk cId="0" sldId="282"/>
        </pc:sldMkLst>
        <pc:spChg chg="mod">
          <ac:chgData name="khyati kaushik" userId="41385f54fd3d337d" providerId="LiveId" clId="{7BED59CF-79E8-4DD0-A7FC-B10B3BABC79B}" dt="2025-09-24T12:59:53.881" v="549" actId="113"/>
          <ac:spMkLst>
            <pc:docMk/>
            <pc:sldMk cId="0" sldId="282"/>
            <ac:spMk id="2" creationId="{00000000-0000-0000-0000-000000000000}"/>
          </ac:spMkLst>
        </pc:spChg>
        <pc:spChg chg="mod">
          <ac:chgData name="khyati kaushik" userId="41385f54fd3d337d" providerId="LiveId" clId="{7BED59CF-79E8-4DD0-A7FC-B10B3BABC79B}" dt="2025-09-21T11:38:41.249" v="394"/>
          <ac:spMkLst>
            <pc:docMk/>
            <pc:sldMk cId="0" sldId="282"/>
            <ac:spMk id="3" creationId="{00000000-0000-0000-0000-000000000000}"/>
          </ac:spMkLst>
        </pc:spChg>
      </pc:sldChg>
      <pc:sldChg chg="addSp delSp modSp mod">
        <pc:chgData name="khyati kaushik" userId="41385f54fd3d337d" providerId="LiveId" clId="{7BED59CF-79E8-4DD0-A7FC-B10B3BABC79B}" dt="2025-09-29T09:00:07.702" v="753" actId="20577"/>
        <pc:sldMkLst>
          <pc:docMk/>
          <pc:sldMk cId="2765740323" sldId="284"/>
        </pc:sldMkLst>
        <pc:spChg chg="mod">
          <ac:chgData name="khyati kaushik" userId="41385f54fd3d337d" providerId="LiveId" clId="{7BED59CF-79E8-4DD0-A7FC-B10B3BABC79B}" dt="2025-09-29T09:00:07.702" v="753" actId="20577"/>
          <ac:spMkLst>
            <pc:docMk/>
            <pc:sldMk cId="2765740323" sldId="284"/>
            <ac:spMk id="6" creationId="{9102ABC7-DC60-D5CD-4875-896D7C98AE75}"/>
          </ac:spMkLst>
        </pc:spChg>
        <pc:picChg chg="add mod">
          <ac:chgData name="khyati kaushik" userId="41385f54fd3d337d" providerId="LiveId" clId="{7BED59CF-79E8-4DD0-A7FC-B10B3BABC79B}" dt="2025-09-29T08:57:46.922" v="723" actId="14100"/>
          <ac:picMkLst>
            <pc:docMk/>
            <pc:sldMk cId="2765740323" sldId="284"/>
            <ac:picMk id="3" creationId="{3C6C9CA5-B1F0-55BE-E1A6-8E8057C7E723}"/>
          </ac:picMkLst>
        </pc:picChg>
        <pc:picChg chg="add del mod modCrop">
          <ac:chgData name="khyati kaushik" userId="41385f54fd3d337d" providerId="LiveId" clId="{7BED59CF-79E8-4DD0-A7FC-B10B3BABC79B}" dt="2025-09-29T08:57:16.603" v="717" actId="21"/>
          <ac:picMkLst>
            <pc:docMk/>
            <pc:sldMk cId="2765740323" sldId="284"/>
            <ac:picMk id="4" creationId="{C57FF9C3-3E8E-0072-797C-30A461B72B7B}"/>
          </ac:picMkLst>
        </pc:picChg>
      </pc:sldChg>
      <pc:sldChg chg="addSp delSp modSp mod">
        <pc:chgData name="khyati kaushik" userId="41385f54fd3d337d" providerId="LiveId" clId="{7BED59CF-79E8-4DD0-A7FC-B10B3BABC79B}" dt="2025-09-29T09:00:22.022" v="755"/>
        <pc:sldMkLst>
          <pc:docMk/>
          <pc:sldMk cId="177214387" sldId="285"/>
        </pc:sldMkLst>
        <pc:spChg chg="mod">
          <ac:chgData name="khyati kaushik" userId="41385f54fd3d337d" providerId="LiveId" clId="{7BED59CF-79E8-4DD0-A7FC-B10B3BABC79B}" dt="2025-09-29T09:00:22.022" v="755"/>
          <ac:spMkLst>
            <pc:docMk/>
            <pc:sldMk cId="177214387" sldId="285"/>
            <ac:spMk id="4" creationId="{23C5BEF4-46A2-0632-64E3-D6A08AEB5948}"/>
          </ac:spMkLst>
        </pc:spChg>
        <pc:picChg chg="add mod">
          <ac:chgData name="khyati kaushik" userId="41385f54fd3d337d" providerId="LiveId" clId="{7BED59CF-79E8-4DD0-A7FC-B10B3BABC79B}" dt="2025-09-29T08:59:10.331" v="739" actId="14100"/>
          <ac:picMkLst>
            <pc:docMk/>
            <pc:sldMk cId="177214387" sldId="285"/>
            <ac:picMk id="3" creationId="{95E05F9D-C118-12F1-4AB2-3F3BBCC1D472}"/>
          </ac:picMkLst>
        </pc:picChg>
        <pc:picChg chg="add del mod modCrop">
          <ac:chgData name="khyati kaushik" userId="41385f54fd3d337d" providerId="LiveId" clId="{7BED59CF-79E8-4DD0-A7FC-B10B3BABC79B}" dt="2025-09-29T08:58:45.594" v="732" actId="21"/>
          <ac:picMkLst>
            <pc:docMk/>
            <pc:sldMk cId="177214387" sldId="285"/>
            <ac:picMk id="5" creationId="{76C40CE0-D4B2-D9C8-380C-28A5CC3645C6}"/>
          </ac:picMkLst>
        </pc:picChg>
      </pc:sldChg>
      <pc:sldChg chg="addSp delSp modSp mod">
        <pc:chgData name="khyati kaushik" userId="41385f54fd3d337d" providerId="LiveId" clId="{7BED59CF-79E8-4DD0-A7FC-B10B3BABC79B}" dt="2025-09-29T09:00:26.105" v="756"/>
        <pc:sldMkLst>
          <pc:docMk/>
          <pc:sldMk cId="47297859" sldId="286"/>
        </pc:sldMkLst>
        <pc:spChg chg="mod">
          <ac:chgData name="khyati kaushik" userId="41385f54fd3d337d" providerId="LiveId" clId="{7BED59CF-79E8-4DD0-A7FC-B10B3BABC79B}" dt="2025-09-29T09:00:26.105" v="756"/>
          <ac:spMkLst>
            <pc:docMk/>
            <pc:sldMk cId="47297859" sldId="286"/>
            <ac:spMk id="4" creationId="{0E2DF043-160A-7D3E-B82C-BFD57E8B7347}"/>
          </ac:spMkLst>
        </pc:spChg>
        <pc:picChg chg="add mod">
          <ac:chgData name="khyati kaushik" userId="41385f54fd3d337d" providerId="LiveId" clId="{7BED59CF-79E8-4DD0-A7FC-B10B3BABC79B}" dt="2025-09-29T08:59:42.293" v="746" actId="14100"/>
          <ac:picMkLst>
            <pc:docMk/>
            <pc:sldMk cId="47297859" sldId="286"/>
            <ac:picMk id="3" creationId="{2C40C34B-EF04-9816-BCFC-4BA0FBBB495E}"/>
          </ac:picMkLst>
        </pc:picChg>
        <pc:picChg chg="add del mod modCrop">
          <ac:chgData name="khyati kaushik" userId="41385f54fd3d337d" providerId="LiveId" clId="{7BED59CF-79E8-4DD0-A7FC-B10B3BABC79B}" dt="2025-09-29T08:59:17.026" v="740" actId="21"/>
          <ac:picMkLst>
            <pc:docMk/>
            <pc:sldMk cId="47297859" sldId="286"/>
            <ac:picMk id="5" creationId="{6DD5AE64-CA7B-D1C5-C2C4-48E61D659E5B}"/>
          </ac:picMkLst>
        </pc:picChg>
      </pc:sldChg>
      <pc:sldChg chg="addSp modSp new mod">
        <pc:chgData name="khyati kaushik" userId="41385f54fd3d337d" providerId="LiveId" clId="{7BED59CF-79E8-4DD0-A7FC-B10B3BABC79B}" dt="2025-09-28T16:50:59.341" v="715" actId="1076"/>
        <pc:sldMkLst>
          <pc:docMk/>
          <pc:sldMk cId="2241837177" sldId="287"/>
        </pc:sldMkLst>
        <pc:spChg chg="add mod">
          <ac:chgData name="khyati kaushik" userId="41385f54fd3d337d" providerId="LiveId" clId="{7BED59CF-79E8-4DD0-A7FC-B10B3BABC79B}" dt="2025-09-28T16:50:06.547" v="688" actId="255"/>
          <ac:spMkLst>
            <pc:docMk/>
            <pc:sldMk cId="2241837177" sldId="287"/>
            <ac:spMk id="2" creationId="{BFC11D3E-C3BB-13DF-E04C-68AE2734BDCD}"/>
          </ac:spMkLst>
        </pc:spChg>
        <pc:spChg chg="add">
          <ac:chgData name="khyati kaushik" userId="41385f54fd3d337d" providerId="LiveId" clId="{7BED59CF-79E8-4DD0-A7FC-B10B3BABC79B}" dt="2025-09-28T16:49:36.139" v="681"/>
          <ac:spMkLst>
            <pc:docMk/>
            <pc:sldMk cId="2241837177" sldId="287"/>
            <ac:spMk id="3" creationId="{AD7813F2-48E6-DD3B-CE03-A6B339DE1E36}"/>
          </ac:spMkLst>
        </pc:spChg>
        <pc:spChg chg="add mod">
          <ac:chgData name="khyati kaushik" userId="41385f54fd3d337d" providerId="LiveId" clId="{7BED59CF-79E8-4DD0-A7FC-B10B3BABC79B}" dt="2025-09-28T16:50:59.341" v="715" actId="1076"/>
          <ac:spMkLst>
            <pc:docMk/>
            <pc:sldMk cId="2241837177" sldId="287"/>
            <ac:spMk id="4" creationId="{0E66A29E-DFE8-F2CC-8CDA-20DA6999696D}"/>
          </ac:spMkLst>
        </pc:spChg>
      </pc:sldChg>
      <pc:sldChg chg="del">
        <pc:chgData name="khyati kaushik" userId="41385f54fd3d337d" providerId="LiveId" clId="{7BED59CF-79E8-4DD0-A7FC-B10B3BABC79B}" dt="2025-09-21T11:47:28.181" v="496" actId="2696"/>
        <pc:sldMkLst>
          <pc:docMk/>
          <pc:sldMk cId="2616143235"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7966AE-992A-4BB0-AD48-ACA78521F24C}" type="datetimeFigureOut">
              <a:rPr lang="en-IN" smtClean="0"/>
              <a:pPr/>
              <a:t>08-10-2025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572606-3279-45A1-868F-093CCF8A383A}" type="slidenum">
              <a:rPr lang="en-IN" smtClean="0"/>
              <a:pPr/>
              <a:t>‹#›</a:t>
            </a:fld>
            <a:endParaRPr lang="en-IN"/>
          </a:p>
        </p:txBody>
      </p:sp>
    </p:spTree>
    <p:extLst>
      <p:ext uri="{BB962C8B-B14F-4D97-AF65-F5344CB8AC3E}">
        <p14:creationId xmlns:p14="http://schemas.microsoft.com/office/powerpoint/2010/main" xmlns="" val="160285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572606-3279-45A1-868F-093CCF8A383A}" type="slidenum">
              <a:rPr lang="en-IN" smtClean="0"/>
              <a:pPr/>
              <a:t>7</a:t>
            </a:fld>
            <a:endParaRPr lang="en-IN"/>
          </a:p>
        </p:txBody>
      </p:sp>
    </p:spTree>
    <p:extLst>
      <p:ext uri="{BB962C8B-B14F-4D97-AF65-F5344CB8AC3E}">
        <p14:creationId xmlns:p14="http://schemas.microsoft.com/office/powerpoint/2010/main" xmlns="" val="14380819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Footer Placeholder 4"/>
          <p:cNvSpPr txBox="1">
            <a:spLocks noGrp="1"/>
          </p:cNvSpPr>
          <p:nvPr>
            <p:ph type="ftr" sz="quarter" idx="9"/>
          </p:nvPr>
        </p:nvSpPr>
        <p:spPr/>
        <p:txBody>
          <a:bodyPr/>
          <a:lstStyle>
            <a:lvl1pPr>
              <a:defRPr/>
            </a:lvl1pPr>
          </a:lstStyle>
          <a:p>
            <a:pPr lvl="0"/>
            <a:endParaRPr lang="en-US"/>
          </a:p>
        </p:txBody>
      </p:sp>
      <p:sp>
        <p:nvSpPr>
          <p:cNvPr id="3" name="Slide Number Placeholder 5"/>
          <p:cNvSpPr txBox="1">
            <a:spLocks noGrp="1"/>
          </p:cNvSpPr>
          <p:nvPr>
            <p:ph type="sldNum" sz="quarter" idx="8"/>
          </p:nvPr>
        </p:nvSpPr>
        <p:spPr/>
        <p:txBody>
          <a:bodyPr/>
          <a:lstStyle>
            <a:lvl1pPr>
              <a:defRPr/>
            </a:lvl1pPr>
          </a:lstStyle>
          <a:p>
            <a:pPr lvl="0"/>
            <a:fld id="{2F3961CB-A231-485E-A67A-C7D9B900574D}" type="slidenum">
              <a:rPr/>
              <a:pPr lvl="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0" y="0"/>
            <a:ext cx="6476996" cy="838203"/>
          </a:xfrm>
          <a:prstGeom prst="rect">
            <a:avLst/>
          </a:prstGeom>
          <a:noFill/>
          <a:ln>
            <a:noFill/>
          </a:ln>
        </p:spPr>
        <p:txBody>
          <a:bodyPr vert="horz" wrap="square" lIns="91440" tIns="45720" rIns="91440" bIns="45720" anchor="ctr" anchorCtr="1" compatLnSpc="1">
            <a:noAutofit/>
          </a:bodyPr>
          <a:lstStyle/>
          <a:p>
            <a:pPr lvl="0"/>
            <a:r>
              <a:rPr lang="en-US"/>
              <a:t>Click to edit Master title style</a:t>
            </a:r>
          </a:p>
        </p:txBody>
      </p:sp>
      <p:sp>
        <p:nvSpPr>
          <p:cNvPr id="3" name="Text Placeholder 2"/>
          <p:cNvSpPr txBox="1">
            <a:spLocks noGrp="1"/>
          </p:cNvSpPr>
          <p:nvPr>
            <p:ph type="body" idx="1"/>
          </p:nvPr>
        </p:nvSpPr>
        <p:spPr>
          <a:xfrm>
            <a:off x="457200" y="1371600"/>
            <a:ext cx="8229600" cy="4525959"/>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457200" y="6356351"/>
            <a:ext cx="2133596"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defRPr lang="en-US" sz="1200" b="1" i="0" u="none" strike="noStrike" kern="1200" cap="none" spc="0" baseline="0">
                <a:solidFill>
                  <a:srgbClr val="0070C0"/>
                </a:solidFill>
                <a:uFillTx/>
                <a:latin typeface="Times New Roman" panose="02020603050405020304" pitchFamily="18"/>
                <a:cs typeface="Times New Roman" panose="02020603050405020304" pitchFamily="18"/>
              </a:defRPr>
            </a:lvl1pPr>
          </a:lstStyle>
          <a:p>
            <a:pPr lvl="0"/>
            <a:fld id="{035C0CC9-8078-4B0E-9D2F-67ACDD6ABDE3}" type="datetime1">
              <a:rPr lang="en-US"/>
              <a:pPr lvl="0"/>
              <a:t>10/8/2025</a:t>
            </a:fld>
            <a:endParaRPr lang="en-US"/>
          </a:p>
        </p:txBody>
      </p:sp>
      <p:sp>
        <p:nvSpPr>
          <p:cNvPr id="5" name="Footer Placeholder 4"/>
          <p:cNvSpPr txBox="1">
            <a:spLocks noGrp="1"/>
          </p:cNvSpPr>
          <p:nvPr>
            <p:ph type="ftr" sz="quarter" idx="3"/>
          </p:nvPr>
        </p:nvSpPr>
        <p:spPr>
          <a:xfrm>
            <a:off x="3124203" y="6356351"/>
            <a:ext cx="2895603"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defRPr lang="en-US" sz="1200" b="1" i="0" u="none" strike="noStrike" kern="1200" cap="none" spc="0" baseline="0">
                <a:solidFill>
                  <a:srgbClr val="0070C0"/>
                </a:solidFill>
                <a:uFillTx/>
                <a:latin typeface="Times New Roman" panose="02020603050405020304" pitchFamily="18"/>
                <a:ea typeface="MS PGothic" panose="020B0600070205080204" charset="-128"/>
                <a:cs typeface="Times New Roman" panose="02020603050405020304" pitchFamily="18"/>
              </a:defRPr>
            </a:lvl1pPr>
          </a:lstStyle>
          <a:p>
            <a:pPr lvl="0"/>
            <a:endParaRPr lang="en-US"/>
          </a:p>
        </p:txBody>
      </p:sp>
      <p:sp>
        <p:nvSpPr>
          <p:cNvPr id="6" name="Slide Number Placeholder 5"/>
          <p:cNvSpPr txBox="1">
            <a:spLocks noGrp="1"/>
          </p:cNvSpPr>
          <p:nvPr>
            <p:ph type="sldNum" sz="quarter" idx="4"/>
          </p:nvPr>
        </p:nvSpPr>
        <p:spPr>
          <a:xfrm>
            <a:off x="6553203" y="6356351"/>
            <a:ext cx="2133596"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defRPr lang="en-US" sz="1200" b="1" i="0" u="none" strike="noStrike" kern="1200" cap="none" spc="0" baseline="0">
                <a:solidFill>
                  <a:srgbClr val="0070C0"/>
                </a:solidFill>
                <a:uFillTx/>
                <a:latin typeface="Times New Roman" panose="02020603050405020304" pitchFamily="18"/>
                <a:cs typeface="Times New Roman" panose="02020603050405020304" pitchFamily="18"/>
              </a:defRPr>
            </a:lvl1pPr>
          </a:lstStyle>
          <a:p>
            <a:pPr lvl="0"/>
            <a:fld id="{82F94BD3-A81A-423A-A086-52E2DDE55B69}" type="slidenum">
              <a:rPr/>
              <a:pPr lvl="0"/>
              <a:t>‹#›</a:t>
            </a:fld>
            <a:endParaRPr lang="en-US"/>
          </a:p>
        </p:txBody>
      </p:sp>
      <p:sp>
        <p:nvSpPr>
          <p:cNvPr id="7" name="Rectangle 11"/>
          <p:cNvSpPr/>
          <p:nvPr/>
        </p:nvSpPr>
        <p:spPr>
          <a:xfrm>
            <a:off x="0" y="0"/>
            <a:ext cx="9144000" cy="838203"/>
          </a:xfrm>
          <a:prstGeom prst="rect">
            <a:avLst/>
          </a:prstGeom>
          <a:solidFill>
            <a:srgbClr val="FF3300"/>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panose="020F0502020204030204" pitchFamily="34"/>
            </a:endParaRPr>
          </a:p>
        </p:txBody>
      </p:sp>
      <p:sp>
        <p:nvSpPr>
          <p:cNvPr id="8" name="Rectangle 11"/>
          <p:cNvSpPr/>
          <p:nvPr/>
        </p:nvSpPr>
        <p:spPr>
          <a:xfrm flipV="1">
            <a:off x="0" y="6705596"/>
            <a:ext cx="9144000" cy="198113"/>
          </a:xfrm>
          <a:prstGeom prst="rect">
            <a:avLst/>
          </a:prstGeom>
          <a:solidFill>
            <a:srgbClr val="FF0000"/>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panose="020F0502020204030204" pitchFamily="34"/>
              <a:ea typeface="MS PGothic" panose="020B0600070205080204" charset="-128"/>
            </a:endParaRPr>
          </a:p>
        </p:txBody>
      </p:sp>
      <p:pic>
        <p:nvPicPr>
          <p:cNvPr id="9" name="Picture 10" descr="LOGO.gif"/>
          <p:cNvPicPr>
            <a:picLocks noChangeAspect="1"/>
          </p:cNvPicPr>
          <p:nvPr/>
        </p:nvPicPr>
        <p:blipFill>
          <a:blip r:embed="rId5"/>
          <a:srcRect b="10713"/>
          <a:stretch>
            <a:fillRect/>
          </a:stretch>
        </p:blipFill>
        <p:spPr>
          <a:xfrm>
            <a:off x="6553203" y="228600"/>
            <a:ext cx="2057400" cy="634995"/>
          </a:xfrm>
          <a:prstGeom prst="rect">
            <a:avLst/>
          </a:prstGeom>
          <a:noFill/>
          <a:ln cap="flat">
            <a:noFill/>
          </a:ln>
        </p:spPr>
      </p:pic>
      <p:pic>
        <p:nvPicPr>
          <p:cNvPr id="10" name="Picture 10" descr="LOGO.gif"/>
          <p:cNvPicPr>
            <a:picLocks noChangeAspect="1"/>
          </p:cNvPicPr>
          <p:nvPr/>
        </p:nvPicPr>
        <p:blipFill>
          <a:blip r:embed="rId5"/>
          <a:srcRect b="10713"/>
          <a:stretch>
            <a:fillRect/>
          </a:stretch>
        </p:blipFill>
        <p:spPr>
          <a:xfrm>
            <a:off x="6553203" y="228600"/>
            <a:ext cx="2057400" cy="634995"/>
          </a:xfrm>
          <a:prstGeom prst="rect">
            <a:avLst/>
          </a:prstGeom>
          <a:noFill/>
          <a:ln cap="flat">
            <a:noFill/>
          </a:ln>
        </p:spPr>
      </p:pic>
      <p:grpSp>
        <p:nvGrpSpPr>
          <p:cNvPr id="11" name="Group 7"/>
          <p:cNvGrpSpPr/>
          <p:nvPr/>
        </p:nvGrpSpPr>
        <p:grpSpPr>
          <a:xfrm>
            <a:off x="6146797" y="0"/>
            <a:ext cx="2997202" cy="876296"/>
            <a:chOff x="6146797" y="0"/>
            <a:chExt cx="2997202" cy="876296"/>
          </a:xfrm>
        </p:grpSpPr>
        <p:sp>
          <p:nvSpPr>
            <p:cNvPr id="12" name="Rectangle 11"/>
            <p:cNvSpPr/>
            <p:nvPr/>
          </p:nvSpPr>
          <p:spPr>
            <a:xfrm>
              <a:off x="6146797" y="0"/>
              <a:ext cx="2997202" cy="838203"/>
            </a:xfrm>
            <a:prstGeom prst="rect">
              <a:avLst/>
            </a:prstGeom>
            <a:solidFill>
              <a:srgbClr val="FF3300"/>
            </a:solidFill>
            <a:ln cap="flat">
              <a:noFill/>
              <a:prstDash val="solid"/>
            </a:ln>
          </p:spPr>
          <p:txBody>
            <a:bodyPr vert="horz" wrap="non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panose="020F0502020204030204" pitchFamily="34"/>
              </a:endParaRPr>
            </a:p>
          </p:txBody>
        </p:sp>
        <p:pic>
          <p:nvPicPr>
            <p:cNvPr id="13" name="Picture 9" descr="LOGO.gif"/>
            <p:cNvPicPr>
              <a:picLocks noChangeAspect="1"/>
            </p:cNvPicPr>
            <p:nvPr/>
          </p:nvPicPr>
          <p:blipFill>
            <a:blip r:embed="rId5"/>
            <a:srcRect b="10713"/>
            <a:stretch>
              <a:fillRect/>
            </a:stretch>
          </p:blipFill>
          <p:spPr>
            <a:xfrm>
              <a:off x="6553203" y="228600"/>
              <a:ext cx="2057400" cy="634995"/>
            </a:xfrm>
            <a:prstGeom prst="rect">
              <a:avLst/>
            </a:prstGeom>
            <a:noFill/>
            <a:ln cap="flat">
              <a:noFill/>
            </a:ln>
          </p:spPr>
        </p:pic>
        <p:sp>
          <p:nvSpPr>
            <p:cNvPr id="14" name="Rectangle 18"/>
            <p:cNvSpPr/>
            <p:nvPr/>
          </p:nvSpPr>
          <p:spPr>
            <a:xfrm>
              <a:off x="6527801" y="190496"/>
              <a:ext cx="2076446" cy="6858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Calibri" panose="020F0502020204030204" pitchFamily="34"/>
              </a:endParaRPr>
            </a:p>
          </p:txBody>
        </p:sp>
      </p:grpSp>
      <p:pic>
        <p:nvPicPr>
          <p:cNvPr id="15" name="Picture 15" descr="logo.jpg"/>
          <p:cNvPicPr>
            <a:picLocks noChangeAspect="1"/>
          </p:cNvPicPr>
          <p:nvPr/>
        </p:nvPicPr>
        <p:blipFill>
          <a:blip r:embed="rId6"/>
          <a:srcRect/>
          <a:stretch>
            <a:fillRect/>
          </a:stretch>
        </p:blipFill>
        <p:spPr>
          <a:xfrm>
            <a:off x="6553203" y="228600"/>
            <a:ext cx="1920870" cy="609603"/>
          </a:xfrm>
          <a:prstGeom prst="rect">
            <a:avLst/>
          </a:prstGeom>
          <a:noFill/>
          <a:ln cap="flat">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marL="0" marR="0" lvl="0" indent="0" algn="ctr" defTabSz="914400" rtl="0" fontAlgn="auto" hangingPunct="1">
        <a:lnSpc>
          <a:spcPct val="100000"/>
        </a:lnSpc>
        <a:spcBef>
          <a:spcPts val="0"/>
        </a:spcBef>
        <a:spcAft>
          <a:spcPts val="0"/>
        </a:spcAft>
        <a:buNone/>
        <a:defRPr lang="en-US" sz="3000" b="0" i="0" u="none" strike="noStrike" kern="1200" cap="none" spc="0" baseline="0">
          <a:solidFill>
            <a:srgbClr val="000000"/>
          </a:solidFill>
          <a:uFillTx/>
          <a:latin typeface="Calibri" panose="020F0502020204030204" pitchFamily="34"/>
          <a:ea typeface="MS PGothic" panose="020B0600070205080204" charset="-128"/>
          <a:cs typeface="MS PGothic" panose="020B0600070205080204" charset="-128"/>
        </a:defRPr>
      </a:lvl1pPr>
    </p:titleStyle>
    <p:bodyStyle>
      <a:lvl1pPr marL="342900" marR="0" lvl="0" indent="-342900" algn="l" defTabSz="914400" rtl="0" fontAlgn="auto" hangingPunct="1">
        <a:lnSpc>
          <a:spcPct val="100000"/>
        </a:lnSpc>
        <a:spcBef>
          <a:spcPts val="800"/>
        </a:spcBef>
        <a:spcAft>
          <a:spcPts val="0"/>
        </a:spcAft>
        <a:buSzPct val="100000"/>
        <a:buFont typeface="Arial" panose="020B0604020202020204" pitchFamily="34"/>
        <a:buChar char="•"/>
        <a:defRPr lang="en-US" sz="3200" b="0" i="0" u="none" strike="noStrike" kern="1200" cap="none" spc="0" baseline="0">
          <a:solidFill>
            <a:srgbClr val="000000"/>
          </a:solidFill>
          <a:uFillTx/>
          <a:latin typeface="Calibri" panose="020F0502020204030204" pitchFamily="34"/>
          <a:ea typeface="MS PGothic" panose="020B0600070205080204" charset="-128"/>
          <a:cs typeface="MS PGothic" panose="020B0600070205080204" charset="-128"/>
        </a:defRPr>
      </a:lvl1pPr>
      <a:lvl2pPr marL="742950" marR="0" lvl="1" indent="-285750" algn="l" defTabSz="914400" rtl="0" fontAlgn="auto" hangingPunct="1">
        <a:lnSpc>
          <a:spcPct val="100000"/>
        </a:lnSpc>
        <a:spcBef>
          <a:spcPts val="700"/>
        </a:spcBef>
        <a:spcAft>
          <a:spcPts val="0"/>
        </a:spcAft>
        <a:buSzPct val="100000"/>
        <a:buFont typeface="Arial" panose="020B0604020202020204" pitchFamily="34"/>
        <a:buChar char="–"/>
        <a:defRPr lang="en-US" sz="2800" b="0" i="0" u="none" strike="noStrike" kern="1200" cap="none" spc="0" baseline="0">
          <a:solidFill>
            <a:srgbClr val="000000"/>
          </a:solidFill>
          <a:uFillTx/>
          <a:latin typeface="Calibri" panose="020F0502020204030204" pitchFamily="34"/>
          <a:ea typeface="MS PGothic" panose="020B0600070205080204" charset="-128"/>
          <a:cs typeface="MS PGothic" panose="020B0600070205080204" charset="-128"/>
        </a:defRPr>
      </a:lvl2pPr>
      <a:lvl3pPr marL="1143000" marR="0" lvl="2" indent="-228600" algn="l" defTabSz="914400" rtl="0" fontAlgn="auto" hangingPunct="1">
        <a:lnSpc>
          <a:spcPct val="100000"/>
        </a:lnSpc>
        <a:spcBef>
          <a:spcPts val="600"/>
        </a:spcBef>
        <a:spcAft>
          <a:spcPts val="0"/>
        </a:spcAft>
        <a:buSzPct val="100000"/>
        <a:buFont typeface="Arial" panose="020B0604020202020204" pitchFamily="34"/>
        <a:buChar char="•"/>
        <a:defRPr lang="en-US" sz="2400" b="0" i="0" u="none" strike="noStrike" kern="1200" cap="none" spc="0" baseline="0">
          <a:solidFill>
            <a:srgbClr val="000000"/>
          </a:solidFill>
          <a:uFillTx/>
          <a:latin typeface="Calibri" panose="020F0502020204030204" pitchFamily="34"/>
          <a:ea typeface="MS PGothic" panose="020B0600070205080204" charset="-128"/>
          <a:cs typeface="MS PGothic" panose="020B0600070205080204" charset="-128"/>
        </a:defRPr>
      </a:lvl3pPr>
      <a:lvl4pPr marL="1600200" marR="0" lvl="3" indent="-228600" algn="l" defTabSz="914400" rtl="0" fontAlgn="auto" hangingPunct="1">
        <a:lnSpc>
          <a:spcPct val="100000"/>
        </a:lnSpc>
        <a:spcBef>
          <a:spcPts val="500"/>
        </a:spcBef>
        <a:spcAft>
          <a:spcPts val="0"/>
        </a:spcAft>
        <a:buSzPct val="100000"/>
        <a:buFont typeface="Arial" panose="020B0604020202020204" pitchFamily="34"/>
        <a:buChar char="–"/>
        <a:defRPr lang="en-US" sz="2000" b="0" i="0" u="none" strike="noStrike" kern="1200" cap="none" spc="0" baseline="0">
          <a:solidFill>
            <a:srgbClr val="000000"/>
          </a:solidFill>
          <a:uFillTx/>
          <a:latin typeface="Calibri" panose="020F0502020204030204" pitchFamily="34"/>
          <a:ea typeface="MS PGothic" panose="020B0600070205080204" charset="-128"/>
          <a:cs typeface="MS PGothic" panose="020B0600070205080204" charset="-128"/>
        </a:defRPr>
      </a:lvl4pPr>
      <a:lvl5pPr marL="2057400" marR="0" lvl="4" indent="-228600" algn="l" defTabSz="914400" rtl="0" fontAlgn="auto" hangingPunct="1">
        <a:lnSpc>
          <a:spcPct val="100000"/>
        </a:lnSpc>
        <a:spcBef>
          <a:spcPts val="500"/>
        </a:spcBef>
        <a:spcAft>
          <a:spcPts val="0"/>
        </a:spcAft>
        <a:buSzPct val="100000"/>
        <a:buFont typeface="Arial" panose="020B0604020202020204" pitchFamily="34"/>
        <a:buChar char="»"/>
        <a:defRPr lang="en-US" sz="2000" b="0" i="0" u="none" strike="noStrike" kern="1200" cap="none" spc="0" baseline="0">
          <a:solidFill>
            <a:srgbClr val="000000"/>
          </a:solidFill>
          <a:uFillTx/>
          <a:latin typeface="Calibri" panose="020F0502020204030204" pitchFamily="34"/>
          <a:ea typeface="MS PGothic" panose="020B0600070205080204" charset="-128"/>
          <a:cs typeface="MS PGothic" panose="020B0600070205080204" charset="-12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p:cNvSpPr txBox="1"/>
          <p:nvPr/>
        </p:nvSpPr>
        <p:spPr>
          <a:xfrm>
            <a:off x="1261323" y="1002868"/>
            <a:ext cx="6624736" cy="1200329"/>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sz="3600" dirty="0">
                <a:solidFill>
                  <a:srgbClr val="FF0000"/>
                </a:solidFill>
                <a:latin typeface="Arial Black" panose="020B0A04020102020204" pitchFamily="34"/>
              </a:rPr>
              <a:t>Advance Programming Concept</a:t>
            </a:r>
            <a:endParaRPr lang="en-US" sz="3600" b="0" i="0" u="none" strike="noStrike" kern="1200" cap="none" spc="0" baseline="0" dirty="0">
              <a:solidFill>
                <a:srgbClr val="FF0000"/>
              </a:solidFill>
              <a:uFillTx/>
              <a:latin typeface="Arial Black" panose="020B0A04020102020204" pitchFamily="34"/>
            </a:endParaRPr>
          </a:p>
        </p:txBody>
      </p:sp>
      <p:sp>
        <p:nvSpPr>
          <p:cNvPr id="4" name="TextBox 5"/>
          <p:cNvSpPr txBox="1"/>
          <p:nvPr/>
        </p:nvSpPr>
        <p:spPr>
          <a:xfrm>
            <a:off x="2105021" y="2460141"/>
            <a:ext cx="5112565" cy="2123658"/>
          </a:xfrm>
          <a:prstGeom prst="rect">
            <a:avLst/>
          </a:prstGeom>
          <a:solidFill>
            <a:srgbClr val="FAC090"/>
          </a:solidFill>
          <a:ln cap="flat">
            <a:noFill/>
          </a:ln>
        </p:spPr>
        <p:txBody>
          <a:bodyPr vert="horz" wrap="square" lIns="91440" tIns="45720" rIns="91440" bIns="45720" anchor="t" anchorCtr="0" compatLnSpc="1">
            <a:spAutoFit/>
          </a:bodyPr>
          <a:lstStyle/>
          <a:p>
            <a:pPr marL="0" marR="0" lvl="0" indent="0" algn="ct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sz="2000" b="1" dirty="0">
                <a:solidFill>
                  <a:srgbClr val="000000"/>
                </a:solidFill>
                <a:latin typeface="Calibri" panose="020F0502020204030204" pitchFamily="34"/>
              </a:rPr>
              <a:t>PG-</a:t>
            </a:r>
            <a:r>
              <a:rPr lang="en-US" sz="2000" b="1" i="0" u="none" strike="noStrike" kern="1200" cap="none" spc="0" baseline="0" dirty="0">
                <a:solidFill>
                  <a:srgbClr val="000000"/>
                </a:solidFill>
                <a:uFillTx/>
                <a:latin typeface="Calibri" panose="020F0502020204030204" pitchFamily="34"/>
              </a:rPr>
              <a:t> :</a:t>
            </a:r>
            <a:r>
              <a:rPr lang="en-US" sz="2000" b="1" i="0" u="none" strike="noStrike" kern="1200" cap="none" spc="0" baseline="0" dirty="0" smtClean="0">
                <a:solidFill>
                  <a:srgbClr val="000000"/>
                </a:solidFill>
                <a:uFillTx/>
                <a:latin typeface="Calibri" panose="020F0502020204030204" pitchFamily="34"/>
              </a:rPr>
              <a:t>17</a:t>
            </a:r>
            <a:endParaRPr lang="en-US" sz="1800" b="1" i="0" u="none" strike="noStrike" kern="1200" cap="none" spc="0" baseline="0" dirty="0">
              <a:solidFill>
                <a:srgbClr val="000000"/>
              </a:solidFill>
              <a:uFillTx/>
              <a:latin typeface="Calibri" panose="020F0502020204030204" pitchFamily="34"/>
              <a:cs typeface="Calibri" panose="020F0502020204030204" pitchFamily="34"/>
            </a:endParaRPr>
          </a:p>
          <a:p>
            <a:pPr>
              <a:buSzPct val="100000"/>
              <a:defRPr sz="1800" b="0" i="0" u="none" strike="noStrike" kern="0" cap="none" spc="0" baseline="0">
                <a:solidFill>
                  <a:srgbClr val="000000"/>
                </a:solidFill>
                <a:uFillTx/>
              </a:defRPr>
            </a:pPr>
            <a:endParaRPr lang="en-US" sz="2000" b="0" i="1" u="none" strike="noStrike" kern="1200" cap="none" spc="0" baseline="0" dirty="0">
              <a:solidFill>
                <a:srgbClr val="000000"/>
              </a:solidFill>
              <a:uFillTx/>
              <a:latin typeface="Times New Roman" panose="02020603050405020304" pitchFamily="18"/>
              <a:cs typeface="Calibri" panose="020F0502020204030204" pitchFamily="34"/>
            </a:endParaRPr>
          </a:p>
          <a:p>
            <a:pPr marL="342900" marR="0" lvl="0" indent="-342900" algn="l" defTabSz="914400" rtl="0" fontAlgn="auto" hangingPunct="1">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r>
              <a:rPr lang="en-US" sz="2400" dirty="0" err="1" smtClean="0">
                <a:solidFill>
                  <a:srgbClr val="000000"/>
                </a:solidFill>
                <a:latin typeface="Times New Roman" panose="02020603050405020304" pitchFamily="18"/>
                <a:cs typeface="Calibri" panose="020F0502020204030204" pitchFamily="34"/>
              </a:rPr>
              <a:t>Ayush</a:t>
            </a:r>
            <a:r>
              <a:rPr lang="en-US" sz="2400" dirty="0" smtClean="0">
                <a:solidFill>
                  <a:srgbClr val="000000"/>
                </a:solidFill>
                <a:latin typeface="Times New Roman" panose="02020603050405020304" pitchFamily="18"/>
                <a:cs typeface="Calibri" panose="020F0502020204030204" pitchFamily="34"/>
              </a:rPr>
              <a:t> Kumar </a:t>
            </a:r>
            <a:r>
              <a:rPr lang="en-US" sz="2400" dirty="0" err="1" smtClean="0">
                <a:solidFill>
                  <a:srgbClr val="000000"/>
                </a:solidFill>
                <a:latin typeface="Times New Roman" panose="02020603050405020304" pitchFamily="18"/>
                <a:cs typeface="Calibri" panose="020F0502020204030204" pitchFamily="34"/>
              </a:rPr>
              <a:t>Mishra</a:t>
            </a:r>
            <a:r>
              <a:rPr lang="en-US" sz="2400" dirty="0" smtClean="0">
                <a:solidFill>
                  <a:srgbClr val="000000"/>
                </a:solidFill>
                <a:latin typeface="Times New Roman" panose="02020603050405020304" pitchFamily="18"/>
                <a:cs typeface="Calibri" panose="020F0502020204030204" pitchFamily="34"/>
              </a:rPr>
              <a:t>(2310991803)</a:t>
            </a:r>
            <a:endParaRPr lang="en-US" sz="2400" dirty="0">
              <a:solidFill>
                <a:srgbClr val="000000"/>
              </a:solidFill>
              <a:latin typeface="Times New Roman" panose="02020603050405020304" pitchFamily="18"/>
              <a:cs typeface="Calibri" panose="020F0502020204030204" pitchFamily="34"/>
            </a:endParaRPr>
          </a:p>
          <a:p>
            <a:pPr marL="342900" marR="0" lvl="0" indent="-342900" algn="l" defTabSz="914400" rtl="0" fontAlgn="auto" hangingPunct="1">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r>
              <a:rPr lang="en-US" sz="2400" b="0" u="none" strike="noStrike" kern="1200" cap="none" spc="0" baseline="0" dirty="0" err="1" smtClean="0">
                <a:solidFill>
                  <a:srgbClr val="000000"/>
                </a:solidFill>
                <a:uFillTx/>
                <a:latin typeface="Times New Roman" panose="02020603050405020304" pitchFamily="18"/>
                <a:cs typeface="Calibri" panose="020F0502020204030204" pitchFamily="34"/>
              </a:rPr>
              <a:t>Vansh</a:t>
            </a:r>
            <a:r>
              <a:rPr lang="en-US" sz="2400" b="0" u="none" strike="noStrike" kern="1200" cap="none" spc="0" baseline="0" dirty="0" smtClean="0">
                <a:solidFill>
                  <a:srgbClr val="000000"/>
                </a:solidFill>
                <a:uFillTx/>
                <a:latin typeface="Times New Roman" panose="02020603050405020304" pitchFamily="18"/>
                <a:cs typeface="Calibri" panose="020F0502020204030204" pitchFamily="34"/>
              </a:rPr>
              <a:t> </a:t>
            </a:r>
            <a:r>
              <a:rPr lang="en-US" sz="2400" b="0" u="none" strike="noStrike" kern="1200" cap="none" spc="0" baseline="0" dirty="0" err="1" smtClean="0">
                <a:solidFill>
                  <a:srgbClr val="000000"/>
                </a:solidFill>
                <a:uFillTx/>
                <a:latin typeface="Times New Roman" panose="02020603050405020304" pitchFamily="18"/>
                <a:cs typeface="Calibri" panose="020F0502020204030204" pitchFamily="34"/>
              </a:rPr>
              <a:t>Kaushal</a:t>
            </a:r>
            <a:r>
              <a:rPr lang="en-US" sz="2400" b="0" u="none" strike="noStrike" kern="1200" cap="none" spc="0" baseline="0" dirty="0" smtClean="0">
                <a:solidFill>
                  <a:srgbClr val="000000"/>
                </a:solidFill>
                <a:uFillTx/>
                <a:latin typeface="Times New Roman" panose="02020603050405020304" pitchFamily="18"/>
                <a:cs typeface="Calibri" panose="020F0502020204030204" pitchFamily="34"/>
              </a:rPr>
              <a:t>(2310990911)</a:t>
            </a:r>
            <a:endParaRPr lang="en-US" sz="2400" b="0" u="none" strike="noStrike" kern="1200" cap="none" spc="0" baseline="0" dirty="0">
              <a:solidFill>
                <a:srgbClr val="000000"/>
              </a:solidFill>
              <a:uFillTx/>
              <a:latin typeface="Times New Roman" panose="02020603050405020304" pitchFamily="18"/>
              <a:cs typeface="Calibri" panose="020F0502020204030204" pitchFamily="34"/>
            </a:endParaRPr>
          </a:p>
          <a:p>
            <a:pPr marL="342900" indent="-342900">
              <a:buSzPct val="100000"/>
              <a:buFont typeface="Arial" panose="020B0604020202020204" pitchFamily="34"/>
              <a:buChar char="•"/>
              <a:defRPr sz="1800" b="0" i="0" u="none" strike="noStrike" kern="0" cap="none" spc="0" baseline="0">
                <a:solidFill>
                  <a:srgbClr val="000000"/>
                </a:solidFill>
                <a:uFillTx/>
              </a:defRPr>
            </a:pPr>
            <a:r>
              <a:rPr lang="en-US" sz="2400" dirty="0" err="1" smtClean="0">
                <a:solidFill>
                  <a:srgbClr val="000000"/>
                </a:solidFill>
                <a:latin typeface="Times New Roman" panose="02020603050405020304" pitchFamily="18"/>
                <a:cs typeface="Calibri" panose="020F0502020204030204" pitchFamily="34"/>
              </a:rPr>
              <a:t>Madhur</a:t>
            </a:r>
            <a:r>
              <a:rPr lang="en-US" sz="2400" dirty="0" smtClean="0">
                <a:solidFill>
                  <a:srgbClr val="000000"/>
                </a:solidFill>
                <a:latin typeface="Times New Roman" panose="02020603050405020304" pitchFamily="18"/>
                <a:cs typeface="Calibri" panose="020F0502020204030204" pitchFamily="34"/>
              </a:rPr>
              <a:t> </a:t>
            </a:r>
            <a:r>
              <a:rPr lang="en-US" sz="2400" dirty="0" err="1" smtClean="0">
                <a:solidFill>
                  <a:srgbClr val="000000"/>
                </a:solidFill>
                <a:latin typeface="Times New Roman" panose="02020603050405020304" pitchFamily="18"/>
                <a:cs typeface="Calibri" panose="020F0502020204030204" pitchFamily="34"/>
              </a:rPr>
              <a:t>Dua</a:t>
            </a:r>
            <a:r>
              <a:rPr lang="en-US" sz="2400" b="0" u="none" strike="noStrike" kern="1200" cap="none" spc="0" baseline="0" dirty="0" smtClean="0">
                <a:solidFill>
                  <a:srgbClr val="000000"/>
                </a:solidFill>
                <a:uFillTx/>
                <a:latin typeface="Times New Roman" panose="02020603050405020304" pitchFamily="18"/>
                <a:cs typeface="Calibri" panose="020F0502020204030204" pitchFamily="34"/>
              </a:rPr>
              <a:t>(2310991337)</a:t>
            </a:r>
            <a:endParaRPr lang="en-US" sz="2400" b="0" u="none" strike="noStrike" kern="1200" cap="none" spc="0" baseline="0" dirty="0">
              <a:solidFill>
                <a:srgbClr val="000000"/>
              </a:solidFill>
              <a:uFillTx/>
              <a:latin typeface="Times New Roman" panose="02020603050405020304" pitchFamily="18"/>
              <a:cs typeface="Calibri" panose="020F0502020204030204" pitchFamily="34"/>
            </a:endParaRPr>
          </a:p>
          <a:p>
            <a:pPr marL="342900" marR="0" lvl="0" indent="-342900" algn="l" defTabSz="914400" rtl="0" fontAlgn="auto" hangingPunct="1">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endParaRPr lang="en-IN" altLang="en-US" sz="2000" b="0" i="1" u="none" strike="noStrike" kern="1200" cap="none" spc="0" baseline="0" dirty="0">
              <a:solidFill>
                <a:srgbClr val="000000"/>
              </a:solidFill>
              <a:uFillTx/>
              <a:latin typeface="Times New Roman" panose="02020603050405020304" pitchFamily="18"/>
              <a:cs typeface="Times New Roman" panose="02020603050405020304" pitchFamily="18"/>
            </a:endParaRPr>
          </a:p>
        </p:txBody>
      </p:sp>
      <p:sp>
        <p:nvSpPr>
          <p:cNvPr id="5" name="TextBox 8"/>
          <p:cNvSpPr txBox="1"/>
          <p:nvPr/>
        </p:nvSpPr>
        <p:spPr>
          <a:xfrm>
            <a:off x="1187622" y="5661251"/>
            <a:ext cx="6947099" cy="707882"/>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sz="2000" b="1" i="0" u="none" strike="noStrike" kern="1200" cap="none" spc="0" baseline="0" dirty="0" err="1">
                <a:solidFill>
                  <a:srgbClr val="FF0000"/>
                </a:solidFill>
                <a:uFillTx/>
                <a:latin typeface="Times New Roman" panose="02020603050405020304" pitchFamily="18"/>
                <a:cs typeface="Times New Roman" panose="02020603050405020304" pitchFamily="18"/>
              </a:rPr>
              <a:t>Chitkara</a:t>
            </a:r>
            <a:r>
              <a:rPr lang="en-US" sz="2000" b="1" i="0" u="none" strike="noStrike" kern="1200" cap="none" spc="0" baseline="0" dirty="0">
                <a:solidFill>
                  <a:srgbClr val="FF0000"/>
                </a:solidFill>
                <a:uFillTx/>
                <a:latin typeface="Times New Roman" panose="02020603050405020304" pitchFamily="18"/>
                <a:cs typeface="Times New Roman" panose="02020603050405020304" pitchFamily="18"/>
              </a:rPr>
              <a:t> University Institute of Engineering and Technology, </a:t>
            </a:r>
          </a:p>
          <a:p>
            <a:pPr marL="0" marR="0" lvl="0" indent="0" algn="ctr"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sz="2000" b="1" i="0" u="none" strike="noStrike" kern="1200" cap="none" spc="0" baseline="0" dirty="0" err="1">
                <a:solidFill>
                  <a:srgbClr val="FF0000"/>
                </a:solidFill>
                <a:uFillTx/>
                <a:latin typeface="Times New Roman" panose="02020603050405020304" pitchFamily="18"/>
                <a:cs typeface="Times New Roman" panose="02020603050405020304" pitchFamily="18"/>
              </a:rPr>
              <a:t>Chitkara</a:t>
            </a:r>
            <a:r>
              <a:rPr lang="en-US" sz="2000" b="1" i="0" u="none" strike="noStrike" kern="1200" cap="none" spc="0" baseline="0" dirty="0">
                <a:solidFill>
                  <a:srgbClr val="FF0000"/>
                </a:solidFill>
                <a:uFillTx/>
                <a:latin typeface="Times New Roman" panose="02020603050405020304" pitchFamily="18"/>
                <a:cs typeface="Times New Roman" panose="02020603050405020304" pitchFamily="18"/>
              </a:rPr>
              <a:t> University, Punjab</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7861" y="103851"/>
            <a:ext cx="5400601" cy="584777"/>
          </a:xfrm>
          <a:prstGeom prst="rect">
            <a:avLst/>
          </a:prstGeom>
          <a:noFill/>
          <a:ln cap="flat">
            <a:noFill/>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en-US" sz="3200" b="1" dirty="0">
                <a:solidFill>
                  <a:srgbClr val="000000"/>
                </a:solidFill>
                <a:latin typeface="Times New Roman" panose="02020603050405020304" pitchFamily="18"/>
                <a:cs typeface="Times New Roman" panose="02020603050405020304" pitchFamily="18"/>
              </a:rPr>
              <a:t>Result</a:t>
            </a:r>
          </a:p>
        </p:txBody>
      </p:sp>
      <p:sp>
        <p:nvSpPr>
          <p:cNvPr id="3" name="Rectangle 2"/>
          <p:cNvSpPr/>
          <p:nvPr/>
        </p:nvSpPr>
        <p:spPr>
          <a:xfrm>
            <a:off x="395532" y="1196748"/>
            <a:ext cx="8136907" cy="1077218"/>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en-US" sz="3200" b="0" i="0" u="none" strike="noStrike" kern="1200" cap="none" spc="0" baseline="0">
              <a:solidFill>
                <a:srgbClr val="000000"/>
              </a:solidFill>
              <a:uFillTx/>
              <a:latin typeface="Times New Roman" panose="02020603050405020304" pitchFamily="18"/>
              <a:cs typeface="Times New Roman" panose="02020603050405020304" pitchFamily="18"/>
            </a:endParaRPr>
          </a:p>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en-US" sz="3200" b="0" i="0" u="none" strike="noStrike" kern="1200" cap="none" spc="0" baseline="0">
              <a:solidFill>
                <a:srgbClr val="000000"/>
              </a:solidFill>
              <a:uFillTx/>
              <a:latin typeface="Times New Roman" panose="02020603050405020304" pitchFamily="18"/>
              <a:cs typeface="Times New Roman" panose="02020603050405020304" pitchFamily="18"/>
            </a:endParaRPr>
          </a:p>
        </p:txBody>
      </p:sp>
      <p:sp>
        <p:nvSpPr>
          <p:cNvPr id="7" name="TextBox 7"/>
          <p:cNvSpPr txBox="1"/>
          <p:nvPr/>
        </p:nvSpPr>
        <p:spPr>
          <a:xfrm>
            <a:off x="190496" y="3972482"/>
            <a:ext cx="3563471"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en-US" sz="3200" b="0" i="0" u="none" strike="noStrike" kern="1200" cap="none" spc="0" baseline="0" dirty="0">
              <a:solidFill>
                <a:srgbClr val="000000"/>
              </a:solidFill>
              <a:uFillTx/>
              <a:latin typeface="Times New Roman" panose="02020603050405020304" pitchFamily="18"/>
              <a:cs typeface="Calibri" panose="020F0502020204030204" pitchFamily="34"/>
            </a:endParaRPr>
          </a:p>
        </p:txBody>
      </p:sp>
      <p:pic>
        <p:nvPicPr>
          <p:cNvPr id="2050" name="Picture 2"/>
          <p:cNvPicPr>
            <a:picLocks noChangeAspect="1" noChangeArrowheads="1"/>
          </p:cNvPicPr>
          <p:nvPr/>
        </p:nvPicPr>
        <p:blipFill>
          <a:blip r:embed="rId2"/>
          <a:srcRect t="10730" r="1155"/>
          <a:stretch>
            <a:fillRect/>
          </a:stretch>
        </p:blipFill>
        <p:spPr bwMode="auto">
          <a:xfrm>
            <a:off x="361950" y="1219200"/>
            <a:ext cx="8439150" cy="46672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23C5BEF4-46A2-0632-64E3-D6A08AEB5948}"/>
              </a:ext>
            </a:extLst>
          </p:cNvPr>
          <p:cNvSpPr txBox="1"/>
          <p:nvPr/>
        </p:nvSpPr>
        <p:spPr>
          <a:xfrm>
            <a:off x="467541" y="108249"/>
            <a:ext cx="5400601" cy="584777"/>
          </a:xfrm>
          <a:prstGeom prst="rect">
            <a:avLst/>
          </a:prstGeom>
          <a:noFill/>
          <a:ln cap="flat">
            <a:noFill/>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en-US" sz="3200" b="1" dirty="0">
                <a:solidFill>
                  <a:srgbClr val="000000"/>
                </a:solidFill>
                <a:latin typeface="Times New Roman" panose="02020603050405020304" pitchFamily="18"/>
                <a:cs typeface="Times New Roman" panose="02020603050405020304" pitchFamily="18"/>
              </a:rPr>
              <a:t>Result</a:t>
            </a:r>
          </a:p>
        </p:txBody>
      </p:sp>
      <p:pic>
        <p:nvPicPr>
          <p:cNvPr id="3074" name="Picture 2"/>
          <p:cNvPicPr>
            <a:picLocks noChangeAspect="1" noChangeArrowheads="1"/>
          </p:cNvPicPr>
          <p:nvPr/>
        </p:nvPicPr>
        <p:blipFill>
          <a:blip r:embed="rId2"/>
          <a:srcRect t="9778" r="125"/>
          <a:stretch>
            <a:fillRect/>
          </a:stretch>
        </p:blipFill>
        <p:spPr bwMode="auto">
          <a:xfrm>
            <a:off x="561083" y="1181100"/>
            <a:ext cx="8060356" cy="5124450"/>
          </a:xfrm>
          <a:prstGeom prst="rect">
            <a:avLst/>
          </a:prstGeom>
          <a:noFill/>
          <a:ln w="9525">
            <a:noFill/>
            <a:miter lim="800000"/>
            <a:headEnd/>
            <a:tailEnd/>
          </a:ln>
          <a:effectLst/>
        </p:spPr>
      </p:pic>
    </p:spTree>
    <p:extLst>
      <p:ext uri="{BB962C8B-B14F-4D97-AF65-F5344CB8AC3E}">
        <p14:creationId xmlns:p14="http://schemas.microsoft.com/office/powerpoint/2010/main" xmlns="" val="177214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0E2DF043-160A-7D3E-B82C-BFD57E8B7347}"/>
              </a:ext>
            </a:extLst>
          </p:cNvPr>
          <p:cNvSpPr txBox="1"/>
          <p:nvPr/>
        </p:nvSpPr>
        <p:spPr>
          <a:xfrm>
            <a:off x="467541" y="128569"/>
            <a:ext cx="5400601" cy="584777"/>
          </a:xfrm>
          <a:prstGeom prst="rect">
            <a:avLst/>
          </a:prstGeom>
          <a:noFill/>
          <a:ln cap="flat">
            <a:noFill/>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en-US" sz="3200" b="1" dirty="0">
                <a:solidFill>
                  <a:srgbClr val="000000"/>
                </a:solidFill>
                <a:latin typeface="Times New Roman" panose="02020603050405020304" pitchFamily="18"/>
                <a:cs typeface="Times New Roman" panose="02020603050405020304" pitchFamily="18"/>
              </a:rPr>
              <a:t>Result</a:t>
            </a:r>
          </a:p>
        </p:txBody>
      </p:sp>
      <p:pic>
        <p:nvPicPr>
          <p:cNvPr id="4098" name="Picture 2"/>
          <p:cNvPicPr>
            <a:picLocks noChangeAspect="1" noChangeArrowheads="1"/>
          </p:cNvPicPr>
          <p:nvPr/>
        </p:nvPicPr>
        <p:blipFill>
          <a:blip r:embed="rId2"/>
          <a:srcRect t="10222" r="250"/>
          <a:stretch>
            <a:fillRect/>
          </a:stretch>
        </p:blipFill>
        <p:spPr bwMode="auto">
          <a:xfrm>
            <a:off x="438150" y="1352550"/>
            <a:ext cx="8305800" cy="4838700"/>
          </a:xfrm>
          <a:prstGeom prst="rect">
            <a:avLst/>
          </a:prstGeom>
          <a:noFill/>
          <a:ln w="9525">
            <a:noFill/>
            <a:miter lim="800000"/>
            <a:headEnd/>
            <a:tailEnd/>
          </a:ln>
          <a:effectLst/>
        </p:spPr>
      </p:pic>
    </p:spTree>
    <p:extLst>
      <p:ext uri="{BB962C8B-B14F-4D97-AF65-F5344CB8AC3E}">
        <p14:creationId xmlns:p14="http://schemas.microsoft.com/office/powerpoint/2010/main" xmlns="" val="47297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t="10222" r="375"/>
          <a:stretch>
            <a:fillRect/>
          </a:stretch>
        </p:blipFill>
        <p:spPr bwMode="auto">
          <a:xfrm>
            <a:off x="628650" y="1162050"/>
            <a:ext cx="8001000" cy="5086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1" y="260649"/>
            <a:ext cx="5400601"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sz="3200" b="1" i="0" u="none" strike="noStrike" kern="1200" cap="none" spc="0" baseline="0" dirty="0">
                <a:solidFill>
                  <a:srgbClr val="000000"/>
                </a:solidFill>
                <a:uFillTx/>
                <a:latin typeface="Times New Roman" panose="02020603050405020304" pitchFamily="18"/>
                <a:cs typeface="Times New Roman" panose="02020603050405020304" pitchFamily="18"/>
              </a:rPr>
              <a:t>Conclusion</a:t>
            </a:r>
          </a:p>
        </p:txBody>
      </p:sp>
      <p:sp>
        <p:nvSpPr>
          <p:cNvPr id="4" name="TextBox 3">
            <a:extLst>
              <a:ext uri="{FF2B5EF4-FFF2-40B4-BE49-F238E27FC236}">
                <a16:creationId xmlns:a16="http://schemas.microsoft.com/office/drawing/2014/main" xmlns="" id="{6DE465D9-C7D4-A3D1-A958-A20976ACD92A}"/>
              </a:ext>
            </a:extLst>
          </p:cNvPr>
          <p:cNvSpPr txBox="1"/>
          <p:nvPr/>
        </p:nvSpPr>
        <p:spPr>
          <a:xfrm>
            <a:off x="341376" y="1182624"/>
            <a:ext cx="8278368" cy="3416320"/>
          </a:xfrm>
          <a:prstGeom prst="rect">
            <a:avLst/>
          </a:prstGeom>
          <a:noFill/>
        </p:spPr>
        <p:txBody>
          <a:bodyPr wrap="square" rtlCol="0">
            <a:spAutoFit/>
          </a:bodyPr>
          <a:lstStyle/>
          <a:p>
            <a:pPr algn="just"/>
            <a:r>
              <a:rPr lang="en-US" sz="2400" dirty="0" smtClean="0"/>
              <a:t>The Blogging Site represents a significant step toward modernizing digital publishing platforms. By automating content management, simplifying interactions, and improving accessibility, the system addresses the limitations of traditional blogging platforms. Its modular architecture ensures scalability, while its interactive features foster user engagement. Overall, the project demonstrates the application of modern web technologies to build a responsive, scalable, and future-ready blogging solution.</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1" y="260649"/>
            <a:ext cx="5400601"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sz="3200" b="1" i="0" u="none" strike="noStrike" kern="1200" cap="none" spc="0" baseline="0" dirty="0">
                <a:solidFill>
                  <a:srgbClr val="000000"/>
                </a:solidFill>
                <a:uFillTx/>
                <a:latin typeface="Times New Roman" panose="02020603050405020304" pitchFamily="18"/>
                <a:cs typeface="Times New Roman" panose="02020603050405020304" pitchFamily="18"/>
              </a:rPr>
              <a:t>References/Links Used</a:t>
            </a:r>
          </a:p>
        </p:txBody>
      </p:sp>
      <p:sp>
        <p:nvSpPr>
          <p:cNvPr id="3" name="Rectangle 2"/>
          <p:cNvSpPr/>
          <p:nvPr/>
        </p:nvSpPr>
        <p:spPr>
          <a:xfrm>
            <a:off x="467541" y="1196748"/>
            <a:ext cx="8136907" cy="3046988"/>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r>
              <a:rPr lang="en-US" sz="3200" kern="0" dirty="0">
                <a:solidFill>
                  <a:srgbClr val="000000"/>
                </a:solidFill>
                <a:latin typeface="Times New Roman" panose="02020603050405020304" pitchFamily="18"/>
                <a:cs typeface="Times New Roman" panose="02020603050405020304" pitchFamily="18"/>
              </a:rPr>
              <a:t>W3Schools.com</a:t>
            </a:r>
            <a:endParaRPr lang="en-US" sz="3200" b="0" i="0" u="none" strike="noStrike" kern="0" cap="none" spc="0" baseline="0" dirty="0">
              <a:solidFill>
                <a:srgbClr val="000000"/>
              </a:solidFill>
              <a:uFillTx/>
              <a:latin typeface="Times New Roman" panose="02020603050405020304" pitchFamily="18"/>
              <a:cs typeface="Times New Roman" panose="02020603050405020304" pitchFamily="18"/>
            </a:endParaRPr>
          </a:p>
          <a:p>
            <a:pPr marL="0" marR="0" lvl="0" indent="0" algn="l" defTabSz="914400" rtl="0" fontAlgn="auto" hangingPunct="1">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r>
              <a:rPr lang="en-US" sz="3200" b="0" i="0" u="none" strike="noStrike" kern="1200" cap="none" spc="0" baseline="0" dirty="0">
                <a:solidFill>
                  <a:srgbClr val="000000"/>
                </a:solidFill>
                <a:uFillTx/>
                <a:latin typeface="Times New Roman" panose="02020603050405020304" pitchFamily="18"/>
                <a:cs typeface="Times New Roman" panose="02020603050405020304" pitchFamily="18"/>
              </a:rPr>
              <a:t> </a:t>
            </a:r>
            <a:r>
              <a:rPr lang="en-US" sz="3200" dirty="0">
                <a:solidFill>
                  <a:srgbClr val="000000"/>
                </a:solidFill>
                <a:latin typeface="Times New Roman" panose="02020603050405020304" pitchFamily="18"/>
                <a:cs typeface="Times New Roman" panose="02020603050405020304" pitchFamily="18"/>
              </a:rPr>
              <a:t>Youtube</a:t>
            </a:r>
            <a:r>
              <a:rPr lang="en-US" sz="3200" b="0" i="0" u="none" strike="noStrike" kern="1200" cap="none" spc="0" baseline="0" dirty="0">
                <a:solidFill>
                  <a:srgbClr val="000000"/>
                </a:solidFill>
                <a:uFillTx/>
                <a:latin typeface="Times New Roman" panose="02020603050405020304" pitchFamily="18"/>
                <a:cs typeface="Times New Roman" panose="02020603050405020304" pitchFamily="18"/>
              </a:rPr>
              <a:t>.</a:t>
            </a:r>
            <a:r>
              <a:rPr lang="en-US" sz="3200" dirty="0">
                <a:solidFill>
                  <a:srgbClr val="000000"/>
                </a:solidFill>
                <a:latin typeface="Times New Roman" panose="02020603050405020304" pitchFamily="18"/>
                <a:cs typeface="Times New Roman" panose="02020603050405020304" pitchFamily="18"/>
              </a:rPr>
              <a:t>com</a:t>
            </a:r>
            <a:endParaRPr lang="en-US" sz="3200" b="0" i="0" u="none" strike="noStrike" kern="1200" cap="none" spc="0" baseline="0" dirty="0">
              <a:solidFill>
                <a:srgbClr val="000000"/>
              </a:solidFill>
              <a:uFillTx/>
              <a:latin typeface="Times New Roman" panose="02020603050405020304" pitchFamily="18"/>
              <a:cs typeface="Times New Roman" panose="02020603050405020304" pitchFamily="18"/>
            </a:endParaRPr>
          </a:p>
          <a:p>
            <a:pPr marL="0" marR="0" lvl="0" indent="0" algn="l" defTabSz="914400" rtl="0" fontAlgn="auto" hangingPunct="1">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r>
              <a:rPr lang="en-US" sz="3200" dirty="0" smtClean="0">
                <a:solidFill>
                  <a:srgbClr val="000000"/>
                </a:solidFill>
                <a:latin typeface="Times New Roman" panose="02020603050405020304" pitchFamily="18"/>
                <a:cs typeface="Times New Roman" panose="02020603050405020304" pitchFamily="18"/>
              </a:rPr>
              <a:t>GeeksForGeeks.com</a:t>
            </a:r>
          </a:p>
          <a:p>
            <a:pPr lvl="0">
              <a:buSzPct val="100000"/>
              <a:buFont typeface="Arial" panose="020B0604020202020204" pitchFamily="34"/>
              <a:buChar char="•"/>
              <a:defRPr sz="1800" b="0" i="0" u="none" strike="noStrike" kern="0" cap="none" spc="0" baseline="0">
                <a:solidFill>
                  <a:srgbClr val="000000"/>
                </a:solidFill>
                <a:uFillTx/>
              </a:defRPr>
            </a:pPr>
            <a:r>
              <a:rPr lang="en-US" sz="3200" dirty="0" smtClean="0"/>
              <a:t>React &amp; Tailwind Official Documentation</a:t>
            </a:r>
            <a:endParaRPr lang="en-US" sz="3200" dirty="0">
              <a:solidFill>
                <a:srgbClr val="000000"/>
              </a:solidFill>
              <a:latin typeface="Times New Roman" panose="02020603050405020304" pitchFamily="18"/>
              <a:cs typeface="Times New Roman" panose="02020603050405020304" pitchFamily="18"/>
            </a:endParaRPr>
          </a:p>
          <a:p>
            <a:pPr marL="0" marR="0" lvl="0" indent="0" algn="l" defTabSz="914400" rtl="0" fontAlgn="auto" hangingPunct="1">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endParaRPr lang="en-US" sz="3200" b="0" i="0" u="none" strike="noStrike" kern="1200" cap="none" spc="0" baseline="0" dirty="0">
              <a:solidFill>
                <a:srgbClr val="000000"/>
              </a:solidFill>
              <a:uFillTx/>
              <a:latin typeface="Times New Roman" panose="02020603050405020304" pitchFamily="18"/>
              <a:cs typeface="Times New Roman" panose="02020603050405020304" pitchFamily="18"/>
            </a:endParaRPr>
          </a:p>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en-US" sz="3200" b="0" i="0" u="none" strike="noStrike" kern="1200" cap="none" spc="0" baseline="0" dirty="0">
              <a:solidFill>
                <a:srgbClr val="000000"/>
              </a:solidFill>
              <a:uFillTx/>
              <a:latin typeface="Times New Roman" panose="02020603050405020304" pitchFamily="18"/>
              <a:cs typeface="Times New Roman" panose="02020603050405020304" pitchFamily="18"/>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1" y="260649"/>
            <a:ext cx="5400601"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sz="3200" b="1" i="0" u="none" strike="noStrike" kern="1200" cap="none" spc="0" baseline="0" dirty="0">
                <a:solidFill>
                  <a:srgbClr val="000000"/>
                </a:solidFill>
                <a:uFillTx/>
                <a:latin typeface="Times New Roman" panose="02020603050405020304" pitchFamily="18"/>
                <a:cs typeface="Times New Roman" panose="02020603050405020304" pitchFamily="18"/>
              </a:rPr>
              <a:t>Table of Contents</a:t>
            </a:r>
            <a:endParaRPr lang="en-US" sz="1800" b="1" i="0" u="none" strike="noStrike" kern="1200" cap="none" spc="0" baseline="0" dirty="0">
              <a:solidFill>
                <a:srgbClr val="000000"/>
              </a:solidFill>
              <a:uFillTx/>
              <a:latin typeface="Times New Roman" panose="02020603050405020304" pitchFamily="18"/>
              <a:cs typeface="Times New Roman" panose="02020603050405020304" pitchFamily="18"/>
            </a:endParaRPr>
          </a:p>
        </p:txBody>
      </p:sp>
      <p:sp>
        <p:nvSpPr>
          <p:cNvPr id="3" name="TextBox 2"/>
          <p:cNvSpPr txBox="1"/>
          <p:nvPr/>
        </p:nvSpPr>
        <p:spPr>
          <a:xfrm>
            <a:off x="323523" y="980730"/>
            <a:ext cx="6912772" cy="397031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endParaRPr lang="en-US" sz="2800" b="0" i="0" u="none" strike="noStrike" kern="1200" cap="none" spc="0" baseline="0" dirty="0">
              <a:solidFill>
                <a:srgbClr val="000000"/>
              </a:solidFill>
              <a:uFillTx/>
              <a:latin typeface="Times New Roman" panose="02020603050405020304" pitchFamily="18"/>
              <a:cs typeface="Times New Roman" panose="02020603050405020304" pitchFamily="18"/>
            </a:endParaRPr>
          </a:p>
          <a:p>
            <a:pPr marL="0" marR="0" lvl="0" indent="0" algn="l" defTabSz="914400" rtl="0" fontAlgn="auto" hangingPunct="1">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panose="02020603050405020304" pitchFamily="18"/>
                <a:cs typeface="Times New Roman" panose="02020603050405020304" pitchFamily="18"/>
              </a:rPr>
              <a:t>Introduction</a:t>
            </a:r>
            <a:endParaRPr lang="en-US" sz="2400" b="0" i="0" u="none" strike="noStrike" kern="1200" cap="none" spc="0" baseline="0" dirty="0">
              <a:solidFill>
                <a:srgbClr val="000000"/>
              </a:solidFill>
              <a:uFillTx/>
              <a:latin typeface="Calibri" panose="020F0502020204030204" pitchFamily="34"/>
              <a:cs typeface="Calibri" panose="020F0502020204030204" pitchFamily="34"/>
            </a:endParaRPr>
          </a:p>
          <a:p>
            <a:pPr marL="0" marR="0" lvl="0" indent="0" algn="l" defTabSz="914400" rtl="0" fontAlgn="auto" hangingPunct="1">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panose="02020603050405020304" pitchFamily="18"/>
                <a:cs typeface="Times New Roman" panose="02020603050405020304" pitchFamily="18"/>
              </a:rPr>
              <a:t>Problem Statement</a:t>
            </a:r>
          </a:p>
          <a:p>
            <a:pPr marL="0" marR="0" lvl="0" indent="0" algn="l" defTabSz="914400" rtl="0" fontAlgn="auto" hangingPunct="1">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panose="02020603050405020304" pitchFamily="18"/>
                <a:cs typeface="Times New Roman" panose="02020603050405020304" pitchFamily="18"/>
              </a:rPr>
              <a:t>Technical Details</a:t>
            </a:r>
          </a:p>
          <a:p>
            <a:pPr marL="0" marR="0" lvl="0" indent="0" algn="l" defTabSz="914400" rtl="0" fontAlgn="auto" hangingPunct="1">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panose="02020603050405020304" pitchFamily="18"/>
                <a:cs typeface="Times New Roman" panose="02020603050405020304" pitchFamily="18"/>
              </a:rPr>
              <a:t>Key Features </a:t>
            </a:r>
          </a:p>
          <a:p>
            <a:pPr marL="0" marR="0" lvl="0" indent="0" algn="l" defTabSz="914400" rtl="0" fontAlgn="auto" hangingPunct="1">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r>
              <a:rPr lang="en-US" sz="2400" dirty="0">
                <a:solidFill>
                  <a:srgbClr val="000000"/>
                </a:solidFill>
                <a:latin typeface="Times New Roman" panose="02020603050405020304" pitchFamily="18"/>
                <a:cs typeface="Times New Roman" panose="02020603050405020304" pitchFamily="18"/>
              </a:rPr>
              <a:t>Result</a:t>
            </a:r>
            <a:endParaRPr lang="en-US" sz="2400" b="0" i="0" u="none" strike="noStrike" kern="1200" cap="none" spc="0" baseline="0" dirty="0">
              <a:solidFill>
                <a:srgbClr val="000000"/>
              </a:solidFill>
              <a:uFillTx/>
              <a:latin typeface="Times New Roman" panose="02020603050405020304" pitchFamily="18"/>
              <a:cs typeface="Times New Roman" panose="02020603050405020304" pitchFamily="18"/>
            </a:endParaRPr>
          </a:p>
          <a:p>
            <a:pPr marL="0" marR="0" lvl="0" indent="0" algn="l" defTabSz="914400" rtl="0" fontAlgn="auto" hangingPunct="1">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panose="02020603050405020304" pitchFamily="18"/>
                <a:cs typeface="Times New Roman" panose="02020603050405020304" pitchFamily="18"/>
              </a:rPr>
              <a:t>Conclusion</a:t>
            </a:r>
          </a:p>
          <a:p>
            <a:pPr marL="0" marR="0" lvl="0" indent="0" algn="l" defTabSz="914400" rtl="0" fontAlgn="auto" hangingPunct="1">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panose="02020603050405020304" pitchFamily="18"/>
                <a:cs typeface="Times New Roman" panose="02020603050405020304" pitchFamily="18"/>
              </a:rPr>
              <a:t>References/Links Used</a:t>
            </a:r>
          </a:p>
          <a:p>
            <a:pPr marL="0" marR="0" lvl="0" indent="0" algn="l" defTabSz="914400" rtl="0" fontAlgn="auto" hangingPunct="1">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endParaRPr lang="en-US" sz="2800" b="0" i="0" u="none" strike="noStrike" kern="1200" cap="none" spc="0" baseline="0" dirty="0">
              <a:solidFill>
                <a:srgbClr val="000000"/>
              </a:solidFill>
              <a:uFillTx/>
              <a:latin typeface="Times New Roman" panose="02020603050405020304" pitchFamily="18"/>
              <a:cs typeface="Times New Roman" panose="02020603050405020304" pitchFamily="18"/>
            </a:endParaRPr>
          </a:p>
          <a:p>
            <a:pPr marL="0" marR="0" lvl="0" indent="0" algn="l" defTabSz="914400" rtl="0" fontAlgn="auto" hangingPunct="1">
              <a:lnSpc>
                <a:spcPct val="100000"/>
              </a:lnSpc>
              <a:spcBef>
                <a:spcPts val="0"/>
              </a:spcBef>
              <a:spcAft>
                <a:spcPts val="0"/>
              </a:spcAft>
              <a:buSzPct val="100000"/>
              <a:buFont typeface="Arial" panose="020B0604020202020204" pitchFamily="34"/>
              <a:buChar char="•"/>
              <a:defRPr sz="1800" b="0" i="0" u="none" strike="noStrike" kern="0" cap="none" spc="0" baseline="0">
                <a:solidFill>
                  <a:srgbClr val="000000"/>
                </a:solidFill>
                <a:uFillTx/>
              </a:defRPr>
            </a:pPr>
            <a:endParaRPr lang="en-US" sz="2800" b="0" i="0" u="none" strike="noStrike" kern="1200" cap="none" spc="0" baseline="0" dirty="0">
              <a:solidFill>
                <a:srgbClr val="000000"/>
              </a:solidFill>
              <a:uFillTx/>
              <a:latin typeface="Times New Roman" panose="02020603050405020304" pitchFamily="18"/>
              <a:cs typeface="Times New Roman" panose="02020603050405020304" pitchFamily="18"/>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212" y="153887"/>
            <a:ext cx="5400601"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sz="3200" b="1" i="0" u="none" strike="noStrike" kern="1200" cap="none" spc="0" baseline="0" dirty="0">
                <a:solidFill>
                  <a:srgbClr val="000000"/>
                </a:solidFill>
                <a:uFillTx/>
                <a:latin typeface="Times New Roman" panose="02020603050405020304" pitchFamily="18"/>
                <a:cs typeface="Times New Roman" panose="02020603050405020304" pitchFamily="18"/>
              </a:rPr>
              <a:t>Introduction</a:t>
            </a:r>
          </a:p>
        </p:txBody>
      </p:sp>
      <p:sp>
        <p:nvSpPr>
          <p:cNvPr id="3" name="Rectangle 2"/>
          <p:cNvSpPr/>
          <p:nvPr/>
        </p:nvSpPr>
        <p:spPr>
          <a:xfrm>
            <a:off x="318225" y="1088172"/>
            <a:ext cx="8613058" cy="5262979"/>
          </a:xfrm>
          <a:prstGeom prst="rect">
            <a:avLst/>
          </a:prstGeom>
          <a:noFill/>
          <a:ln cap="flat">
            <a:noFill/>
            <a:prstDash val="solid"/>
          </a:ln>
        </p:spPr>
        <p:txBody>
          <a:bodyPr vert="horz" wrap="square" lIns="91440" tIns="45720" rIns="91440" bIns="45720" anchor="t" anchorCtr="0" compatLnSpc="1">
            <a:spAutoFit/>
          </a:bodyPr>
          <a:lstStyle/>
          <a:p>
            <a:r>
              <a:rPr lang="en-US" sz="2800" dirty="0" smtClean="0"/>
              <a:t>The Blogging Site is a web-based application designed to simplify the creation, management, and sharing of blog posts. Built using a modern full-stack approach, the project combines React, Tailwind CSS, and </a:t>
            </a:r>
            <a:r>
              <a:rPr lang="en-US" sz="2800" dirty="0" err="1" smtClean="0"/>
              <a:t>Vite</a:t>
            </a:r>
            <a:r>
              <a:rPr lang="en-US" sz="2800" dirty="0" smtClean="0"/>
              <a:t> for the frontend with Java-based backend processing supported by efficient data structures and algorithms. Data is stored securely in </a:t>
            </a:r>
            <a:r>
              <a:rPr lang="en-US" sz="2800" dirty="0" err="1" smtClean="0"/>
              <a:t>MySQL</a:t>
            </a:r>
            <a:r>
              <a:rPr lang="en-US" sz="2800" dirty="0" smtClean="0"/>
              <a:t>, and JSON ensures seamless communication between frontend and backend. By offering real-time updates, interactive features, and a scalable architecture, the Blogging Site provides a robust platform for both writers and readers, enabling a more engaging and efficient blogging experience.</a:t>
            </a:r>
            <a:r>
              <a:rPr lang="en-US" sz="2400" dirty="0" smtClean="0">
                <a:latin typeface="Times New Roman" panose="02020603050405020304" pitchFamily="18" charset="0"/>
                <a:cs typeface="Times New Roman" panose="02020603050405020304" pitchFamily="18" charset="0"/>
              </a:rPr>
              <a:t>.</a:t>
            </a:r>
            <a:endParaRPr lang="en-US" sz="2400" b="0" i="1" u="none" strike="noStrike" kern="1200" cap="none" spc="0" baseline="0" dirty="0">
              <a:solidFill>
                <a:srgbClr val="000000"/>
              </a:solidFill>
              <a:uFillTx/>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1" y="260649"/>
            <a:ext cx="5400601"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sz="3200" b="1" i="0" u="none" strike="noStrike" kern="1200" cap="none" spc="0" baseline="0" dirty="0">
                <a:solidFill>
                  <a:srgbClr val="000000"/>
                </a:solidFill>
                <a:uFillTx/>
                <a:latin typeface="Times New Roman" panose="02020603050405020304" pitchFamily="18"/>
                <a:cs typeface="Times New Roman" panose="02020603050405020304" pitchFamily="18"/>
              </a:rPr>
              <a:t>Problem</a:t>
            </a:r>
            <a:r>
              <a:rPr lang="en-US" sz="3200" b="0" i="0" u="none" strike="noStrike" kern="1200" cap="none" spc="0" baseline="0" dirty="0">
                <a:solidFill>
                  <a:srgbClr val="000000"/>
                </a:solidFill>
                <a:uFillTx/>
                <a:latin typeface="Times New Roman" panose="02020603050405020304" pitchFamily="18"/>
                <a:cs typeface="Times New Roman" panose="02020603050405020304" pitchFamily="18"/>
              </a:rPr>
              <a:t> </a:t>
            </a:r>
            <a:r>
              <a:rPr lang="en-US" sz="3200" b="1" i="0" u="none" strike="noStrike" kern="1200" cap="none" spc="0" baseline="0" dirty="0">
                <a:solidFill>
                  <a:srgbClr val="000000"/>
                </a:solidFill>
                <a:uFillTx/>
                <a:latin typeface="Times New Roman" panose="02020603050405020304" pitchFamily="18"/>
                <a:cs typeface="Times New Roman" panose="02020603050405020304" pitchFamily="18"/>
              </a:rPr>
              <a:t>Statement</a:t>
            </a:r>
          </a:p>
        </p:txBody>
      </p:sp>
      <p:sp>
        <p:nvSpPr>
          <p:cNvPr id="3" name="Rectangle 2"/>
          <p:cNvSpPr/>
          <p:nvPr/>
        </p:nvSpPr>
        <p:spPr>
          <a:xfrm>
            <a:off x="355786" y="958685"/>
            <a:ext cx="8506859" cy="4585871"/>
          </a:xfrm>
          <a:prstGeom prst="rect">
            <a:avLst/>
          </a:prstGeom>
          <a:noFill/>
          <a:ln cap="flat">
            <a:noFill/>
            <a:prstDash val="solid"/>
          </a:ln>
        </p:spPr>
        <p:txBody>
          <a:bodyPr vert="horz" wrap="square" lIns="91440" tIns="45720" rIns="91440" bIns="45720" anchor="t" anchorCtr="0" compatLnSpc="1">
            <a:spAutoFit/>
          </a:bodyPr>
          <a:lstStyle/>
          <a:p>
            <a:pPr algn="just"/>
            <a:endParaRPr lang="en-US" sz="2400" dirty="0" smtClean="0"/>
          </a:p>
          <a:p>
            <a:pPr algn="just"/>
            <a:r>
              <a:rPr lang="en-US" sz="2400" dirty="0" smtClean="0"/>
              <a:t>Blogging has become one of the most important mediums for knowledge sharing, communication, and community building. </a:t>
            </a:r>
            <a:r>
              <a:rPr lang="en-US" sz="2800" dirty="0" smtClean="0"/>
              <a:t>However</a:t>
            </a:r>
            <a:r>
              <a:rPr lang="en-US" sz="2400" dirty="0" smtClean="0"/>
              <a:t>, traditional blogging platforms often face challenges such as poor search and filtering options, limited engagement tracking, manual content management, and lack of accessibility across devices. These limitations reduce user satisfaction and restrict the growth of blogging communities. The Blogging Site has been developed to address these issues with a modern, automated, and user-friendly approach, ensuring that both writers and readers enjoy a smooth and interactive digital publishing experience.</a:t>
            </a:r>
            <a:endParaRPr lang="en-US" sz="240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576" y="103333"/>
            <a:ext cx="5400601"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sz="3200" b="1" i="0" u="none" strike="noStrike" kern="1200" cap="none" spc="0" baseline="0" dirty="0">
                <a:solidFill>
                  <a:srgbClr val="000000"/>
                </a:solidFill>
                <a:uFillTx/>
                <a:latin typeface="Times New Roman" panose="02020603050405020304" pitchFamily="18"/>
                <a:cs typeface="Times New Roman" panose="02020603050405020304" pitchFamily="18"/>
              </a:rPr>
              <a:t>Technical</a:t>
            </a:r>
            <a:r>
              <a:rPr lang="en-US" sz="3200" b="0" i="0" u="none" strike="noStrike" kern="1200" cap="none" spc="0" baseline="0" dirty="0">
                <a:solidFill>
                  <a:srgbClr val="000000"/>
                </a:solidFill>
                <a:uFillTx/>
                <a:latin typeface="Times New Roman" panose="02020603050405020304" pitchFamily="18"/>
                <a:cs typeface="Times New Roman" panose="02020603050405020304" pitchFamily="18"/>
              </a:rPr>
              <a:t> </a:t>
            </a:r>
            <a:r>
              <a:rPr lang="en-US" sz="3200" b="1" i="0" u="none" strike="noStrike" kern="1200" cap="none" spc="0" baseline="0" dirty="0">
                <a:solidFill>
                  <a:srgbClr val="000000"/>
                </a:solidFill>
                <a:uFillTx/>
                <a:latin typeface="Times New Roman" panose="02020603050405020304" pitchFamily="18"/>
                <a:cs typeface="Times New Roman" panose="02020603050405020304" pitchFamily="18"/>
              </a:rPr>
              <a:t>Details</a:t>
            </a:r>
          </a:p>
        </p:txBody>
      </p:sp>
      <p:sp>
        <p:nvSpPr>
          <p:cNvPr id="3" name="Rectangle 2"/>
          <p:cNvSpPr/>
          <p:nvPr/>
        </p:nvSpPr>
        <p:spPr>
          <a:xfrm>
            <a:off x="322576" y="1076175"/>
            <a:ext cx="8644443" cy="3416320"/>
          </a:xfrm>
          <a:prstGeom prst="rect">
            <a:avLst/>
          </a:prstGeom>
          <a:noFill/>
          <a:ln cap="flat">
            <a:noFill/>
            <a:prstDash val="solid"/>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sz="2400" b="0" i="0" u="none" strike="noStrike" kern="1200" cap="none" spc="0" baseline="0" dirty="0">
                <a:solidFill>
                  <a:srgbClr val="000000"/>
                </a:solidFill>
                <a:uFillTx/>
                <a:latin typeface="Times New Roman" panose="02020603050405020304" pitchFamily="18" charset="0"/>
                <a:cs typeface="Times New Roman" panose="02020603050405020304" pitchFamily="18" charset="0"/>
              </a:rPr>
              <a:t>VS (VISUAL STUDIO) code was used to develop this project.</a:t>
            </a:r>
          </a:p>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en-US" sz="2400" b="0" i="0" u="none" strike="noStrike" kern="1200" cap="none" spc="0" baseline="0" dirty="0">
              <a:solidFill>
                <a:srgbClr val="000000"/>
              </a:solidFill>
              <a:uFillTx/>
              <a:latin typeface="Times New Roman" panose="02020603050405020304" pitchFamily="18" charset="0"/>
              <a:cs typeface="Times New Roman" panose="02020603050405020304" pitchFamily="18" charset="0"/>
            </a:endParaRPr>
          </a:p>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US" sz="2400" b="1" i="0" u="sng" strike="noStrike" kern="1200" cap="none" spc="0" baseline="0" dirty="0">
                <a:solidFill>
                  <a:srgbClr val="000000"/>
                </a:solidFill>
                <a:uFillTx/>
                <a:latin typeface="Times New Roman" panose="02020603050405020304" pitchFamily="18" charset="0"/>
                <a:cs typeface="Times New Roman" panose="02020603050405020304" pitchFamily="18" charset="0"/>
              </a:rPr>
              <a:t>Languages used: </a:t>
            </a:r>
          </a:p>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endParaRPr lang="en-US" sz="2400" dirty="0">
              <a:latin typeface="Times New Roman" panose="02020603050405020304" pitchFamily="18" charset="0"/>
              <a:cs typeface="Times New Roman" panose="02020603050405020304" pitchFamily="18" charset="0"/>
            </a:endParaRPr>
          </a:p>
          <a:p>
            <a:pPr>
              <a:buFont typeface="Arial" pitchFamily="34" charset="0"/>
              <a:buChar char="•"/>
            </a:pPr>
            <a:r>
              <a:rPr lang="en-US" sz="2400" b="1" dirty="0" smtClean="0"/>
              <a:t>Frontend:</a:t>
            </a:r>
            <a:r>
              <a:rPr lang="en-US" sz="2400" dirty="0" smtClean="0"/>
              <a:t> React (</a:t>
            </a:r>
            <a:r>
              <a:rPr lang="en-US" sz="2400" dirty="0" err="1" smtClean="0"/>
              <a:t>TypeScript</a:t>
            </a:r>
            <a:r>
              <a:rPr lang="en-US" sz="2400" dirty="0" smtClean="0"/>
              <a:t> + TSX), Tailwind CSS, </a:t>
            </a:r>
            <a:r>
              <a:rPr lang="en-US" sz="2400" dirty="0" err="1" smtClean="0"/>
              <a:t>Vite</a:t>
            </a:r>
            <a:endParaRPr lang="en-US" sz="2400" dirty="0" smtClean="0"/>
          </a:p>
          <a:p>
            <a:pPr>
              <a:buFont typeface="Arial" pitchFamily="34" charset="0"/>
              <a:buChar char="•"/>
            </a:pPr>
            <a:r>
              <a:rPr lang="en-US" sz="2400" b="1" dirty="0" smtClean="0"/>
              <a:t>Backend:</a:t>
            </a:r>
            <a:r>
              <a:rPr lang="en-US" sz="2400" dirty="0" smtClean="0"/>
              <a:t> Java + Data Structures &amp; Algorithms</a:t>
            </a:r>
          </a:p>
          <a:p>
            <a:pPr>
              <a:buFont typeface="Arial" pitchFamily="34" charset="0"/>
              <a:buChar char="•"/>
            </a:pPr>
            <a:r>
              <a:rPr lang="en-US" sz="2400" b="1" dirty="0" smtClean="0"/>
              <a:t>Database:</a:t>
            </a:r>
            <a:r>
              <a:rPr lang="en-US" sz="2400" dirty="0" smtClean="0"/>
              <a:t> </a:t>
            </a:r>
            <a:r>
              <a:rPr lang="en-US" sz="2400" dirty="0" err="1" smtClean="0"/>
              <a:t>MySQL</a:t>
            </a:r>
            <a:endParaRPr lang="en-US" sz="2400" dirty="0" smtClean="0"/>
          </a:p>
          <a:p>
            <a:pPr>
              <a:buFont typeface="Arial" pitchFamily="34" charset="0"/>
              <a:buChar char="•"/>
            </a:pPr>
            <a:r>
              <a:rPr lang="en-US" sz="2400" b="1" dirty="0" smtClean="0"/>
              <a:t>Communication:</a:t>
            </a:r>
            <a:r>
              <a:rPr lang="en-US" sz="2400" dirty="0" smtClean="0"/>
              <a:t> JSON (frontend-backend data exchange)</a:t>
            </a:r>
          </a:p>
          <a:p>
            <a:pPr>
              <a:buFont typeface="Arial" pitchFamily="34" charset="0"/>
              <a:buChar char="•"/>
            </a:pPr>
            <a:r>
              <a:rPr lang="en-US" sz="2400" b="1" dirty="0" smtClean="0"/>
              <a:t>Others:</a:t>
            </a:r>
            <a:r>
              <a:rPr lang="en-US" sz="2400" dirty="0" smtClean="0"/>
              <a:t> HTML, CSS, JavaScript</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FC11D3E-C3BB-13DF-E04C-68AE2734BDCD}"/>
              </a:ext>
            </a:extLst>
          </p:cNvPr>
          <p:cNvSpPr txBox="1"/>
          <p:nvPr/>
        </p:nvSpPr>
        <p:spPr>
          <a:xfrm>
            <a:off x="363794" y="1130710"/>
            <a:ext cx="8563895" cy="3785652"/>
          </a:xfrm>
          <a:prstGeom prst="rect">
            <a:avLst/>
          </a:prstGeom>
          <a:noFill/>
        </p:spPr>
        <p:txBody>
          <a:bodyPr wrap="square" rtlCol="0">
            <a:spAutoFit/>
          </a:bodyPr>
          <a:lstStyle/>
          <a:p>
            <a:r>
              <a:rPr lang="en-US" sz="2400" dirty="0" smtClean="0"/>
              <a:t>The Blogging Site is built using modern web technologies. The frontend is developed using React with </a:t>
            </a:r>
            <a:r>
              <a:rPr lang="en-US" sz="2400" dirty="0" err="1" smtClean="0"/>
              <a:t>TypeScript</a:t>
            </a:r>
            <a:r>
              <a:rPr lang="en-US" sz="2400" dirty="0" smtClean="0"/>
              <a:t> and TSX, styled with Tailwind CSS, and optimized with </a:t>
            </a:r>
            <a:r>
              <a:rPr lang="en-US" sz="2400" dirty="0" err="1" smtClean="0"/>
              <a:t>Vite</a:t>
            </a:r>
            <a:r>
              <a:rPr lang="en-US" sz="2400" dirty="0" smtClean="0"/>
              <a:t> for fast performance. The backend is powered by Java, where data structures and algorithms ensure efficient handling of posts, comments, and user interactions. </a:t>
            </a:r>
            <a:r>
              <a:rPr lang="en-US" sz="2400" dirty="0" err="1" smtClean="0"/>
              <a:t>MySQL</a:t>
            </a:r>
            <a:r>
              <a:rPr lang="en-US" sz="2400" dirty="0" smtClean="0"/>
              <a:t> is used to store user data, blog posts, and engagement records securely, while JSON acts as the communication bridge between frontend and backend. Supporting technologies include HTML, CSS, and JavaScript for additional structure and interactivity.</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xmlns="" id="{0E66A29E-DFE8-F2CC-8CDA-20DA6999696D}"/>
              </a:ext>
            </a:extLst>
          </p:cNvPr>
          <p:cNvSpPr txBox="1"/>
          <p:nvPr/>
        </p:nvSpPr>
        <p:spPr>
          <a:xfrm>
            <a:off x="363794" y="108156"/>
            <a:ext cx="3608438"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Technical Details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2418371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0076" y="142876"/>
            <a:ext cx="3186112" cy="707886"/>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Key</a:t>
            </a:r>
            <a:r>
              <a:rPr lang="en-US" sz="40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Features</a:t>
            </a:r>
          </a:p>
        </p:txBody>
      </p:sp>
      <p:sp>
        <p:nvSpPr>
          <p:cNvPr id="3" name="TextBox 2"/>
          <p:cNvSpPr txBox="1"/>
          <p:nvPr/>
        </p:nvSpPr>
        <p:spPr>
          <a:xfrm>
            <a:off x="277735" y="1230599"/>
            <a:ext cx="8258175" cy="3877985"/>
          </a:xfrm>
          <a:prstGeom prst="rect">
            <a:avLst/>
          </a:prstGeom>
          <a:noFill/>
        </p:spPr>
        <p:txBody>
          <a:bodyPr wrap="square" lIns="91440" tIns="45720" rIns="91440" bIns="45720" rtlCol="0" anchor="t">
            <a:spAutoFit/>
          </a:bodyPr>
          <a:lstStyle/>
          <a:p>
            <a:r>
              <a:rPr lang="en-US" sz="2400" dirty="0">
                <a:latin typeface="Times New Roman" panose="02020603050405020304" pitchFamily="18" charset="0"/>
                <a:cs typeface="Times New Roman" panose="02020603050405020304" pitchFamily="18" charset="0"/>
              </a:rPr>
              <a:t>The key features of our</a:t>
            </a:r>
            <a:r>
              <a:rPr lang="en-IN" altLang="en-US" sz="2400" dirty="0">
                <a:latin typeface="Times New Roman" panose="02020603050405020304" pitchFamily="18" charset="0"/>
                <a:cs typeface="Times New Roman" panose="02020603050405020304" pitchFamily="18" charset="0"/>
              </a:rPr>
              <a:t> project </a:t>
            </a:r>
            <a:r>
              <a:rPr lang="en-US" sz="2400" dirty="0">
                <a:latin typeface="Times New Roman" panose="02020603050405020304" pitchFamily="18" charset="0"/>
                <a:cs typeface="Times New Roman" panose="02020603050405020304" pitchFamily="18" charset="0"/>
              </a:rPr>
              <a:t> are as follows:</a:t>
            </a:r>
          </a:p>
          <a:p>
            <a:endParaRPr lang="en-US" dirty="0"/>
          </a:p>
          <a:p>
            <a:pPr marL="457200" indent="-457200">
              <a:lnSpc>
                <a:spcPct val="150000"/>
              </a:lnSpc>
              <a:buFont typeface="+mj-lt"/>
              <a:buAutoNum type="arabicPeriod"/>
            </a:pPr>
            <a:r>
              <a:rPr lang="en-US" sz="2400" b="1" dirty="0" smtClean="0"/>
              <a:t>Blog Management:</a:t>
            </a:r>
            <a:r>
              <a:rPr lang="en-US" sz="2400" dirty="0" smtClean="0"/>
              <a:t> Add, edit, delete posts.</a:t>
            </a:r>
          </a:p>
          <a:p>
            <a:pPr marL="457200" indent="-457200">
              <a:lnSpc>
                <a:spcPct val="150000"/>
              </a:lnSpc>
              <a:buFont typeface="+mj-lt"/>
              <a:buAutoNum type="arabicPeriod"/>
            </a:pPr>
            <a:r>
              <a:rPr lang="en-US" sz="2400" b="1" dirty="0" smtClean="0"/>
              <a:t>Advanced Search &amp; Filters:</a:t>
            </a:r>
            <a:r>
              <a:rPr lang="en-US" sz="2400" dirty="0" smtClean="0"/>
              <a:t> By title, author, tags, categories.</a:t>
            </a:r>
          </a:p>
          <a:p>
            <a:pPr marL="457200" indent="-457200">
              <a:lnSpc>
                <a:spcPct val="150000"/>
              </a:lnSpc>
              <a:buFont typeface="+mj-lt"/>
              <a:buAutoNum type="arabicPeriod"/>
            </a:pPr>
            <a:r>
              <a:rPr lang="en-US" sz="2400" b="1" dirty="0" smtClean="0"/>
              <a:t>Engagement System: </a:t>
            </a:r>
            <a:r>
              <a:rPr lang="en-US" sz="2400" dirty="0" smtClean="0"/>
              <a:t>Likes, comments, trending posts.</a:t>
            </a:r>
          </a:p>
          <a:p>
            <a:pPr marL="457200" indent="-457200">
              <a:lnSpc>
                <a:spcPct val="150000"/>
              </a:lnSpc>
              <a:buFont typeface="+mj-lt"/>
              <a:buAutoNum type="arabicPeriod"/>
            </a:pPr>
            <a:r>
              <a:rPr lang="en-US" sz="2400" b="1" dirty="0" smtClean="0"/>
              <a:t>Role-based Access:</a:t>
            </a:r>
            <a:r>
              <a:rPr lang="en-US" sz="2400" dirty="0" smtClean="0"/>
              <a:t> Writers, readers, and </a:t>
            </a:r>
            <a:r>
              <a:rPr lang="en-US" sz="2400" dirty="0" err="1" smtClean="0"/>
              <a:t>admins</a:t>
            </a:r>
            <a:r>
              <a:rPr lang="en-US" sz="2400" dirty="0" smtClean="0"/>
              <a:t>.</a:t>
            </a:r>
          </a:p>
          <a:p>
            <a:pPr marL="457200" indent="-457200">
              <a:lnSpc>
                <a:spcPct val="150000"/>
              </a:lnSpc>
              <a:buFont typeface="+mj-lt"/>
              <a:buAutoNum type="arabicPeriod"/>
            </a:pPr>
            <a:r>
              <a:rPr lang="en-US" sz="2400" b="1" dirty="0" smtClean="0"/>
              <a:t>Mobile-Friendly: </a:t>
            </a:r>
            <a:r>
              <a:rPr lang="en-US" sz="2400" dirty="0" smtClean="0"/>
              <a:t>Accessible across devices.</a:t>
            </a:r>
          </a:p>
          <a:p>
            <a:pPr marL="285750" indent="-285750">
              <a:buFont typeface="Arial" panose="020B0604020202020204" pitchFamily="34" charset="0"/>
              <a:buChar char="•"/>
            </a:pPr>
            <a:endParaRPr lang="en-US" sz="2400" dirty="0">
              <a:cs typeface="Calibri" panose="020F0502020204030204" pitchFamily="34"/>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7553" y="174924"/>
            <a:ext cx="5400601" cy="583565"/>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defRPr sz="1800" b="0" i="0" u="none" strike="noStrike" kern="0" cap="none" spc="0" baseline="0">
                <a:solidFill>
                  <a:srgbClr val="000000"/>
                </a:solidFill>
                <a:uFillTx/>
              </a:defRPr>
            </a:pPr>
            <a:r>
              <a:rPr lang="en-IN" altLang="en-US" sz="3200" b="1" i="0" u="none" strike="noStrike" kern="1200" cap="none" spc="0" baseline="0" dirty="0">
                <a:solidFill>
                  <a:srgbClr val="000000"/>
                </a:solidFill>
                <a:uFillTx/>
                <a:latin typeface="Times New Roman" panose="02020603050405020304" pitchFamily="18"/>
                <a:cs typeface="Times New Roman" panose="02020603050405020304" pitchFamily="18"/>
              </a:rPr>
              <a:t>Future Projections</a:t>
            </a:r>
          </a:p>
        </p:txBody>
      </p:sp>
      <p:sp>
        <p:nvSpPr>
          <p:cNvPr id="4" name="Text Box 3"/>
          <p:cNvSpPr txBox="1"/>
          <p:nvPr/>
        </p:nvSpPr>
        <p:spPr>
          <a:xfrm>
            <a:off x="344174" y="1189465"/>
            <a:ext cx="8111236" cy="2805063"/>
          </a:xfrm>
          <a:prstGeom prst="rect">
            <a:avLst/>
          </a:prstGeom>
          <a:noFill/>
        </p:spPr>
        <p:txBody>
          <a:bodyPr wrap="square" rtlCol="0" anchor="t">
            <a:spAutoFit/>
          </a:bodyPr>
          <a:lstStyle/>
          <a:p>
            <a:pPr>
              <a:lnSpc>
                <a:spcPct val="150000"/>
              </a:lnSpc>
              <a:buFont typeface="Arial" pitchFamily="34" charset="0"/>
              <a:buChar char="•"/>
            </a:pPr>
            <a:r>
              <a:rPr lang="en-US" sz="2400" dirty="0" smtClean="0"/>
              <a:t>AI-powered recommendations for readers.</a:t>
            </a:r>
          </a:p>
          <a:p>
            <a:pPr>
              <a:lnSpc>
                <a:spcPct val="150000"/>
              </a:lnSpc>
              <a:buFont typeface="Arial" pitchFamily="34" charset="0"/>
              <a:buChar char="•"/>
            </a:pPr>
            <a:r>
              <a:rPr lang="en-US" sz="2400" dirty="0" smtClean="0"/>
              <a:t>Analytics dashboard for engagement tracking.</a:t>
            </a:r>
          </a:p>
          <a:p>
            <a:pPr>
              <a:lnSpc>
                <a:spcPct val="150000"/>
              </a:lnSpc>
              <a:buFont typeface="Arial" pitchFamily="34" charset="0"/>
              <a:buChar char="•"/>
            </a:pPr>
            <a:r>
              <a:rPr lang="en-US" sz="2400" dirty="0" smtClean="0"/>
              <a:t>Multi-language support for wider reach.</a:t>
            </a:r>
          </a:p>
          <a:p>
            <a:pPr>
              <a:lnSpc>
                <a:spcPct val="150000"/>
              </a:lnSpc>
              <a:buFont typeface="Arial" pitchFamily="34" charset="0"/>
              <a:buChar char="•"/>
            </a:pPr>
            <a:r>
              <a:rPr lang="en-US" sz="2400" dirty="0" smtClean="0"/>
              <a:t>Integration with social media platforms.</a:t>
            </a:r>
          </a:p>
          <a:p>
            <a:pPr>
              <a:lnSpc>
                <a:spcPct val="150000"/>
              </a:lnSpc>
              <a:buFont typeface="Arial" pitchFamily="34" charset="0"/>
              <a:buChar char="•"/>
            </a:pPr>
            <a:r>
              <a:rPr lang="en-US" sz="2400" dirty="0" smtClean="0"/>
              <a:t>Enhanced mobile app version.</a:t>
            </a:r>
            <a:endParaRPr lang="en-US" sz="24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9102ABC7-DC60-D5CD-4875-896D7C98AE75}"/>
              </a:ext>
            </a:extLst>
          </p:cNvPr>
          <p:cNvSpPr txBox="1"/>
          <p:nvPr/>
        </p:nvSpPr>
        <p:spPr>
          <a:xfrm>
            <a:off x="345689" y="100361"/>
            <a:ext cx="5296829" cy="584775"/>
          </a:xfrm>
          <a:prstGeom prst="rect">
            <a:avLst/>
          </a:prstGeom>
          <a:noFill/>
        </p:spPr>
        <p:txBody>
          <a:bodyPr wrap="square" rtlCol="0">
            <a:spAutoFit/>
          </a:bodyPr>
          <a:lstStyle/>
          <a:p>
            <a:pPr lvl="0">
              <a:defRPr sz="1800" b="0" i="0" u="none" strike="noStrike" kern="0" cap="none" spc="0" baseline="0">
                <a:solidFill>
                  <a:srgbClr val="000000"/>
                </a:solidFill>
                <a:uFillTx/>
              </a:defRPr>
            </a:pPr>
            <a:r>
              <a:rPr lang="en-US" sz="3200" b="1" dirty="0">
                <a:solidFill>
                  <a:srgbClr val="000000"/>
                </a:solidFill>
                <a:latin typeface="Times New Roman" panose="02020603050405020304" pitchFamily="18"/>
                <a:cs typeface="Times New Roman" panose="02020603050405020304" pitchFamily="18"/>
              </a:rPr>
              <a:t>Result</a:t>
            </a:r>
          </a:p>
        </p:txBody>
      </p:sp>
      <p:pic>
        <p:nvPicPr>
          <p:cNvPr id="7" name="Picture 2"/>
          <p:cNvPicPr>
            <a:picLocks noChangeAspect="1" noChangeArrowheads="1"/>
          </p:cNvPicPr>
          <p:nvPr/>
        </p:nvPicPr>
        <p:blipFill>
          <a:blip r:embed="rId2"/>
          <a:srcRect t="9451" r="2025"/>
          <a:stretch>
            <a:fillRect/>
          </a:stretch>
        </p:blipFill>
        <p:spPr bwMode="auto">
          <a:xfrm>
            <a:off x="266700" y="1600200"/>
            <a:ext cx="8586379" cy="4305300"/>
          </a:xfrm>
          <a:prstGeom prst="rect">
            <a:avLst/>
          </a:prstGeom>
          <a:noFill/>
          <a:ln w="9525">
            <a:noFill/>
            <a:miter lim="800000"/>
            <a:headEnd/>
            <a:tailEnd/>
          </a:ln>
          <a:effectLst/>
        </p:spPr>
      </p:pic>
    </p:spTree>
    <p:extLst>
      <p:ext uri="{BB962C8B-B14F-4D97-AF65-F5344CB8AC3E}">
        <p14:creationId xmlns:p14="http://schemas.microsoft.com/office/powerpoint/2010/main" xmlns="" val="2765740323"/>
      </p:ext>
    </p:extLst>
  </p:cSld>
  <p:clrMapOvr>
    <a:masterClrMapping/>
  </p:clrMapOvr>
  <p:timing>
    <p:tnLst>
      <p:par>
        <p:cTn id="1" dur="indefinite" restart="never" nodeType="tmRoot"/>
      </p:par>
    </p:tnLst>
  </p:timing>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TotalTime>
  <Words>576</Words>
  <Application>Microsoft Office PowerPoint</Application>
  <PresentationFormat>On-screen Show (4:3)</PresentationFormat>
  <Paragraphs>60</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Bubble Sort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Cricket</dc:title>
  <dc:creator>abc</dc:creator>
  <cp:lastModifiedBy>madhur dua</cp:lastModifiedBy>
  <cp:revision>635</cp:revision>
  <dcterms:created xsi:type="dcterms:W3CDTF">2022-12-12T14:14:00Z</dcterms:created>
  <dcterms:modified xsi:type="dcterms:W3CDTF">2025-10-08T12:50:34Z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9CE49F594EA94A259C3E2DA73846ED8C_12</vt:lpwstr>
  </property>
  <property fmtid="{D5CDD505-2E9C-101B-9397-08002B2CF9AE}" pid="3" name="KSOProductBuildVer">
    <vt:lpwstr>1033-12.2.0.13472</vt:lpwstr>
  </property>
</Properties>
</file>