
<file path=[Content_Types].xml><?xml version="1.0" encoding="utf-8"?>
<Types xmlns="http://schemas.openxmlformats.org/package/2006/content-types">
  <Default Extension="jpeg" ContentType="image/jpeg"/>
  <Default Extension="jpg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6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9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6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FE73EE8-43C4-4A29-8319-4DD7731CA7A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9817F08-E768-4DCE-A687-3075458E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56F0-4167-FEDE-7A52-7F061501D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LM35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C02F7-2BE4-77BF-C997-6AAE168E7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Teperature</a:t>
            </a:r>
            <a:r>
              <a:rPr lang="en-US" sz="7200" dirty="0"/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96358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62F94-0294-6C48-5448-3E55C906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9" y="813262"/>
            <a:ext cx="5152159" cy="48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1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B310A-F2E9-3C85-F357-B4CB16D359E2}"/>
              </a:ext>
            </a:extLst>
          </p:cNvPr>
          <p:cNvSpPr txBox="1"/>
          <p:nvPr/>
        </p:nvSpPr>
        <p:spPr>
          <a:xfrm>
            <a:off x="387928" y="1136072"/>
            <a:ext cx="11139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oboto slab"/>
              </a:rPr>
              <a:t>LM35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roboto slab"/>
              </a:rPr>
              <a:t> is an integrated analog temperature sensor whose electrical output is proportional to Degree Centigrade. </a:t>
            </a:r>
          </a:p>
          <a:p>
            <a:pPr algn="l"/>
            <a:endParaRPr lang="en-US" sz="3200" dirty="0">
              <a:solidFill>
                <a:srgbClr val="444444"/>
              </a:solidFill>
              <a:latin typeface="roboto slab"/>
            </a:endParaRPr>
          </a:p>
          <a:p>
            <a:pPr algn="l"/>
            <a:r>
              <a:rPr lang="en-US" sz="3200" b="0" i="0" dirty="0">
                <a:solidFill>
                  <a:srgbClr val="444444"/>
                </a:solidFill>
                <a:effectLst/>
                <a:latin typeface="roboto slab"/>
              </a:rPr>
              <a:t>LM35 Sensor does not require any external calibration or trimming to provide typical accuracies. </a:t>
            </a:r>
          </a:p>
          <a:p>
            <a:pPr algn="l"/>
            <a:endParaRPr lang="en-US" sz="3200" dirty="0">
              <a:solidFill>
                <a:srgbClr val="444444"/>
              </a:solidFill>
              <a:latin typeface="roboto slab"/>
            </a:endParaRPr>
          </a:p>
          <a:p>
            <a:pPr algn="l"/>
            <a:r>
              <a:rPr lang="en-US" sz="3200" b="0" i="0" dirty="0">
                <a:solidFill>
                  <a:srgbClr val="444444"/>
                </a:solidFill>
                <a:effectLst/>
                <a:latin typeface="roboto slab"/>
              </a:rPr>
              <a:t>The LM35’s low output impedance, linear output, and precise inherent calibration make interfacing to readout or control circuitry especially easy.</a:t>
            </a:r>
          </a:p>
        </p:txBody>
      </p:sp>
    </p:spTree>
    <p:extLst>
      <p:ext uri="{BB962C8B-B14F-4D97-AF65-F5344CB8AC3E}">
        <p14:creationId xmlns:p14="http://schemas.microsoft.com/office/powerpoint/2010/main" val="12599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B7D1-D630-3797-A77D-C436735D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 slab"/>
              </a:rPr>
              <a:t>Features of LM35 Temperature Sensor</a:t>
            </a:r>
            <a:br>
              <a:rPr lang="en-US" b="0" i="0" dirty="0">
                <a:solidFill>
                  <a:srgbClr val="444444"/>
                </a:solidFill>
                <a:effectLst/>
                <a:latin typeface="roboto slab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CB39-B808-B44C-8CBF-375868D2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Calibrated directly in Degree Celsius (Centigrade)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Linear at 10.0 mV/°C scale 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0.5°C accuracy guarantee-able (at a25°C)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Rated for full -55°C to a 150°C 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Suitable for remote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Low cost due to wafer-level trimming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Operates from 4 to 30 volts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Less than 60 mA current drain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Low self-heating, 0.08°C instill air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745"/>
                </a:solidFill>
                <a:effectLst/>
                <a:latin typeface="roboto slab"/>
              </a:rPr>
              <a:t>Non-linearity only 0.25°C typical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33745"/>
                </a:solidFill>
                <a:effectLst/>
                <a:latin typeface="roboto slab"/>
              </a:rPr>
              <a:t>Low impedance output, 0.1Ωfor 1 mA load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461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147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roboto slab</vt:lpstr>
      <vt:lpstr>Basis</vt:lpstr>
      <vt:lpstr>LM35 </vt:lpstr>
      <vt:lpstr>PowerPoint Presentation</vt:lpstr>
      <vt:lpstr>PowerPoint Presentation</vt:lpstr>
      <vt:lpstr>Features of LM35 Temperature Sensor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LM35 </dc:title>
  <dc:creator>Ayush kumar</dc:creator>
  <cp:lastModifiedBy>Ayush kumar</cp:lastModifiedBy>
  <cp:revision>2</cp:revision>
  <dcterms:created xsi:type="dcterms:W3CDTF">2022-11-07T07:18:53Z</dcterms:created>
  <dcterms:modified xsi:type="dcterms:W3CDTF">2022-11-09T13:54:36Z</dcterms:modified>
</cp:coreProperties>
</file>