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D306D82-FEB6-456C-9919-8618A887969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4E51241-AD9B-4ED5-BA9F-4FA3D42DD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D82-FEB6-456C-9919-8618A887969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1241-AD9B-4ED5-BA9F-4FA3D42DD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9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D82-FEB6-456C-9919-8618A887969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1241-AD9B-4ED5-BA9F-4FA3D42DD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32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D82-FEB6-456C-9919-8618A887969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1241-AD9B-4ED5-BA9F-4FA3D42DD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56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D82-FEB6-456C-9919-8618A887969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1241-AD9B-4ED5-BA9F-4FA3D42DD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27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D82-FEB6-456C-9919-8618A887969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1241-AD9B-4ED5-BA9F-4FA3D42DD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46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D82-FEB6-456C-9919-8618A887969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1241-AD9B-4ED5-BA9F-4FA3D42DD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53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D306D82-FEB6-456C-9919-8618A887969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1241-AD9B-4ED5-BA9F-4FA3D42DD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67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D306D82-FEB6-456C-9919-8618A887969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1241-AD9B-4ED5-BA9F-4FA3D42DD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D82-FEB6-456C-9919-8618A887969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1241-AD9B-4ED5-BA9F-4FA3D42DD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9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D82-FEB6-456C-9919-8618A887969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1241-AD9B-4ED5-BA9F-4FA3D42DD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3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D82-FEB6-456C-9919-8618A887969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1241-AD9B-4ED5-BA9F-4FA3D42DD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D82-FEB6-456C-9919-8618A887969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1241-AD9B-4ED5-BA9F-4FA3D42DD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D82-FEB6-456C-9919-8618A887969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1241-AD9B-4ED5-BA9F-4FA3D42DD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8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D82-FEB6-456C-9919-8618A887969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1241-AD9B-4ED5-BA9F-4FA3D42DD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4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D82-FEB6-456C-9919-8618A887969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1241-AD9B-4ED5-BA9F-4FA3D42DD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6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D82-FEB6-456C-9919-8618A887969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1241-AD9B-4ED5-BA9F-4FA3D42DD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9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D306D82-FEB6-456C-9919-8618A887969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4E51241-AD9B-4ED5-BA9F-4FA3D42DD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7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enso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hotoelectric_sensor" TargetMode="External"/><Relationship Id="rId3" Type="http://schemas.openxmlformats.org/officeDocument/2006/relationships/hyperlink" Target="https://en.wikipedia.org/wiki/Electromagnetic_radiation" TargetMode="External"/><Relationship Id="rId7" Type="http://schemas.openxmlformats.org/officeDocument/2006/relationships/hyperlink" Target="https://en.wikipedia.org/wiki/Capacitive_proximity_sensor" TargetMode="External"/><Relationship Id="rId2" Type="http://schemas.openxmlformats.org/officeDocument/2006/relationships/hyperlink" Target="https://en.wikipedia.org/wiki/Electromagnetic_fiel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ignal" TargetMode="External"/><Relationship Id="rId5" Type="http://schemas.openxmlformats.org/officeDocument/2006/relationships/hyperlink" Target="https://en.wikipedia.org/wiki/Electric_field" TargetMode="External"/><Relationship Id="rId4" Type="http://schemas.openxmlformats.org/officeDocument/2006/relationships/hyperlink" Target="https://en.wikipedia.org/wiki/Infrared" TargetMode="External"/><Relationship Id="rId9" Type="http://schemas.openxmlformats.org/officeDocument/2006/relationships/hyperlink" Target="https://en.wikipedia.org/wiki/Inductive_senso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olfautomation.com/blog/what-is-a-proximity-senso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B8C9-FC10-5758-918D-033F78055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PROXIMITY SENSORS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F2DF5-464C-CB0F-882A-840B80CDC5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1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30F8-9690-3382-90F5-72F53A8F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MAGNECTIC AND ULTRASONIC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623A9-8AC5-E5EC-4361-FA1912193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77" y="2658918"/>
            <a:ext cx="10884646" cy="3416300"/>
          </a:xfrm>
        </p:spPr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PT Serif" panose="020A0603040505020204" pitchFamily="18" charset="0"/>
              </a:rPr>
              <a:t> </a:t>
            </a:r>
            <a:r>
              <a:rPr lang="en-US" sz="3200" b="0" i="0" dirty="0">
                <a:solidFill>
                  <a:srgbClr val="212121"/>
                </a:solidFill>
                <a:effectLst/>
                <a:latin typeface="PT Serif" panose="020A0603040505020204" pitchFamily="18" charset="0"/>
              </a:rPr>
              <a:t>Magnetic proximity sensors are only used to detect permanent magnets. </a:t>
            </a:r>
          </a:p>
          <a:p>
            <a:r>
              <a:rPr lang="en-US" sz="3200" b="0" i="0" dirty="0">
                <a:solidFill>
                  <a:srgbClr val="212121"/>
                </a:solidFill>
                <a:effectLst/>
                <a:latin typeface="PT Serif" panose="020A0603040505020204" pitchFamily="18" charset="0"/>
              </a:rPr>
              <a:t>Ultrasonic proximity sensors emit a high pitch sound. The distance between the sensor and the target is determined by how long the sound takes to reflect back to the sensor.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96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52A9-8B0D-AAAD-1B04-41649C6A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What is a Proximity Sensor?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BC3A6-B6CB-F6AA-3EE4-78EFEB86B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proximity sensor is a </a:t>
            </a:r>
            <a:r>
              <a:rPr lang="en-US" sz="3600" b="1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Sensor"/>
              </a:rPr>
              <a:t>sensor</a:t>
            </a:r>
            <a:r>
              <a:rPr lang="en-US" sz="3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able to detect the presence of nearby objects without any physical contact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Proximity sensors detect the presence or absence of objects using electromagnetic fields, light, and sound</a:t>
            </a:r>
            <a:r>
              <a:rPr lang="en-US" sz="3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0133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DBAA-7203-FE76-DE5B-35017402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66ED2-FF9D-E021-1B55-D1D9A14C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773810" cy="3838864"/>
          </a:xfrm>
        </p:spPr>
        <p:txBody>
          <a:bodyPr/>
          <a:lstStyle/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proximity sensor often emits an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Electromagnetic field"/>
              </a:rPr>
              <a:t>electromagnetic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field or a beam of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Electromagnetic radiation"/>
              </a:rPr>
              <a:t>electromagnetic radiation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Infrared"/>
              </a:rPr>
              <a:t>infrared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for instance), and looks for changes in the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Electric field"/>
              </a:rPr>
              <a:t>field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 return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Signal"/>
              </a:rPr>
              <a:t>signal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object being sensed is often referred to as the proximity sensor's target. Different proximity sensor targets demand different sensors.</a:t>
            </a:r>
          </a:p>
          <a:p>
            <a:endParaRPr lang="en-US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For example, a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Capacitive proximity sensor"/>
              </a:rPr>
              <a:t>capacitive proximity sensor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Photoelectric sensor"/>
              </a:rPr>
              <a:t>photoelectric sensor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might be suitable for a plastic target; an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 tooltip="Inductive sensor"/>
              </a:rPr>
              <a:t>inductive proximity sensor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always requires a metal target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8F87-99F7-EF0B-DF6E-3A1B5568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Types of Proximity Sensors?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42E5-CEF2-1A5B-1A61-92790B8C3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Capacitive Proximity Sensor.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Inductive Proximity Sensor.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Magnetic Proximity Sensor.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Optical Proximity Sensor.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Ultrasonic Proximity Sensor.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1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F997B0-1D0D-A9D1-D7DC-3FBD1B0C3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01424"/>
            <a:ext cx="9241033" cy="485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6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6C581E-E53E-433C-A268-2F9C844C1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9" y="1025236"/>
            <a:ext cx="10626436" cy="533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9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47F1-4822-3C91-A9BC-87E90060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INDUCTIVE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18028-EBB8-C914-A83B-FF55E8C1D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2327563"/>
            <a:ext cx="11499274" cy="4405745"/>
          </a:xfrm>
        </p:spPr>
        <p:txBody>
          <a:bodyPr>
            <a:noAutofit/>
          </a:bodyPr>
          <a:lstStyle/>
          <a:p>
            <a:r>
              <a:rPr lang="en-US" sz="2800" b="0" i="0" dirty="0">
                <a:solidFill>
                  <a:srgbClr val="212121"/>
                </a:solidFill>
                <a:effectLst/>
                <a:latin typeface="PT Serif" panose="020A0603040505020204" pitchFamily="18" charset="0"/>
              </a:rPr>
              <a:t>An inductive proximity sensor can only detect metal targets. </a:t>
            </a:r>
          </a:p>
          <a:p>
            <a:r>
              <a:rPr lang="en-US" sz="2800" b="0" i="0" dirty="0">
                <a:solidFill>
                  <a:srgbClr val="212121"/>
                </a:solidFill>
                <a:effectLst/>
                <a:latin typeface="PT Serif" panose="020A0603040505020204" pitchFamily="18" charset="0"/>
              </a:rPr>
              <a:t>This is because the sensor utilizes an electromagnetic field. </a:t>
            </a:r>
          </a:p>
          <a:p>
            <a:r>
              <a:rPr lang="en-US" sz="2800" b="0" i="0" dirty="0">
                <a:solidFill>
                  <a:srgbClr val="212121"/>
                </a:solidFill>
                <a:effectLst/>
                <a:latin typeface="PT Serif" panose="020A0603040505020204" pitchFamily="18" charset="0"/>
              </a:rPr>
              <a:t>When a metal target enters the electromagnetic field, the inductive characteristics of the metal change the field’s properties, thereby alerting the proximity sensor of the presence of a metallic target.</a:t>
            </a:r>
          </a:p>
          <a:p>
            <a:r>
              <a:rPr lang="en-US" sz="2800" b="0" i="0" dirty="0">
                <a:solidFill>
                  <a:srgbClr val="212121"/>
                </a:solidFill>
                <a:effectLst/>
                <a:latin typeface="PT Serif" panose="020A0603040505020204" pitchFamily="18" charset="0"/>
              </a:rPr>
              <a:t>Depending on how inductive the metal is, the target can be detected at either a greater or shorter distance.</a:t>
            </a:r>
          </a:p>
          <a:p>
            <a:r>
              <a:rPr lang="en-US" sz="2800" b="0" i="0" dirty="0">
                <a:solidFill>
                  <a:srgbClr val="333E48"/>
                </a:solidFill>
                <a:effectLst/>
                <a:latin typeface="PT Serif" panose="020A0603040505020204" pitchFamily="18" charset="0"/>
              </a:rPr>
              <a:t>This sensor operate under the electrical principal of inductance; where a fluctuating current induces an EMF in a target object.</a:t>
            </a:r>
            <a:endParaRPr lang="en-US" sz="2800" dirty="0"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16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A78B-BA43-A3C7-D4EF-3AA74CDD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CAPACITIVE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28E99-89C1-3F12-B852-C8A638684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704537" cy="4046682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12121"/>
                </a:solidFill>
                <a:effectLst/>
                <a:latin typeface="PT Serif" panose="020A0603040505020204" pitchFamily="18" charset="0"/>
              </a:rPr>
              <a:t> These proximity sensors are capable of detecting anything that can carry an electrical charge. </a:t>
            </a:r>
          </a:p>
          <a:p>
            <a:r>
              <a:rPr lang="en-US" sz="3200" b="0" i="0" dirty="0">
                <a:solidFill>
                  <a:srgbClr val="212121"/>
                </a:solidFill>
                <a:effectLst/>
                <a:latin typeface="PT Serif" panose="020A0603040505020204" pitchFamily="18" charset="0"/>
              </a:rPr>
              <a:t>Capacitive sensors are </a:t>
            </a:r>
            <a:r>
              <a:rPr lang="en-US" sz="3200" b="0" i="0" u="none" strike="noStrike" dirty="0">
                <a:effectLst/>
                <a:latin typeface="PT Serif" panose="020A0603040505020204" pitchFamily="18" charset="0"/>
                <a:hlinkClick r:id="rId2"/>
              </a:rPr>
              <a:t>commonly used in liquid-level detection</a:t>
            </a:r>
            <a:r>
              <a:rPr lang="en-US" sz="3200" b="0" i="0" dirty="0">
                <a:solidFill>
                  <a:srgbClr val="212121"/>
                </a:solidFill>
                <a:effectLst/>
                <a:latin typeface="PT Serif" panose="020A0603040505020204" pitchFamily="18" charset="0"/>
              </a:rPr>
              <a:t>. Possible targets for capacitive sensors include but are but not limited to: glass, plastic, water, wood, metals, and a myriad of targets of other materials.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9712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DA01-157D-53F8-B9F7-1E47AFA2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PHOTOELECTRIC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6D230-B5A9-14BE-0867-BCB306B02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482864" cy="3811155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12121"/>
                </a:solidFill>
                <a:effectLst/>
                <a:latin typeface="PT Serif" panose="020A0603040505020204" pitchFamily="18" charset="0"/>
              </a:rPr>
              <a:t>There are two main types of photoelectric proximity sensors: reflective and through-beam. </a:t>
            </a:r>
          </a:p>
          <a:p>
            <a:r>
              <a:rPr lang="en-US" sz="2800" b="0" i="0" dirty="0">
                <a:solidFill>
                  <a:srgbClr val="212121"/>
                </a:solidFill>
                <a:effectLst/>
                <a:latin typeface="PT Serif" panose="020A0603040505020204" pitchFamily="18" charset="0"/>
              </a:rPr>
              <a:t>Reflective proximity sensors detect objects when the light emitted from the sensor is reflected back at the photoelectric receiver. </a:t>
            </a:r>
          </a:p>
          <a:p>
            <a:r>
              <a:rPr lang="en-US" sz="2800" b="0" i="0" dirty="0">
                <a:solidFill>
                  <a:srgbClr val="212121"/>
                </a:solidFill>
                <a:effectLst/>
                <a:latin typeface="PT Serif" panose="020A0603040505020204" pitchFamily="18" charset="0"/>
              </a:rPr>
              <a:t>Through-beam sensors detect targets when the target breaks the beam of light between the sensor’s emitter and receiver.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3461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</TotalTime>
  <Words>413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</vt:lpstr>
      <vt:lpstr>Century Gothic</vt:lpstr>
      <vt:lpstr>PT Serif</vt:lpstr>
      <vt:lpstr>Wingdings 3</vt:lpstr>
      <vt:lpstr>Ion Boardroom</vt:lpstr>
      <vt:lpstr>PROXIMITY SENSORS</vt:lpstr>
      <vt:lpstr>What is a Proximity Sensor?</vt:lpstr>
      <vt:lpstr>How does it work?</vt:lpstr>
      <vt:lpstr>Types of Proximity Sensors?</vt:lpstr>
      <vt:lpstr>PowerPoint Presentation</vt:lpstr>
      <vt:lpstr>PowerPoint Presentation</vt:lpstr>
      <vt:lpstr>INDUCTIVE </vt:lpstr>
      <vt:lpstr>CAPACITIVE</vt:lpstr>
      <vt:lpstr>PHOTOELECTRIC</vt:lpstr>
      <vt:lpstr>MAGNECTIC AND ULTRASONIC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PROXIMITY SENSORS</dc:title>
  <dc:creator>Ayush kumar</dc:creator>
  <cp:lastModifiedBy>Ayush kumar</cp:lastModifiedBy>
  <cp:revision>1</cp:revision>
  <dcterms:created xsi:type="dcterms:W3CDTF">2022-11-09T13:56:20Z</dcterms:created>
  <dcterms:modified xsi:type="dcterms:W3CDTF">2022-11-09T14:15:53Z</dcterms:modified>
</cp:coreProperties>
</file>