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9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51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52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557E-FCAF-4786-B3B0-56103A6B7A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1E1F7F-B8F5-4375-A028-63C0673D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hub.org/analog-circuits-and-digital-circui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E9BF-88B3-6A52-E04D-423FBDA59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E80B7-6C38-2656-395C-370F7022D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9344-66BE-BA4B-BDB0-EE56258E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9789-A887-DC14-4718-682E9500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solidFill>
                  <a:srgbClr val="34444C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There are numerous definitions as to what a sensor is but I would like to define a Sensor as an input device which provides an output (signal) with respect to a specific physical quantity (input).</a:t>
            </a:r>
          </a:p>
          <a:p>
            <a:pPr algn="l"/>
            <a:r>
              <a:rPr lang="en-US" sz="2400" b="0" i="0" dirty="0">
                <a:solidFill>
                  <a:srgbClr val="34444C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The term “input device” in the definition of a Sensor means that it is part of a bigger system which provides input to a main control system (like a Processor or a Microcontroller).</a:t>
            </a:r>
          </a:p>
          <a:p>
            <a:pPr algn="l"/>
            <a:r>
              <a:rPr lang="en-US" sz="2400" b="0" i="0" dirty="0">
                <a:solidFill>
                  <a:srgbClr val="34444C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Another unique definition of a Sensor is as follows: It is a device that converts signals from one energy domain to electrical domain. The definition of the Sensor can be better understood if we take an example in to consideration.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2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83A61-2033-B3D1-BC5B-A00917312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3" y="1105764"/>
            <a:ext cx="11106901" cy="56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5EC9-8C02-7F87-5D8E-C6136543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16CE-2DD8-40F6-499B-2E633799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565564"/>
            <a:ext cx="11282939" cy="515389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In the first classification of the sensors, they are divided in to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Active and Passive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Active Sensors are those which require an external excitation signal or a power signal.</a:t>
            </a:r>
          </a:p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Passive Sensors, on the other hand, do not require any external power signal and directly generates output response.</a:t>
            </a:r>
          </a:p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The other type of classification is based on the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means of detection used in the sensor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. Some of the means of detection are Electric, Biological, Chemical, Radioactive etc.</a:t>
            </a:r>
          </a:p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The next classification is based on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conversion phenomenon 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i.e., the input and the output. Some of the common conversion phenomena are Photoelectric, Thermoelectric, Electrochemical, Electromagnetic, Thermotic, etc.</a:t>
            </a:r>
          </a:p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The final classification of the sensors are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 and Digital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Sensors.</a:t>
            </a:r>
          </a:p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 Analog Sensors produce an analog output i.e., a continuous output signal (usually voltage but sometimes other quantities like Resistance etc.) with respect to the quantity being measured.</a:t>
            </a:r>
          </a:p>
          <a:p>
            <a:pPr algn="l"/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Digital Sensors, in contrast to Analog Sensors, work with discrete or digital data. The data in digital sensors, which is used for conversion and transmission, is digital in 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0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329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UI Gothic</vt:lpstr>
      <vt:lpstr>Arial</vt:lpstr>
      <vt:lpstr>Century Gothic</vt:lpstr>
      <vt:lpstr>Open Sans</vt:lpstr>
      <vt:lpstr>Wingdings 3</vt:lpstr>
      <vt:lpstr>Wisp</vt:lpstr>
      <vt:lpstr>SENSORS</vt:lpstr>
      <vt:lpstr>What is a sensor?</vt:lpstr>
      <vt:lpstr>PowerPoint Presentation</vt:lpstr>
      <vt:lpstr>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</dc:title>
  <dc:creator>Ayush kumar</dc:creator>
  <cp:lastModifiedBy>Ayush kumar</cp:lastModifiedBy>
  <cp:revision>1</cp:revision>
  <dcterms:created xsi:type="dcterms:W3CDTF">2022-11-07T06:45:19Z</dcterms:created>
  <dcterms:modified xsi:type="dcterms:W3CDTF">2022-11-07T06:54:05Z</dcterms:modified>
</cp:coreProperties>
</file>