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8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0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2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14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2816AC-B1CE-4D2F-BB09-D366DE64A43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977233-2FC8-450A-BF72-AF529C53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-tutorials.ws/io/io_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key.com/en/articles/techzone/2011/oct/temperature-sensors-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worldencyclopedia.org/entry/Thermoelectric_effect" TargetMode="External"/><Relationship Id="rId2" Type="http://schemas.openxmlformats.org/officeDocument/2006/relationships/hyperlink" Target="https://www.omega.com/en-us/resources/thermocou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istorguide.com/ptc-thermistor/" TargetMode="External"/><Relationship Id="rId2" Type="http://schemas.openxmlformats.org/officeDocument/2006/relationships/hyperlink" Target="https://www.ametherm.com/thermistor/what-is-an-ntc-thermis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sistorguide.com/ntc-thermistor/" TargetMode="External"/><Relationship Id="rId4" Type="http://schemas.openxmlformats.org/officeDocument/2006/relationships/hyperlink" Target="https://www.omega.co.uk/temperature/z/thermocouple-RT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ACE-4281-F7EB-F052-47C0613D5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8007E-A506-43DE-54DF-0316DF164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F47E-7681-D845-9CAD-AFBA3DE6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FE6C-ECF6-570E-AF5E-9AE7C884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A thermostat is a contact type temperature sensor consisting of a bi-metallic strip made up of two dissimilar metals such as </a:t>
            </a:r>
            <a:r>
              <a:rPr lang="en-US" b="0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aluminium</a:t>
            </a:r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, copper, nickel, or tungsten.</a:t>
            </a:r>
          </a:p>
          <a:p>
            <a:pPr algn="l"/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The difference in the coefficient of linear expansion of both the metals causes them to produce a mechanical bending movement when it’s subjected to heat.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D8FD1-29B3-21D8-FABF-2CB3A7686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8" y="471823"/>
            <a:ext cx="2085109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3ED3-2F92-B7E7-143E-FD0D425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B792-C9AB-A98F-163A-8D438FA1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Thermistors or thermally sensitive resistors are the ones that change their physical appearance when subjected to change in the temperature.</a:t>
            </a:r>
          </a:p>
          <a:p>
            <a:pPr algn="l"/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The thermistors are made up of ceramic material such as oxides of nickel, manganese or cobalt coated in glass which allows them to deform easily.</a:t>
            </a:r>
          </a:p>
          <a:p>
            <a:pPr algn="l"/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Most of the thermistors have a negative temperature coefficient (NTC) which means their resistance decreases with an increase in the temperature.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617C2-2723-D539-735E-0772F96A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7" y="65193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D61-DA5F-80CD-1CBE-DF3CEFCB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Temperature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84B9-31E4-F005-6D84-86F2831F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Perpetua" panose="02020502060401020303" pitchFamily="18" charset="0"/>
              </a:rPr>
              <a:t>A temperature sensor is an electronic device that measures the temperature of its environment and converts the input data into electronic data to record, monitor, or signal temperature changes. 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Perpetua" panose="02020502060401020303" pitchFamily="18" charset="0"/>
              </a:rPr>
              <a:t>There are many different types of temperature sensors. Some temperature sensors require </a:t>
            </a:r>
            <a:r>
              <a:rPr lang="en-US" b="0" i="0" u="none" strike="noStrike" dirty="0">
                <a:effectLst/>
                <a:latin typeface="Perpetua" panose="02020502060401020303" pitchFamily="18" charset="0"/>
                <a:hlinkClick r:id="rId2"/>
              </a:rPr>
              <a:t>direct contact</a:t>
            </a:r>
            <a:r>
              <a:rPr lang="en-US" b="0" i="0" dirty="0">
                <a:solidFill>
                  <a:srgbClr val="212121"/>
                </a:solidFill>
                <a:effectLst/>
                <a:latin typeface="Perpetua" panose="02020502060401020303" pitchFamily="18" charset="0"/>
              </a:rPr>
              <a:t> with the physical object that is being monitored (contact temperature sensors), while others indirectly measure the temperature of an object (non-contact temperature sensors). </a:t>
            </a:r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4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E7DE-A2F8-1FEA-FE0C-FC33A80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64326"/>
            <a:ext cx="9601196" cy="4045527"/>
          </a:xfrm>
        </p:spPr>
        <p:txBody>
          <a:bodyPr>
            <a:normAutofit/>
          </a:bodyPr>
          <a:lstStyle/>
          <a:p>
            <a:pPr algn="l" latinLnBrk="0"/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Non-contact temperature sensors are usually infrared (IR) sensors. They remotely detect the IR energy emitted by an object and send a signal to a calibrated electronic circuit that determines the object's temperature.</a:t>
            </a:r>
          </a:p>
          <a:p>
            <a:pPr algn="l" latinLnBrk="0"/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Among the contact temperature sensors are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2"/>
              </a:rPr>
              <a:t>thermocouples and thermistors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8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EB66-330F-9601-7657-2B736F0D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F0BC-15E6-50FA-28AC-0EE3F90E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roboto slab"/>
              </a:rPr>
              <a:t>Temperature sensor are basically classified into two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Non Contact Temperature Sensors: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These temperature sensors use convection &amp; radiation to monitor temperature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Contact Temperature Sensors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: Contact temperature </a:t>
            </a:r>
            <a:r>
              <a:rPr lang="en-US" b="0" i="0">
                <a:solidFill>
                  <a:srgbClr val="444444"/>
                </a:solidFill>
                <a:effectLst/>
                <a:latin typeface="inherit"/>
              </a:rPr>
              <a:t>sensors are then 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further sub divided into three type</a:t>
            </a:r>
          </a:p>
          <a:p>
            <a:pPr algn="ctr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Electro-Mechanical(Thermocouples).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ctr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Resistive Resistance Temperature Detectors (RTD).</a:t>
            </a:r>
          </a:p>
          <a:p>
            <a:pPr algn="ctr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Semiconductor based. (LM35, DS1820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etc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).  </a:t>
            </a:r>
          </a:p>
        </p:txBody>
      </p:sp>
    </p:spTree>
    <p:extLst>
      <p:ext uri="{BB962C8B-B14F-4D97-AF65-F5344CB8AC3E}">
        <p14:creationId xmlns:p14="http://schemas.microsoft.com/office/powerpoint/2010/main" val="15068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9FDB-9023-BF86-BC4C-83FCCDB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ThermoCouple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B8A3-B640-C39C-0B12-DEE55006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0"/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A thermocouple is comprised of two conductors, each made of a different type of metal, that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2"/>
              </a:rPr>
              <a:t>are joined at an end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to form a junction. When the junction is exposed to heat, a voltage is generated that directly corresponds to the temperature input. This happens on account of the phenomena called the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3"/>
              </a:rPr>
              <a:t>thermoelectric effect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. Thermocouples are generally inexpensive, as their design and materials are simple.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21910-71E6-05C5-3314-6EB366EE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1695450"/>
            <a:ext cx="4940300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B6D11-2264-D476-D91C-E6FE15C62C75}"/>
              </a:ext>
            </a:extLst>
          </p:cNvPr>
          <p:cNvSpPr txBox="1"/>
          <p:nvPr/>
        </p:nvSpPr>
        <p:spPr>
          <a:xfrm>
            <a:off x="4765964" y="5347855"/>
            <a:ext cx="31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Thermocouple</a:t>
            </a:r>
          </a:p>
        </p:txBody>
      </p:sp>
    </p:spTree>
    <p:extLst>
      <p:ext uri="{BB962C8B-B14F-4D97-AF65-F5344CB8AC3E}">
        <p14:creationId xmlns:p14="http://schemas.microsoft.com/office/powerpoint/2010/main" val="31398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54B-CDB0-6E01-51C9-6E0F5F26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4273-5975-3CF2-2DE1-119D00DB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The other type of contact temperature sensor is called a thermistor. In thermistors, resistance decreases as temperature increases. There are two main types of thermistors: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2"/>
              </a:rPr>
              <a:t>Negative Temperature Coefficient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(NTC) and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3"/>
              </a:rPr>
              <a:t>Positive Temperature Coefficient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(PTC). Thermistors are more precise than thermocouples (capable of measuring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4"/>
              </a:rPr>
              <a:t>within 0.05-1.5 degrees Celsius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), and they are made of 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var(--content-body-fonts)"/>
                <a:hlinkClick r:id="rId5"/>
              </a:rPr>
              <a:t>ceramics or polymers.</a:t>
            </a:r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Resistance Temperature Detectors (RTD) are essentially the metal counterpart of thermistors, and they are the most precise and expensive type of temperature sensors.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382-6818-AA1A-925A-02F57C35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Temperature sensor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F364-7FEF-6053-75F6-332B24B3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The basic principle of working of the temperature sensors is the voltage across the diode terminals.</a:t>
            </a:r>
          </a:p>
          <a:p>
            <a:r>
              <a:rPr lang="en-US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If the voltage increases, the temperature also rises, followed by a voltage drop between the transistor terminals of base and emitter in a diode.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0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878A-5B79-F714-99E0-206683E8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Contact and  non-contact temperature sensors are further divided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0232-E0CB-5D8C-9C8B-CBCF0FD7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Thermostats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Thermistors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Thermocouples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Negative Temperature Coefficient (NTC) Thermistor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558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Garamond</vt:lpstr>
      <vt:lpstr>inherit</vt:lpstr>
      <vt:lpstr>Open Sans</vt:lpstr>
      <vt:lpstr>Perpetua</vt:lpstr>
      <vt:lpstr>PT Serif</vt:lpstr>
      <vt:lpstr>roboto slab</vt:lpstr>
      <vt:lpstr>Times New Roman</vt:lpstr>
      <vt:lpstr>var(--content-body-fonts)</vt:lpstr>
      <vt:lpstr>Organic</vt:lpstr>
      <vt:lpstr>TEMPERATURE SENSOR</vt:lpstr>
      <vt:lpstr>What is Temperature Sensor?</vt:lpstr>
      <vt:lpstr>PowerPoint Presentation</vt:lpstr>
      <vt:lpstr>Classification</vt:lpstr>
      <vt:lpstr>ThermoCouple</vt:lpstr>
      <vt:lpstr>PowerPoint Presentation</vt:lpstr>
      <vt:lpstr>Thermistor</vt:lpstr>
      <vt:lpstr>How does Temperature sensor works?</vt:lpstr>
      <vt:lpstr>Contact and  non-contact temperature sensors are further divided into:</vt:lpstr>
      <vt:lpstr>Thermostats</vt:lpstr>
      <vt:lpstr>Thermistors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SENSOR</dc:title>
  <dc:creator>Ayush kumar</dc:creator>
  <cp:lastModifiedBy>Ayush kumar</cp:lastModifiedBy>
  <cp:revision>2</cp:revision>
  <dcterms:created xsi:type="dcterms:W3CDTF">2022-11-07T06:56:07Z</dcterms:created>
  <dcterms:modified xsi:type="dcterms:W3CDTF">2022-11-07T07:17:59Z</dcterms:modified>
</cp:coreProperties>
</file>