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74" r:id="rId5"/>
    <p:sldId id="259" r:id="rId6"/>
    <p:sldId id="260" r:id="rId7"/>
    <p:sldId id="294" r:id="rId8"/>
    <p:sldId id="295" r:id="rId9"/>
    <p:sldId id="262" r:id="rId10"/>
    <p:sldId id="264" r:id="rId11"/>
    <p:sldId id="263" r:id="rId12"/>
    <p:sldId id="265" r:id="rId13"/>
    <p:sldId id="293" r:id="rId14"/>
  </p:sldIdLst>
  <p:sldSz cx="9144000" cy="5143500" type="screen16x9"/>
  <p:notesSz cx="6858000" cy="9144000"/>
  <p:embeddedFontLst>
    <p:embeddedFont>
      <p:font typeface="EB Garamond" panose="00000500000000000000" pitchFamily="2" charset="0"/>
      <p:regular r:id="rId16"/>
      <p:bold r:id="rId17"/>
      <p:italic r:id="rId18"/>
      <p:boldItalic r:id="rId19"/>
    </p:embeddedFont>
    <p:embeddedFont>
      <p:font typeface="Fira Sans Extra Condensed Medium" panose="020B0604020202020204" charset="0"/>
      <p:regular r:id="rId20"/>
      <p:bold r:id="rId21"/>
      <p:italic r:id="rId22"/>
      <p:boldItalic r:id="rId23"/>
    </p:embeddedFont>
    <p:embeddedFont>
      <p:font typeface="Franklin Gothic Book" panose="020B0503020102020204" pitchFamily="34" charset="0"/>
      <p:regular r:id="rId24"/>
      <p:italic r:id="rId25"/>
    </p:embeddedFont>
    <p:embeddedFont>
      <p:font typeface="Montserrat Black" panose="00000A00000000000000" pitchFamily="2" charset="0"/>
      <p:bold r:id="rId26"/>
      <p:boldItalic r:id="rId27"/>
    </p:embeddedFont>
    <p:embeddedFont>
      <p:font typeface="Montserrat ExtraBold" panose="00000900000000000000" pitchFamily="2" charset="0"/>
      <p:bold r:id="rId28"/>
      <p:boldItalic r:id="rId29"/>
    </p:embeddedFont>
    <p:embeddedFont>
      <p:font typeface="Montserrat Light" panose="00000400000000000000" pitchFamily="2" charset="0"/>
      <p:regular r:id="rId30"/>
      <p:bold r:id="rId31"/>
      <p:italic r:id="rId32"/>
      <p:boldItalic r:id="rId33"/>
    </p:embeddedFont>
    <p:embeddedFont>
      <p:font typeface="Montserrat Medium" panose="00000600000000000000" pitchFamily="2" charset="0"/>
      <p:regular r:id="rId34"/>
      <p:bold r:id="rId35"/>
      <p:italic r:id="rId36"/>
      <p:boldItalic r:id="rId37"/>
    </p:embeddedFont>
    <p:embeddedFont>
      <p:font typeface="Roboto" panose="02000000000000000000" pitchFamily="2" charset="0"/>
      <p:regular r:id="rId38"/>
      <p:bold r:id="rId39"/>
      <p:italic r:id="rId40"/>
      <p:boldItalic r:id="rId41"/>
    </p:embeddedFont>
    <p:embeddedFont>
      <p:font typeface="Squada One" panose="020B0604020202020204"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ush kumar" initials="Ak" lastIdx="1" clrIdx="0">
    <p:extLst>
      <p:ext uri="{19B8F6BF-5375-455C-9EA6-DF929625EA0E}">
        <p15:presenceInfo xmlns:p15="http://schemas.microsoft.com/office/powerpoint/2012/main" userId="03d5bb8d7e7416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3E0D39-A688-4B81-A5D7-D065EACD9ACF}">
  <a:tblStyle styleId="{A63E0D39-A688-4B81-A5D7-D065EACD9A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606"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font" Target="fonts/font2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font" Target="fonts/font2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46" Type="http://schemas.openxmlformats.org/officeDocument/2006/relationships/theme" Target="theme/theme1.xml"/><Relationship Id="rId20" Type="http://schemas.openxmlformats.org/officeDocument/2006/relationships/font" Target="fonts/font5.fntdata"/><Relationship Id="rId41"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56c698b0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56c698b0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516612d386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516612d386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6c698b0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6c698b07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6c698b07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16612d38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16612d38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56c698b07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56c698b07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3414640"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8" name="Google Shape;18;p3"/>
          <p:cNvSpPr txBox="1">
            <a:spLocks noGrp="1"/>
          </p:cNvSpPr>
          <p:nvPr>
            <p:ph type="subTitle" idx="1"/>
          </p:nvPr>
        </p:nvSpPr>
        <p:spPr>
          <a:xfrm>
            <a:off x="362274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369910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ctrTitle" idx="3"/>
          </p:nvPr>
        </p:nvSpPr>
        <p:spPr>
          <a:xfrm>
            <a:off x="3414853"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1" name="Google Shape;21;p3"/>
          <p:cNvSpPr txBox="1">
            <a:spLocks noGrp="1"/>
          </p:cNvSpPr>
          <p:nvPr>
            <p:ph type="subTitle" idx="4"/>
          </p:nvPr>
        </p:nvSpPr>
        <p:spPr>
          <a:xfrm>
            <a:off x="358764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369910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6"/>
          </p:nvPr>
        </p:nvSpPr>
        <p:spPr>
          <a:xfrm>
            <a:off x="5582025"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4" name="Google Shape;24;p3"/>
          <p:cNvSpPr txBox="1">
            <a:spLocks noGrp="1"/>
          </p:cNvSpPr>
          <p:nvPr>
            <p:ph type="subTitle" idx="7"/>
          </p:nvPr>
        </p:nvSpPr>
        <p:spPr>
          <a:xfrm>
            <a:off x="578990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586626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9"/>
          </p:nvPr>
        </p:nvSpPr>
        <p:spPr>
          <a:xfrm>
            <a:off x="558198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7" name="Google Shape;27;p3"/>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3"/>
          </p:nvPr>
        </p:nvSpPr>
        <p:spPr>
          <a:xfrm>
            <a:off x="575480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586626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31" name="Google Shape;31;p3"/>
          <p:cNvSpPr txBox="1">
            <a:spLocks noGrp="1"/>
          </p:cNvSpPr>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2" name="Google Shape;32;p3"/>
          <p:cNvSpPr txBox="1">
            <a:spLocks noGrp="1"/>
          </p:cNvSpPr>
          <p:nvPr>
            <p:ph type="subTitle" idx="17"/>
          </p:nvPr>
        </p:nvSpPr>
        <p:spPr>
          <a:xfrm>
            <a:off x="1469325"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1545687"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ctrTitle" idx="19"/>
          </p:nvPr>
        </p:nvSpPr>
        <p:spPr>
          <a:xfrm>
            <a:off x="126143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5" name="Google Shape;35;p3"/>
          <p:cNvSpPr txBox="1">
            <a:spLocks noGrp="1"/>
          </p:cNvSpPr>
          <p:nvPr>
            <p:ph type="subTitle" idx="20"/>
          </p:nvPr>
        </p:nvSpPr>
        <p:spPr>
          <a:xfrm>
            <a:off x="1434225"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1545687"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7">
    <p:spTree>
      <p:nvGrpSpPr>
        <p:cNvPr id="1" name="Shape 39"/>
        <p:cNvGrpSpPr/>
        <p:nvPr/>
      </p:nvGrpSpPr>
      <p:grpSpPr>
        <a:xfrm>
          <a:off x="0" y="0"/>
          <a:ext cx="0" cy="0"/>
          <a:chOff x="0" y="0"/>
          <a:chExt cx="0" cy="0"/>
        </a:xfrm>
      </p:grpSpPr>
      <p:sp>
        <p:nvSpPr>
          <p:cNvPr id="40" name="Google Shape;40;p4"/>
          <p:cNvSpPr/>
          <p:nvPr/>
        </p:nvSpPr>
        <p:spPr>
          <a:xfrm rot="-5400000">
            <a:off x="-101015" y="-226845"/>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42" name="Google Shape;42;p4"/>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13">
    <p:spTree>
      <p:nvGrpSpPr>
        <p:cNvPr id="1" name="Shape 43"/>
        <p:cNvGrpSpPr/>
        <p:nvPr/>
      </p:nvGrpSpPr>
      <p:grpSpPr>
        <a:xfrm>
          <a:off x="0" y="0"/>
          <a:ext cx="0" cy="0"/>
          <a:chOff x="0" y="0"/>
          <a:chExt cx="0" cy="0"/>
        </a:xfrm>
      </p:grpSpPr>
      <p:sp>
        <p:nvSpPr>
          <p:cNvPr id="44" name="Google Shape;44;p5"/>
          <p:cNvSpPr/>
          <p:nvPr/>
        </p:nvSpPr>
        <p:spPr>
          <a:xfrm>
            <a:off x="3356560" y="-23637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subTitle" idx="1"/>
          </p:nvPr>
        </p:nvSpPr>
        <p:spPr>
          <a:xfrm>
            <a:off x="2286775" y="1780575"/>
            <a:ext cx="4717500" cy="631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6" name="Google Shape;46;p5"/>
          <p:cNvSpPr txBox="1">
            <a:spLocks noGrp="1"/>
          </p:cNvSpPr>
          <p:nvPr>
            <p:ph type="ctrTitle"/>
          </p:nvPr>
        </p:nvSpPr>
        <p:spPr>
          <a:xfrm>
            <a:off x="3099175" y="2412374"/>
            <a:ext cx="3092700" cy="54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
  <p:cSld name="CUSTOM_12">
    <p:spTree>
      <p:nvGrpSpPr>
        <p:cNvPr id="1" name="Shape 47"/>
        <p:cNvGrpSpPr/>
        <p:nvPr/>
      </p:nvGrpSpPr>
      <p:grpSpPr>
        <a:xfrm>
          <a:off x="0" y="0"/>
          <a:ext cx="0" cy="0"/>
          <a:chOff x="0" y="0"/>
          <a:chExt cx="0" cy="0"/>
        </a:xfrm>
      </p:grpSpPr>
      <p:sp>
        <p:nvSpPr>
          <p:cNvPr id="48" name="Google Shape;48;p6"/>
          <p:cNvSpPr txBox="1">
            <a:spLocks noGrp="1"/>
          </p:cNvSpPr>
          <p:nvPr>
            <p:ph type="ctrTitle"/>
          </p:nvPr>
        </p:nvSpPr>
        <p:spPr>
          <a:xfrm>
            <a:off x="858475" y="273495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9" name="Google Shape;49;p6"/>
          <p:cNvSpPr txBox="1">
            <a:spLocks noGrp="1"/>
          </p:cNvSpPr>
          <p:nvPr>
            <p:ph type="subTitle" idx="1"/>
          </p:nvPr>
        </p:nvSpPr>
        <p:spPr>
          <a:xfrm>
            <a:off x="1019574" y="295510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0" name="Google Shape;50;p6"/>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txBox="1">
            <a:spLocks noGrp="1"/>
          </p:cNvSpPr>
          <p:nvPr>
            <p:ph type="ctrTitle" idx="2"/>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52" name="Google Shape;52;p6"/>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txBox="1">
            <a:spLocks noGrp="1"/>
          </p:cNvSpPr>
          <p:nvPr>
            <p:ph type="subTitle" idx="3"/>
          </p:nvPr>
        </p:nvSpPr>
        <p:spPr>
          <a:xfrm>
            <a:off x="5934474" y="295510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5" name="Google Shape;55;p6"/>
          <p:cNvSpPr txBox="1">
            <a:spLocks noGrp="1"/>
          </p:cNvSpPr>
          <p:nvPr>
            <p:ph type="ctrTitle" idx="4"/>
          </p:nvPr>
        </p:nvSpPr>
        <p:spPr>
          <a:xfrm>
            <a:off x="5773375" y="273495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6" name="Google Shape;56;p6"/>
          <p:cNvSpPr txBox="1">
            <a:spLocks noGrp="1"/>
          </p:cNvSpPr>
          <p:nvPr>
            <p:ph type="subTitle" idx="5"/>
          </p:nvPr>
        </p:nvSpPr>
        <p:spPr>
          <a:xfrm>
            <a:off x="3452999" y="205275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7" name="Google Shape;57;p6"/>
          <p:cNvSpPr txBox="1">
            <a:spLocks noGrp="1"/>
          </p:cNvSpPr>
          <p:nvPr>
            <p:ph type="ctrTitle" idx="6"/>
          </p:nvPr>
        </p:nvSpPr>
        <p:spPr>
          <a:xfrm>
            <a:off x="3291900" y="183260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1" name="Google Shape;61;p7"/>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2">
  <p:cSld name="CUSTOM_6_2">
    <p:bg>
      <p:bgPr>
        <a:solidFill>
          <a:srgbClr val="FFFFFF"/>
        </a:solidFill>
        <a:effectLst/>
      </p:bgPr>
    </p:bg>
    <p:spTree>
      <p:nvGrpSpPr>
        <p:cNvPr id="1" name="Shape 63"/>
        <p:cNvGrpSpPr/>
        <p:nvPr/>
      </p:nvGrpSpPr>
      <p:grpSpPr>
        <a:xfrm>
          <a:off x="0" y="0"/>
          <a:ext cx="0" cy="0"/>
          <a:chOff x="0" y="0"/>
          <a:chExt cx="0" cy="0"/>
        </a:xfrm>
      </p:grpSpPr>
      <p:sp>
        <p:nvSpPr>
          <p:cNvPr id="64" name="Google Shape;64;p8"/>
          <p:cNvSpPr/>
          <p:nvPr/>
        </p:nvSpPr>
        <p:spPr>
          <a:xfrm>
            <a:off x="2618169" y="-31835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E48D">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7" name="Google Shape;67;p8"/>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subTitle" idx="1"/>
          </p:nvPr>
        </p:nvSpPr>
        <p:spPr>
          <a:xfrm flipH="1">
            <a:off x="742950" y="3101467"/>
            <a:ext cx="36291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434343"/>
                </a:solidFill>
              </a:rPr>
              <a:t>Here is where you will get the best predicted price</a:t>
            </a:r>
            <a:endParaRPr dirty="0">
              <a:solidFill>
                <a:srgbClr val="434343"/>
              </a:solidFill>
            </a:endParaRPr>
          </a:p>
        </p:txBody>
      </p:sp>
      <p:sp>
        <p:nvSpPr>
          <p:cNvPr id="94" name="Google Shape;94;p14"/>
          <p:cNvSpPr txBox="1">
            <a:spLocks noGrp="1"/>
          </p:cNvSpPr>
          <p:nvPr>
            <p:ph type="ctrTitle"/>
          </p:nvPr>
        </p:nvSpPr>
        <p:spPr>
          <a:xfrm flipH="1">
            <a:off x="742950" y="1356852"/>
            <a:ext cx="3550058" cy="152986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solidFill>
                  <a:srgbClr val="434343"/>
                </a:solidFill>
              </a:rPr>
              <a:t>REAL ESTATE</a:t>
            </a:r>
            <a:endParaRPr sz="3200" dirty="0">
              <a:solidFill>
                <a:srgbClr val="434343"/>
              </a:solidFill>
            </a:endParaRPr>
          </a:p>
          <a:p>
            <a:pPr marL="0" lvl="0" indent="0" algn="l" rtl="0">
              <a:spcBef>
                <a:spcPts val="0"/>
              </a:spcBef>
              <a:spcAft>
                <a:spcPts val="0"/>
              </a:spcAft>
              <a:buNone/>
            </a:pPr>
            <a:r>
              <a:rPr lang="en-US" sz="3200" dirty="0">
                <a:solidFill>
                  <a:srgbClr val="434343"/>
                </a:solidFill>
                <a:latin typeface="Montserrat Light"/>
                <a:ea typeface="Montserrat Light"/>
                <a:cs typeface="Montserrat Light"/>
                <a:sym typeface="Montserrat Light"/>
              </a:rPr>
              <a:t>P</a:t>
            </a:r>
            <a:r>
              <a:rPr lang="en" sz="3200" dirty="0">
                <a:latin typeface="Montserrat Light"/>
                <a:ea typeface="Montserrat Light"/>
                <a:cs typeface="Montserrat Light"/>
                <a:sym typeface="Montserrat Light"/>
              </a:rPr>
              <a:t>RICE PREDICTION</a:t>
            </a:r>
            <a:endParaRPr sz="3200" dirty="0">
              <a:solidFill>
                <a:srgbClr val="434343"/>
              </a:solidFill>
              <a:latin typeface="Montserrat Light"/>
              <a:ea typeface="Montserrat Light"/>
              <a:cs typeface="Montserrat Light"/>
              <a:sym typeface="Montserrat Light"/>
            </a:endParaRPr>
          </a:p>
        </p:txBody>
      </p:sp>
      <p:sp>
        <p:nvSpPr>
          <p:cNvPr id="96" name="Google Shape;96;p14"/>
          <p:cNvSpPr/>
          <p:nvPr/>
        </p:nvSpPr>
        <p:spPr>
          <a:xfrm>
            <a:off x="5459785" y="11541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7549238" y="1582862"/>
            <a:ext cx="1933583" cy="1150365"/>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4105800" y="1878775"/>
            <a:ext cx="5253835" cy="221591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7323230" y="1878175"/>
            <a:ext cx="687696" cy="40550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5457613" y="1877074"/>
            <a:ext cx="701087" cy="421961"/>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3600418" y="3969026"/>
            <a:ext cx="6231905" cy="731707"/>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7762956" y="3001580"/>
            <a:ext cx="958013" cy="1241572"/>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8058418" y="3481539"/>
            <a:ext cx="384705" cy="1168904"/>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8340014" y="2352718"/>
            <a:ext cx="1157894" cy="150073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8685290" y="2926800"/>
            <a:ext cx="455587" cy="1724893"/>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9008843" y="3349386"/>
            <a:ext cx="755602" cy="979230"/>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9243927" y="3724807"/>
            <a:ext cx="308466" cy="924387"/>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4232764" y="3146589"/>
            <a:ext cx="859962" cy="1112901"/>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4473443" y="3572359"/>
            <a:ext cx="352745" cy="1054517"/>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4838746" y="2563044"/>
            <a:ext cx="1038447" cy="1346943"/>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5148522" y="3078920"/>
            <a:ext cx="409344" cy="1546378"/>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5360484" y="2865202"/>
            <a:ext cx="1982593" cy="667610"/>
          </a:xfrm>
          <a:custGeom>
            <a:avLst/>
            <a:gdLst/>
            <a:ahLst/>
            <a:cxnLst/>
            <a:rect l="l" t="t" r="r" b="b"/>
            <a:pathLst>
              <a:path w="66625" h="22435" extrusionOk="0">
                <a:moveTo>
                  <a:pt x="21462" y="0"/>
                </a:moveTo>
                <a:lnTo>
                  <a:pt x="0" y="22434"/>
                </a:lnTo>
                <a:lnTo>
                  <a:pt x="44825" y="22434"/>
                </a:lnTo>
                <a:lnTo>
                  <a:pt x="66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6694364" y="2862672"/>
            <a:ext cx="1361554" cy="784527"/>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5345397" y="3532782"/>
            <a:ext cx="1463385" cy="114418"/>
          </a:xfrm>
          <a:custGeom>
            <a:avLst/>
            <a:gdLst/>
            <a:ahLst/>
            <a:cxnLst/>
            <a:rect l="l" t="t" r="r" b="b"/>
            <a:pathLst>
              <a:path w="49177" h="3845" extrusionOk="0">
                <a:moveTo>
                  <a:pt x="0" y="0"/>
                </a:moveTo>
                <a:lnTo>
                  <a:pt x="3338" y="3845"/>
                </a:lnTo>
                <a:lnTo>
                  <a:pt x="49177" y="3845"/>
                </a:lnTo>
                <a:lnTo>
                  <a:pt x="45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6801224" y="3078920"/>
            <a:ext cx="1142807" cy="1469693"/>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7145696" y="3824435"/>
            <a:ext cx="261509" cy="163458"/>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7145696" y="4053240"/>
            <a:ext cx="261509" cy="174796"/>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7472553" y="3824435"/>
            <a:ext cx="241423" cy="163458"/>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7472553" y="4053240"/>
            <a:ext cx="241423" cy="173546"/>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5452257" y="3639641"/>
            <a:ext cx="1348997" cy="908973"/>
          </a:xfrm>
          <a:custGeom>
            <a:avLst/>
            <a:gdLst/>
            <a:ahLst/>
            <a:cxnLst/>
            <a:rect l="l" t="t" r="r" b="b"/>
            <a:pathLst>
              <a:path w="45333" h="30546" extrusionOk="0">
                <a:moveTo>
                  <a:pt x="0" y="0"/>
                </a:moveTo>
                <a:lnTo>
                  <a:pt x="0" y="30546"/>
                </a:lnTo>
                <a:lnTo>
                  <a:pt x="45332" y="30546"/>
                </a:lnTo>
                <a:lnTo>
                  <a:pt x="45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5978994" y="3972776"/>
            <a:ext cx="270347" cy="568309"/>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6519599" y="3976555"/>
            <a:ext cx="114447" cy="94331"/>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6378786" y="3976555"/>
            <a:ext cx="115697" cy="93081"/>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6378786" y="4094752"/>
            <a:ext cx="115697" cy="94302"/>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6519599" y="4096002"/>
            <a:ext cx="114447" cy="93052"/>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5732602" y="3976555"/>
            <a:ext cx="115697" cy="94331"/>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5732602" y="4096002"/>
            <a:ext cx="114418" cy="93052"/>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5591790" y="3976555"/>
            <a:ext cx="114447" cy="93081"/>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5591790" y="4094752"/>
            <a:ext cx="114447" cy="94302"/>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4281800" y="4546074"/>
            <a:ext cx="4972210" cy="667574"/>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4945605" y="4939567"/>
            <a:ext cx="3542779" cy="426217"/>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7706387" y="4205539"/>
            <a:ext cx="668859" cy="867342"/>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7896091" y="4537276"/>
            <a:ext cx="272966" cy="820027"/>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7290258" y="4556886"/>
            <a:ext cx="465199" cy="602738"/>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7433570" y="4788697"/>
            <a:ext cx="190627" cy="569559"/>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22"/>
          <p:cNvSpPr/>
          <p:nvPr/>
        </p:nvSpPr>
        <p:spPr>
          <a:xfrm>
            <a:off x="2227749" y="4583328"/>
            <a:ext cx="854242" cy="608617"/>
          </a:xfrm>
          <a:custGeom>
            <a:avLst/>
            <a:gdLst/>
            <a:ahLst/>
            <a:cxnLst/>
            <a:rect l="l" t="t" r="r" b="b"/>
            <a:pathLst>
              <a:path w="40016" h="28510" extrusionOk="0">
                <a:moveTo>
                  <a:pt x="17075" y="1"/>
                </a:moveTo>
                <a:cubicBezTo>
                  <a:pt x="16745" y="1"/>
                  <a:pt x="16414" y="16"/>
                  <a:pt x="16083" y="47"/>
                </a:cubicBezTo>
                <a:cubicBezTo>
                  <a:pt x="11480" y="461"/>
                  <a:pt x="7818" y="3709"/>
                  <a:pt x="6651" y="7912"/>
                </a:cubicBezTo>
                <a:cubicBezTo>
                  <a:pt x="6442" y="8678"/>
                  <a:pt x="5780" y="9234"/>
                  <a:pt x="4990" y="9310"/>
                </a:cubicBezTo>
                <a:cubicBezTo>
                  <a:pt x="4691" y="9340"/>
                  <a:pt x="4395" y="9394"/>
                  <a:pt x="4104" y="9473"/>
                </a:cubicBezTo>
                <a:cubicBezTo>
                  <a:pt x="1821" y="10090"/>
                  <a:pt x="158" y="12164"/>
                  <a:pt x="64" y="14526"/>
                </a:cubicBezTo>
                <a:cubicBezTo>
                  <a:pt x="1" y="15978"/>
                  <a:pt x="518" y="17396"/>
                  <a:pt x="1501" y="18467"/>
                </a:cubicBezTo>
                <a:cubicBezTo>
                  <a:pt x="2075" y="19093"/>
                  <a:pt x="2320" y="19942"/>
                  <a:pt x="2124" y="20765"/>
                </a:cubicBezTo>
                <a:cubicBezTo>
                  <a:pt x="1761" y="22307"/>
                  <a:pt x="1703" y="23910"/>
                  <a:pt x="1960" y="25477"/>
                </a:cubicBezTo>
                <a:cubicBezTo>
                  <a:pt x="2130" y="26526"/>
                  <a:pt x="2444" y="27545"/>
                  <a:pt x="2889" y="28510"/>
                </a:cubicBezTo>
                <a:lnTo>
                  <a:pt x="38186" y="28510"/>
                </a:lnTo>
                <a:cubicBezTo>
                  <a:pt x="39390" y="26577"/>
                  <a:pt x="40016" y="24270"/>
                  <a:pt x="39798" y="21866"/>
                </a:cubicBezTo>
                <a:cubicBezTo>
                  <a:pt x="39632" y="20000"/>
                  <a:pt x="38982" y="18207"/>
                  <a:pt x="37911" y="16667"/>
                </a:cubicBezTo>
                <a:cubicBezTo>
                  <a:pt x="37279" y="15754"/>
                  <a:pt x="37037" y="14629"/>
                  <a:pt x="37237" y="13537"/>
                </a:cubicBezTo>
                <a:cubicBezTo>
                  <a:pt x="37427" y="12470"/>
                  <a:pt x="37418" y="11375"/>
                  <a:pt x="37213" y="10308"/>
                </a:cubicBezTo>
                <a:cubicBezTo>
                  <a:pt x="36435" y="6249"/>
                  <a:pt x="32837" y="3243"/>
                  <a:pt x="28709" y="3192"/>
                </a:cubicBezTo>
                <a:cubicBezTo>
                  <a:pt x="28670" y="3191"/>
                  <a:pt x="28632" y="3191"/>
                  <a:pt x="28594" y="3191"/>
                </a:cubicBezTo>
                <a:cubicBezTo>
                  <a:pt x="27916" y="3191"/>
                  <a:pt x="27244" y="3267"/>
                  <a:pt x="26586" y="3422"/>
                </a:cubicBezTo>
                <a:cubicBezTo>
                  <a:pt x="26407" y="3463"/>
                  <a:pt x="26227" y="3482"/>
                  <a:pt x="26048" y="3482"/>
                </a:cubicBezTo>
                <a:cubicBezTo>
                  <a:pt x="25408" y="3482"/>
                  <a:pt x="24786" y="3229"/>
                  <a:pt x="24296" y="2790"/>
                </a:cubicBezTo>
                <a:cubicBezTo>
                  <a:pt x="22311" y="987"/>
                  <a:pt x="19732" y="1"/>
                  <a:pt x="170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782423" y="4808729"/>
            <a:ext cx="577374" cy="411357"/>
          </a:xfrm>
          <a:custGeom>
            <a:avLst/>
            <a:gdLst/>
            <a:ahLst/>
            <a:cxnLst/>
            <a:rect l="l" t="t" r="r" b="b"/>
            <a:pathLst>
              <a:path w="40019" h="28512" extrusionOk="0">
                <a:moveTo>
                  <a:pt x="17066" y="1"/>
                </a:moveTo>
                <a:cubicBezTo>
                  <a:pt x="16739" y="1"/>
                  <a:pt x="16411" y="16"/>
                  <a:pt x="16083" y="46"/>
                </a:cubicBezTo>
                <a:cubicBezTo>
                  <a:pt x="11480" y="463"/>
                  <a:pt x="7818" y="3708"/>
                  <a:pt x="6651" y="7911"/>
                </a:cubicBezTo>
                <a:cubicBezTo>
                  <a:pt x="6442" y="8677"/>
                  <a:pt x="5780" y="9233"/>
                  <a:pt x="4990" y="9312"/>
                </a:cubicBezTo>
                <a:cubicBezTo>
                  <a:pt x="4691" y="9342"/>
                  <a:pt x="4395" y="9396"/>
                  <a:pt x="4104" y="9475"/>
                </a:cubicBezTo>
                <a:cubicBezTo>
                  <a:pt x="1821" y="10092"/>
                  <a:pt x="158" y="12163"/>
                  <a:pt x="64" y="14528"/>
                </a:cubicBezTo>
                <a:cubicBezTo>
                  <a:pt x="1" y="15980"/>
                  <a:pt x="518" y="17395"/>
                  <a:pt x="1500" y="18469"/>
                </a:cubicBezTo>
                <a:cubicBezTo>
                  <a:pt x="2075" y="19092"/>
                  <a:pt x="2320" y="19941"/>
                  <a:pt x="2126" y="20764"/>
                </a:cubicBezTo>
                <a:cubicBezTo>
                  <a:pt x="1761" y="22309"/>
                  <a:pt x="1703" y="23909"/>
                  <a:pt x="1960" y="25476"/>
                </a:cubicBezTo>
                <a:cubicBezTo>
                  <a:pt x="2133" y="26525"/>
                  <a:pt x="2444" y="27547"/>
                  <a:pt x="2889" y="28512"/>
                </a:cubicBezTo>
                <a:lnTo>
                  <a:pt x="38189" y="28512"/>
                </a:lnTo>
                <a:cubicBezTo>
                  <a:pt x="39393" y="26579"/>
                  <a:pt x="40019" y="24272"/>
                  <a:pt x="39798" y="21868"/>
                </a:cubicBezTo>
                <a:cubicBezTo>
                  <a:pt x="39632" y="20002"/>
                  <a:pt x="38982" y="18209"/>
                  <a:pt x="37914" y="16669"/>
                </a:cubicBezTo>
                <a:cubicBezTo>
                  <a:pt x="37282" y="15756"/>
                  <a:pt x="37040" y="14631"/>
                  <a:pt x="37240" y="13539"/>
                </a:cubicBezTo>
                <a:cubicBezTo>
                  <a:pt x="37430" y="12472"/>
                  <a:pt x="37421" y="11377"/>
                  <a:pt x="37215" y="10310"/>
                </a:cubicBezTo>
                <a:cubicBezTo>
                  <a:pt x="36438" y="6251"/>
                  <a:pt x="32840" y="3245"/>
                  <a:pt x="28709" y="3194"/>
                </a:cubicBezTo>
                <a:cubicBezTo>
                  <a:pt x="28670" y="3193"/>
                  <a:pt x="28632" y="3193"/>
                  <a:pt x="28594" y="3193"/>
                </a:cubicBezTo>
                <a:cubicBezTo>
                  <a:pt x="27918" y="3193"/>
                  <a:pt x="27244" y="3269"/>
                  <a:pt x="26586" y="3421"/>
                </a:cubicBezTo>
                <a:cubicBezTo>
                  <a:pt x="26406" y="3462"/>
                  <a:pt x="26225" y="3482"/>
                  <a:pt x="26045" y="3482"/>
                </a:cubicBezTo>
                <a:cubicBezTo>
                  <a:pt x="25406" y="3482"/>
                  <a:pt x="24785" y="3228"/>
                  <a:pt x="24296" y="2789"/>
                </a:cubicBezTo>
                <a:cubicBezTo>
                  <a:pt x="22309" y="987"/>
                  <a:pt x="19727" y="1"/>
                  <a:pt x="17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2"/>
          <p:cNvSpPr/>
          <p:nvPr/>
        </p:nvSpPr>
        <p:spPr>
          <a:xfrm>
            <a:off x="1619377" y="4644539"/>
            <a:ext cx="778032" cy="554434"/>
          </a:xfrm>
          <a:custGeom>
            <a:avLst/>
            <a:gdLst/>
            <a:ahLst/>
            <a:cxnLst/>
            <a:rect l="l" t="t" r="r" b="b"/>
            <a:pathLst>
              <a:path w="53927" h="38429" extrusionOk="0">
                <a:moveTo>
                  <a:pt x="22996" y="1"/>
                </a:moveTo>
                <a:cubicBezTo>
                  <a:pt x="22555" y="1"/>
                  <a:pt x="22112" y="21"/>
                  <a:pt x="21668" y="62"/>
                </a:cubicBezTo>
                <a:cubicBezTo>
                  <a:pt x="15469" y="624"/>
                  <a:pt x="10527" y="5000"/>
                  <a:pt x="8958" y="10664"/>
                </a:cubicBezTo>
                <a:cubicBezTo>
                  <a:pt x="8674" y="11699"/>
                  <a:pt x="7781" y="12449"/>
                  <a:pt x="6717" y="12551"/>
                </a:cubicBezTo>
                <a:cubicBezTo>
                  <a:pt x="6315" y="12594"/>
                  <a:pt x="5916" y="12666"/>
                  <a:pt x="5522" y="12772"/>
                </a:cubicBezTo>
                <a:cubicBezTo>
                  <a:pt x="2447" y="13604"/>
                  <a:pt x="203" y="16398"/>
                  <a:pt x="79" y="19582"/>
                </a:cubicBezTo>
                <a:cubicBezTo>
                  <a:pt x="0" y="21660"/>
                  <a:pt x="753" y="23520"/>
                  <a:pt x="2014" y="24893"/>
                </a:cubicBezTo>
                <a:cubicBezTo>
                  <a:pt x="2786" y="25733"/>
                  <a:pt x="3118" y="26877"/>
                  <a:pt x="2855" y="27989"/>
                </a:cubicBezTo>
                <a:cubicBezTo>
                  <a:pt x="2362" y="30070"/>
                  <a:pt x="2287" y="32229"/>
                  <a:pt x="2631" y="34340"/>
                </a:cubicBezTo>
                <a:cubicBezTo>
                  <a:pt x="2861" y="35752"/>
                  <a:pt x="3282" y="37128"/>
                  <a:pt x="3883" y="38429"/>
                </a:cubicBezTo>
                <a:lnTo>
                  <a:pt x="51462" y="38429"/>
                </a:lnTo>
                <a:cubicBezTo>
                  <a:pt x="53083" y="35825"/>
                  <a:pt x="53927" y="32716"/>
                  <a:pt x="53633" y="29474"/>
                </a:cubicBezTo>
                <a:cubicBezTo>
                  <a:pt x="53406" y="26955"/>
                  <a:pt x="52529" y="24542"/>
                  <a:pt x="51090" y="22464"/>
                </a:cubicBezTo>
                <a:cubicBezTo>
                  <a:pt x="50240" y="21237"/>
                  <a:pt x="49914" y="19718"/>
                  <a:pt x="50183" y="18249"/>
                </a:cubicBezTo>
                <a:cubicBezTo>
                  <a:pt x="50440" y="16806"/>
                  <a:pt x="50428" y="15330"/>
                  <a:pt x="50149" y="13897"/>
                </a:cubicBezTo>
                <a:cubicBezTo>
                  <a:pt x="49103" y="8426"/>
                  <a:pt x="44252" y="4374"/>
                  <a:pt x="38685" y="4305"/>
                </a:cubicBezTo>
                <a:cubicBezTo>
                  <a:pt x="38625" y="4304"/>
                  <a:pt x="38564" y="4303"/>
                  <a:pt x="38504" y="4303"/>
                </a:cubicBezTo>
                <a:cubicBezTo>
                  <a:pt x="37600" y="4303"/>
                  <a:pt x="36703" y="4409"/>
                  <a:pt x="35821" y="4613"/>
                </a:cubicBezTo>
                <a:cubicBezTo>
                  <a:pt x="35580" y="4669"/>
                  <a:pt x="35338" y="4695"/>
                  <a:pt x="35097" y="4695"/>
                </a:cubicBezTo>
                <a:cubicBezTo>
                  <a:pt x="34236" y="4695"/>
                  <a:pt x="33396" y="4354"/>
                  <a:pt x="32740" y="3763"/>
                </a:cubicBezTo>
                <a:cubicBezTo>
                  <a:pt x="30060" y="1332"/>
                  <a:pt x="26583" y="1"/>
                  <a:pt x="229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2"/>
          <p:cNvSpPr/>
          <p:nvPr/>
        </p:nvSpPr>
        <p:spPr>
          <a:xfrm>
            <a:off x="7050821" y="4820690"/>
            <a:ext cx="687424" cy="489827"/>
          </a:xfrm>
          <a:custGeom>
            <a:avLst/>
            <a:gdLst/>
            <a:ahLst/>
            <a:cxnLst/>
            <a:rect l="l" t="t" r="r" b="b"/>
            <a:pathLst>
              <a:path w="29042" h="20694" extrusionOk="0">
                <a:moveTo>
                  <a:pt x="12375" y="1"/>
                </a:moveTo>
                <a:cubicBezTo>
                  <a:pt x="11646" y="1"/>
                  <a:pt x="10911" y="103"/>
                  <a:pt x="10192" y="311"/>
                </a:cubicBezTo>
                <a:cubicBezTo>
                  <a:pt x="7582" y="1070"/>
                  <a:pt x="5553" y="3123"/>
                  <a:pt x="4824" y="5742"/>
                </a:cubicBezTo>
                <a:cubicBezTo>
                  <a:pt x="4673" y="6299"/>
                  <a:pt x="4192" y="6704"/>
                  <a:pt x="3620" y="6758"/>
                </a:cubicBezTo>
                <a:cubicBezTo>
                  <a:pt x="3403" y="6780"/>
                  <a:pt x="3188" y="6822"/>
                  <a:pt x="2976" y="6876"/>
                </a:cubicBezTo>
                <a:cubicBezTo>
                  <a:pt x="1322" y="7324"/>
                  <a:pt x="112" y="8830"/>
                  <a:pt x="46" y="10545"/>
                </a:cubicBezTo>
                <a:cubicBezTo>
                  <a:pt x="0" y="11597"/>
                  <a:pt x="375" y="12628"/>
                  <a:pt x="1089" y="13405"/>
                </a:cubicBezTo>
                <a:cubicBezTo>
                  <a:pt x="1503" y="13859"/>
                  <a:pt x="1682" y="14473"/>
                  <a:pt x="1543" y="15072"/>
                </a:cubicBezTo>
                <a:cubicBezTo>
                  <a:pt x="1277" y="16194"/>
                  <a:pt x="1234" y="17355"/>
                  <a:pt x="1422" y="18492"/>
                </a:cubicBezTo>
                <a:cubicBezTo>
                  <a:pt x="1546" y="19254"/>
                  <a:pt x="1773" y="19995"/>
                  <a:pt x="2096" y="20693"/>
                </a:cubicBezTo>
                <a:lnTo>
                  <a:pt x="27717" y="20693"/>
                </a:lnTo>
                <a:cubicBezTo>
                  <a:pt x="28588" y="19290"/>
                  <a:pt x="29041" y="17618"/>
                  <a:pt x="28884" y="15873"/>
                </a:cubicBezTo>
                <a:cubicBezTo>
                  <a:pt x="28763" y="14515"/>
                  <a:pt x="28291" y="13215"/>
                  <a:pt x="27514" y="12096"/>
                </a:cubicBezTo>
                <a:cubicBezTo>
                  <a:pt x="27057" y="11434"/>
                  <a:pt x="26882" y="10617"/>
                  <a:pt x="27024" y="9825"/>
                </a:cubicBezTo>
                <a:cubicBezTo>
                  <a:pt x="27163" y="9051"/>
                  <a:pt x="27157" y="8255"/>
                  <a:pt x="27009" y="7481"/>
                </a:cubicBezTo>
                <a:cubicBezTo>
                  <a:pt x="26443" y="4539"/>
                  <a:pt x="23834" y="2355"/>
                  <a:pt x="20834" y="2316"/>
                </a:cubicBezTo>
                <a:cubicBezTo>
                  <a:pt x="20808" y="2316"/>
                  <a:pt x="20782" y="2315"/>
                  <a:pt x="20756" y="2315"/>
                </a:cubicBezTo>
                <a:cubicBezTo>
                  <a:pt x="20262" y="2315"/>
                  <a:pt x="19771" y="2370"/>
                  <a:pt x="19291" y="2482"/>
                </a:cubicBezTo>
                <a:cubicBezTo>
                  <a:pt x="19160" y="2513"/>
                  <a:pt x="19028" y="2528"/>
                  <a:pt x="18897" y="2528"/>
                </a:cubicBezTo>
                <a:cubicBezTo>
                  <a:pt x="18435" y="2528"/>
                  <a:pt x="17985" y="2344"/>
                  <a:pt x="17634" y="2026"/>
                </a:cubicBezTo>
                <a:cubicBezTo>
                  <a:pt x="16173" y="705"/>
                  <a:pt x="14292" y="1"/>
                  <a:pt x="12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6257830" y="4591630"/>
            <a:ext cx="926562" cy="660251"/>
          </a:xfrm>
          <a:custGeom>
            <a:avLst/>
            <a:gdLst/>
            <a:ahLst/>
            <a:cxnLst/>
            <a:rect l="l" t="t" r="r" b="b"/>
            <a:pathLst>
              <a:path w="39145" h="27894" extrusionOk="0">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7004265" y="2769088"/>
            <a:ext cx="1645822" cy="2130963"/>
          </a:xfrm>
          <a:custGeom>
            <a:avLst/>
            <a:gdLst/>
            <a:ahLst/>
            <a:cxnLst/>
            <a:rect l="l" t="t" r="r" b="b"/>
            <a:pathLst>
              <a:path w="69532" h="90028" extrusionOk="0">
                <a:moveTo>
                  <a:pt x="35340" y="1"/>
                </a:moveTo>
                <a:cubicBezTo>
                  <a:pt x="35243" y="1"/>
                  <a:pt x="35145" y="2"/>
                  <a:pt x="35047" y="3"/>
                </a:cubicBezTo>
                <a:cubicBezTo>
                  <a:pt x="22984" y="151"/>
                  <a:pt x="13225" y="9251"/>
                  <a:pt x="13167" y="20503"/>
                </a:cubicBezTo>
                <a:cubicBezTo>
                  <a:pt x="13164" y="20948"/>
                  <a:pt x="13177" y="21386"/>
                  <a:pt x="13204" y="21825"/>
                </a:cubicBezTo>
                <a:cubicBezTo>
                  <a:pt x="13594" y="27979"/>
                  <a:pt x="11701" y="34048"/>
                  <a:pt x="7706" y="38975"/>
                </a:cubicBezTo>
                <a:cubicBezTo>
                  <a:pt x="2653" y="45210"/>
                  <a:pt x="0" y="53224"/>
                  <a:pt x="1044" y="61837"/>
                </a:cubicBezTo>
                <a:cubicBezTo>
                  <a:pt x="2810" y="76450"/>
                  <a:pt x="15315" y="88104"/>
                  <a:pt x="31043" y="89804"/>
                </a:cubicBezTo>
                <a:cubicBezTo>
                  <a:pt x="32431" y="89954"/>
                  <a:pt x="33805" y="90027"/>
                  <a:pt x="35160" y="90027"/>
                </a:cubicBezTo>
                <a:cubicBezTo>
                  <a:pt x="54050" y="90027"/>
                  <a:pt x="69404" y="75848"/>
                  <a:pt x="69492" y="58287"/>
                </a:cubicBezTo>
                <a:cubicBezTo>
                  <a:pt x="69531" y="50760"/>
                  <a:pt x="66758" y="43828"/>
                  <a:pt x="62089" y="38355"/>
                </a:cubicBezTo>
                <a:cubicBezTo>
                  <a:pt x="58421" y="34051"/>
                  <a:pt x="56624" y="28611"/>
                  <a:pt x="57356" y="23165"/>
                </a:cubicBezTo>
                <a:cubicBezTo>
                  <a:pt x="57489" y="22151"/>
                  <a:pt x="57547" y="21129"/>
                  <a:pt x="57519" y="20107"/>
                </a:cubicBezTo>
                <a:cubicBezTo>
                  <a:pt x="57240" y="8978"/>
                  <a:pt x="47294" y="1"/>
                  <a:pt x="3534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7569118" y="3651835"/>
            <a:ext cx="529593" cy="1765995"/>
          </a:xfrm>
          <a:custGeom>
            <a:avLst/>
            <a:gdLst/>
            <a:ahLst/>
            <a:cxnLst/>
            <a:rect l="l" t="t" r="r" b="b"/>
            <a:pathLst>
              <a:path w="22374" h="74609" extrusionOk="0">
                <a:moveTo>
                  <a:pt x="11181" y="0"/>
                </a:moveTo>
                <a:cubicBezTo>
                  <a:pt x="10637" y="0"/>
                  <a:pt x="10198" y="442"/>
                  <a:pt x="10198" y="986"/>
                </a:cubicBezTo>
                <a:lnTo>
                  <a:pt x="10198" y="30547"/>
                </a:lnTo>
                <a:lnTo>
                  <a:pt x="1852" y="20531"/>
                </a:lnTo>
                <a:cubicBezTo>
                  <a:pt x="1657" y="20307"/>
                  <a:pt x="1383" y="20192"/>
                  <a:pt x="1106" y="20192"/>
                </a:cubicBezTo>
                <a:cubicBezTo>
                  <a:pt x="883" y="20192"/>
                  <a:pt x="659" y="20266"/>
                  <a:pt x="476" y="20419"/>
                </a:cubicBezTo>
                <a:cubicBezTo>
                  <a:pt x="61" y="20764"/>
                  <a:pt x="1" y="21375"/>
                  <a:pt x="336" y="21795"/>
                </a:cubicBezTo>
                <a:lnTo>
                  <a:pt x="10195" y="33625"/>
                </a:lnTo>
                <a:lnTo>
                  <a:pt x="10195" y="73622"/>
                </a:lnTo>
                <a:cubicBezTo>
                  <a:pt x="10195" y="74167"/>
                  <a:pt x="10637" y="74608"/>
                  <a:pt x="11181" y="74608"/>
                </a:cubicBezTo>
                <a:cubicBezTo>
                  <a:pt x="11725" y="74608"/>
                  <a:pt x="12167" y="74167"/>
                  <a:pt x="12167" y="73622"/>
                </a:cubicBezTo>
                <a:lnTo>
                  <a:pt x="12167" y="32754"/>
                </a:lnTo>
                <a:lnTo>
                  <a:pt x="22016" y="21399"/>
                </a:lnTo>
                <a:cubicBezTo>
                  <a:pt x="22373" y="20988"/>
                  <a:pt x="22328" y="20365"/>
                  <a:pt x="21917" y="20008"/>
                </a:cubicBezTo>
                <a:cubicBezTo>
                  <a:pt x="21730" y="19846"/>
                  <a:pt x="21501" y="19767"/>
                  <a:pt x="21272" y="19767"/>
                </a:cubicBezTo>
                <a:cubicBezTo>
                  <a:pt x="20996" y="19767"/>
                  <a:pt x="20721" y="19883"/>
                  <a:pt x="20526" y="20108"/>
                </a:cubicBezTo>
                <a:lnTo>
                  <a:pt x="12167" y="29745"/>
                </a:lnTo>
                <a:lnTo>
                  <a:pt x="12167" y="15955"/>
                </a:lnTo>
                <a:lnTo>
                  <a:pt x="19295" y="7739"/>
                </a:lnTo>
                <a:cubicBezTo>
                  <a:pt x="19570" y="7421"/>
                  <a:pt x="19537" y="6944"/>
                  <a:pt x="19219" y="6668"/>
                </a:cubicBezTo>
                <a:cubicBezTo>
                  <a:pt x="19075" y="6544"/>
                  <a:pt x="18899" y="6483"/>
                  <a:pt x="18723" y="6483"/>
                </a:cubicBezTo>
                <a:cubicBezTo>
                  <a:pt x="18511" y="6483"/>
                  <a:pt x="18299" y="6572"/>
                  <a:pt x="18149" y="6744"/>
                </a:cubicBezTo>
                <a:lnTo>
                  <a:pt x="12167" y="13639"/>
                </a:lnTo>
                <a:lnTo>
                  <a:pt x="12167" y="986"/>
                </a:lnTo>
                <a:cubicBezTo>
                  <a:pt x="12167" y="442"/>
                  <a:pt x="11725" y="0"/>
                  <a:pt x="1118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2"/>
          <p:cNvSpPr/>
          <p:nvPr/>
        </p:nvSpPr>
        <p:spPr>
          <a:xfrm>
            <a:off x="8124645" y="3736010"/>
            <a:ext cx="711615" cy="1192282"/>
          </a:xfrm>
          <a:custGeom>
            <a:avLst/>
            <a:gdLst/>
            <a:ahLst/>
            <a:cxnLst/>
            <a:rect l="l" t="t" r="r" b="b"/>
            <a:pathLst>
              <a:path w="30064" h="50371" extrusionOk="0">
                <a:moveTo>
                  <a:pt x="15034" y="1"/>
                </a:moveTo>
                <a:cubicBezTo>
                  <a:pt x="14716" y="1"/>
                  <a:pt x="14399" y="57"/>
                  <a:pt x="14096" y="171"/>
                </a:cubicBezTo>
                <a:cubicBezTo>
                  <a:pt x="11145" y="1148"/>
                  <a:pt x="10358" y="8034"/>
                  <a:pt x="10150" y="11614"/>
                </a:cubicBezTo>
                <a:cubicBezTo>
                  <a:pt x="10106" y="12369"/>
                  <a:pt x="9716" y="12953"/>
                  <a:pt x="9249" y="12953"/>
                </a:cubicBezTo>
                <a:cubicBezTo>
                  <a:pt x="9232" y="12953"/>
                  <a:pt x="9215" y="12952"/>
                  <a:pt x="9197" y="12951"/>
                </a:cubicBezTo>
                <a:cubicBezTo>
                  <a:pt x="9141" y="12946"/>
                  <a:pt x="9082" y="12943"/>
                  <a:pt x="9022" y="12943"/>
                </a:cubicBezTo>
                <a:cubicBezTo>
                  <a:pt x="7939" y="12943"/>
                  <a:pt x="6280" y="13762"/>
                  <a:pt x="5326" y="15294"/>
                </a:cubicBezTo>
                <a:cubicBezTo>
                  <a:pt x="3929" y="17538"/>
                  <a:pt x="4074" y="23910"/>
                  <a:pt x="4247" y="27122"/>
                </a:cubicBezTo>
                <a:cubicBezTo>
                  <a:pt x="4295" y="28002"/>
                  <a:pt x="3856" y="28713"/>
                  <a:pt x="3308" y="28713"/>
                </a:cubicBezTo>
                <a:cubicBezTo>
                  <a:pt x="3304" y="28713"/>
                  <a:pt x="3301" y="28713"/>
                  <a:pt x="3297" y="28713"/>
                </a:cubicBezTo>
                <a:cubicBezTo>
                  <a:pt x="3288" y="28712"/>
                  <a:pt x="3279" y="28712"/>
                  <a:pt x="3270" y="28712"/>
                </a:cubicBezTo>
                <a:cubicBezTo>
                  <a:pt x="1277" y="28712"/>
                  <a:pt x="578" y="32075"/>
                  <a:pt x="578" y="32075"/>
                </a:cubicBezTo>
                <a:cubicBezTo>
                  <a:pt x="82" y="33866"/>
                  <a:pt x="1" y="35689"/>
                  <a:pt x="228" y="37501"/>
                </a:cubicBezTo>
                <a:cubicBezTo>
                  <a:pt x="1304" y="46079"/>
                  <a:pt x="8158" y="50371"/>
                  <a:pt x="15017" y="50371"/>
                </a:cubicBezTo>
                <a:cubicBezTo>
                  <a:pt x="21864" y="50371"/>
                  <a:pt x="28714" y="46095"/>
                  <a:pt x="29828" y="37537"/>
                </a:cubicBezTo>
                <a:cubicBezTo>
                  <a:pt x="30064" y="35713"/>
                  <a:pt x="29988" y="33878"/>
                  <a:pt x="29489" y="32075"/>
                </a:cubicBezTo>
                <a:cubicBezTo>
                  <a:pt x="29489" y="32075"/>
                  <a:pt x="28791" y="28712"/>
                  <a:pt x="26797" y="28712"/>
                </a:cubicBezTo>
                <a:cubicBezTo>
                  <a:pt x="26788" y="28712"/>
                  <a:pt x="26779" y="28712"/>
                  <a:pt x="26770" y="28713"/>
                </a:cubicBezTo>
                <a:cubicBezTo>
                  <a:pt x="26767" y="28713"/>
                  <a:pt x="26763" y="28713"/>
                  <a:pt x="26760" y="28713"/>
                </a:cubicBezTo>
                <a:cubicBezTo>
                  <a:pt x="26214" y="28713"/>
                  <a:pt x="25773" y="28002"/>
                  <a:pt x="25821" y="27122"/>
                </a:cubicBezTo>
                <a:cubicBezTo>
                  <a:pt x="25993" y="23910"/>
                  <a:pt x="26141" y="17538"/>
                  <a:pt x="24741" y="15294"/>
                </a:cubicBezTo>
                <a:cubicBezTo>
                  <a:pt x="23787" y="13759"/>
                  <a:pt x="22129" y="12943"/>
                  <a:pt x="21046" y="12943"/>
                </a:cubicBezTo>
                <a:cubicBezTo>
                  <a:pt x="20986" y="12943"/>
                  <a:pt x="20927" y="12946"/>
                  <a:pt x="20870" y="12951"/>
                </a:cubicBezTo>
                <a:cubicBezTo>
                  <a:pt x="20853" y="12952"/>
                  <a:pt x="20835" y="12953"/>
                  <a:pt x="20818" y="12953"/>
                </a:cubicBezTo>
                <a:cubicBezTo>
                  <a:pt x="20351" y="12953"/>
                  <a:pt x="19961" y="12369"/>
                  <a:pt x="19918" y="11614"/>
                </a:cubicBezTo>
                <a:cubicBezTo>
                  <a:pt x="19709" y="8034"/>
                  <a:pt x="18923" y="1148"/>
                  <a:pt x="15971" y="171"/>
                </a:cubicBezTo>
                <a:cubicBezTo>
                  <a:pt x="15669" y="57"/>
                  <a:pt x="15351" y="1"/>
                  <a:pt x="150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2"/>
          <p:cNvSpPr/>
          <p:nvPr/>
        </p:nvSpPr>
        <p:spPr>
          <a:xfrm>
            <a:off x="8346273" y="4112419"/>
            <a:ext cx="258145" cy="1222627"/>
          </a:xfrm>
          <a:custGeom>
            <a:avLst/>
            <a:gdLst/>
            <a:ahLst/>
            <a:cxnLst/>
            <a:rect l="l" t="t" r="r" b="b"/>
            <a:pathLst>
              <a:path w="10906" h="51653" extrusionOk="0">
                <a:moveTo>
                  <a:pt x="5689" y="0"/>
                </a:moveTo>
                <a:cubicBezTo>
                  <a:pt x="5311" y="0"/>
                  <a:pt x="5005" y="306"/>
                  <a:pt x="5005" y="684"/>
                </a:cubicBezTo>
                <a:lnTo>
                  <a:pt x="5005" y="9641"/>
                </a:lnTo>
                <a:lnTo>
                  <a:pt x="887" y="4890"/>
                </a:lnTo>
                <a:cubicBezTo>
                  <a:pt x="792" y="4786"/>
                  <a:pt x="663" y="4734"/>
                  <a:pt x="534" y="4734"/>
                </a:cubicBezTo>
                <a:cubicBezTo>
                  <a:pt x="422" y="4734"/>
                  <a:pt x="311" y="4773"/>
                  <a:pt x="221" y="4851"/>
                </a:cubicBezTo>
                <a:cubicBezTo>
                  <a:pt x="25" y="5020"/>
                  <a:pt x="0" y="5314"/>
                  <a:pt x="164" y="5516"/>
                </a:cubicBezTo>
                <a:lnTo>
                  <a:pt x="5005" y="11096"/>
                </a:lnTo>
                <a:lnTo>
                  <a:pt x="5005" y="21399"/>
                </a:lnTo>
                <a:lnTo>
                  <a:pt x="1156" y="16781"/>
                </a:lnTo>
                <a:cubicBezTo>
                  <a:pt x="1058" y="16653"/>
                  <a:pt x="909" y="16585"/>
                  <a:pt x="759" y="16585"/>
                </a:cubicBezTo>
                <a:cubicBezTo>
                  <a:pt x="647" y="16585"/>
                  <a:pt x="535" y="16622"/>
                  <a:pt x="442" y="16700"/>
                </a:cubicBezTo>
                <a:cubicBezTo>
                  <a:pt x="224" y="16881"/>
                  <a:pt x="203" y="17205"/>
                  <a:pt x="391" y="17416"/>
                </a:cubicBezTo>
                <a:lnTo>
                  <a:pt x="5005" y="22953"/>
                </a:lnTo>
                <a:lnTo>
                  <a:pt x="5005" y="50969"/>
                </a:lnTo>
                <a:cubicBezTo>
                  <a:pt x="5005" y="51347"/>
                  <a:pt x="5311" y="51652"/>
                  <a:pt x="5689" y="51652"/>
                </a:cubicBezTo>
                <a:cubicBezTo>
                  <a:pt x="6064" y="51652"/>
                  <a:pt x="6369" y="51347"/>
                  <a:pt x="6369" y="50969"/>
                </a:cubicBezTo>
                <a:lnTo>
                  <a:pt x="6369" y="21689"/>
                </a:lnTo>
                <a:lnTo>
                  <a:pt x="10730" y="16660"/>
                </a:lnTo>
                <a:cubicBezTo>
                  <a:pt x="10905" y="16461"/>
                  <a:pt x="10881" y="16158"/>
                  <a:pt x="10682" y="15986"/>
                </a:cubicBezTo>
                <a:cubicBezTo>
                  <a:pt x="10593" y="15908"/>
                  <a:pt x="10482" y="15869"/>
                  <a:pt x="10371" y="15869"/>
                </a:cubicBezTo>
                <a:cubicBezTo>
                  <a:pt x="10238" y="15869"/>
                  <a:pt x="10105" y="15925"/>
                  <a:pt x="10010" y="16034"/>
                </a:cubicBezTo>
                <a:lnTo>
                  <a:pt x="6372" y="20232"/>
                </a:lnTo>
                <a:lnTo>
                  <a:pt x="6372" y="11162"/>
                </a:lnTo>
                <a:lnTo>
                  <a:pt x="10733" y="6136"/>
                </a:lnTo>
                <a:cubicBezTo>
                  <a:pt x="10905" y="5937"/>
                  <a:pt x="10884" y="5634"/>
                  <a:pt x="10685" y="5462"/>
                </a:cubicBezTo>
                <a:cubicBezTo>
                  <a:pt x="10594" y="5384"/>
                  <a:pt x="10483" y="5345"/>
                  <a:pt x="10372" y="5345"/>
                </a:cubicBezTo>
                <a:cubicBezTo>
                  <a:pt x="10238" y="5345"/>
                  <a:pt x="10105" y="5401"/>
                  <a:pt x="10010" y="5510"/>
                </a:cubicBezTo>
                <a:lnTo>
                  <a:pt x="6372" y="9705"/>
                </a:lnTo>
                <a:lnTo>
                  <a:pt x="6372" y="684"/>
                </a:lnTo>
                <a:cubicBezTo>
                  <a:pt x="6372" y="306"/>
                  <a:pt x="6064" y="0"/>
                  <a:pt x="568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2"/>
          <p:cNvSpPr/>
          <p:nvPr/>
        </p:nvSpPr>
        <p:spPr>
          <a:xfrm>
            <a:off x="2438860" y="3453301"/>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2767000" y="3991678"/>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2"/>
          <p:cNvSpPr/>
          <p:nvPr/>
        </p:nvSpPr>
        <p:spPr>
          <a:xfrm>
            <a:off x="3527790" y="4198961"/>
            <a:ext cx="751500" cy="1104411"/>
          </a:xfrm>
          <a:custGeom>
            <a:avLst/>
            <a:gdLst/>
            <a:ahLst/>
            <a:cxnLst/>
            <a:rect l="l" t="t" r="r" b="b"/>
            <a:pathLst>
              <a:path w="27968" h="41102" extrusionOk="0">
                <a:moveTo>
                  <a:pt x="12339" y="1"/>
                </a:moveTo>
                <a:lnTo>
                  <a:pt x="1" y="17510"/>
                </a:lnTo>
                <a:lnTo>
                  <a:pt x="1" y="41102"/>
                </a:lnTo>
                <a:lnTo>
                  <a:pt x="27968" y="41102"/>
                </a:lnTo>
                <a:lnTo>
                  <a:pt x="27968" y="17510"/>
                </a:lnTo>
                <a:lnTo>
                  <a:pt x="12339" y="1"/>
                </a:lnTo>
                <a:close/>
              </a:path>
            </a:pathLst>
          </a:custGeom>
          <a:solidFill>
            <a:srgbClr val="56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2"/>
          <p:cNvSpPr/>
          <p:nvPr/>
        </p:nvSpPr>
        <p:spPr>
          <a:xfrm>
            <a:off x="4265210" y="4669454"/>
            <a:ext cx="1092964" cy="633917"/>
          </a:xfrm>
          <a:custGeom>
            <a:avLst/>
            <a:gdLst/>
            <a:ahLst/>
            <a:cxnLst/>
            <a:rect l="l" t="t" r="r" b="b"/>
            <a:pathLst>
              <a:path w="40676" h="23592" extrusionOk="0">
                <a:moveTo>
                  <a:pt x="1" y="0"/>
                </a:moveTo>
                <a:lnTo>
                  <a:pt x="1" y="23592"/>
                </a:lnTo>
                <a:lnTo>
                  <a:pt x="40675" y="23592"/>
                </a:lnTo>
                <a:lnTo>
                  <a:pt x="406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2"/>
          <p:cNvSpPr/>
          <p:nvPr/>
        </p:nvSpPr>
        <p:spPr>
          <a:xfrm>
            <a:off x="4380187"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2"/>
          <p:cNvSpPr/>
          <p:nvPr/>
        </p:nvSpPr>
        <p:spPr>
          <a:xfrm>
            <a:off x="3741272" y="4695545"/>
            <a:ext cx="259967" cy="454828"/>
          </a:xfrm>
          <a:custGeom>
            <a:avLst/>
            <a:gdLst/>
            <a:ahLst/>
            <a:cxnLst/>
            <a:rect l="l" t="t" r="r" b="b"/>
            <a:pathLst>
              <a:path w="9675" h="16927" extrusionOk="0">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2"/>
          <p:cNvSpPr/>
          <p:nvPr/>
        </p:nvSpPr>
        <p:spPr>
          <a:xfrm>
            <a:off x="4686290" y="4882829"/>
            <a:ext cx="284204" cy="415356"/>
          </a:xfrm>
          <a:custGeom>
            <a:avLst/>
            <a:gdLst/>
            <a:ahLst/>
            <a:cxnLst/>
            <a:rect l="l" t="t" r="r" b="b"/>
            <a:pathLst>
              <a:path w="10577" h="15458" extrusionOk="0">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5052609"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2"/>
          <p:cNvSpPr/>
          <p:nvPr/>
        </p:nvSpPr>
        <p:spPr>
          <a:xfrm>
            <a:off x="3413297" y="4166717"/>
            <a:ext cx="2081780" cy="502765"/>
          </a:xfrm>
          <a:custGeom>
            <a:avLst/>
            <a:gdLst/>
            <a:ahLst/>
            <a:cxnLst/>
            <a:rect l="l" t="t" r="r" b="b"/>
            <a:pathLst>
              <a:path w="77476" h="18711" extrusionOk="0">
                <a:moveTo>
                  <a:pt x="14837" y="0"/>
                </a:moveTo>
                <a:lnTo>
                  <a:pt x="1" y="18710"/>
                </a:lnTo>
                <a:lnTo>
                  <a:pt x="4455" y="18710"/>
                </a:lnTo>
                <a:lnTo>
                  <a:pt x="16416" y="2507"/>
                </a:lnTo>
                <a:lnTo>
                  <a:pt x="28666" y="18710"/>
                </a:lnTo>
                <a:lnTo>
                  <a:pt x="77476" y="18710"/>
                </a:lnTo>
                <a:lnTo>
                  <a:pt x="628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2"/>
          <p:cNvSpPr/>
          <p:nvPr/>
        </p:nvSpPr>
        <p:spPr>
          <a:xfrm>
            <a:off x="5733451" y="3476738"/>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6240050" y="3921130"/>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5209084" y="4820708"/>
            <a:ext cx="524368" cy="387385"/>
          </a:xfrm>
          <a:custGeom>
            <a:avLst/>
            <a:gdLst/>
            <a:ahLst/>
            <a:cxnLst/>
            <a:rect l="l" t="t" r="r" b="b"/>
            <a:pathLst>
              <a:path w="19515" h="14417" extrusionOk="0">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1058330" y="23306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1484864" y="30391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7" y="286468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668763" y="351823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2"/>
          <p:cNvSpPr txBox="1">
            <a:spLocks noGrp="1"/>
          </p:cNvSpPr>
          <p:nvPr>
            <p:ph type="subTitle" idx="1"/>
          </p:nvPr>
        </p:nvSpPr>
        <p:spPr>
          <a:xfrm>
            <a:off x="1649533" y="1143582"/>
            <a:ext cx="6357717" cy="1943240"/>
          </a:xfrm>
          <a:prstGeom prst="rect">
            <a:avLst/>
          </a:prstGeom>
        </p:spPr>
        <p:txBody>
          <a:bodyPr spcFirstLastPara="1" wrap="square" lIns="91425" tIns="91425" rIns="91425" bIns="91425" anchor="t" anchorCtr="0">
            <a:noAutofit/>
          </a:bodyPr>
          <a:lstStyle/>
          <a:p>
            <a:pPr algn="l" fontAlgn="base"/>
            <a:r>
              <a:rPr lang="en" dirty="0"/>
              <a:t>“</a:t>
            </a:r>
            <a:r>
              <a:rPr lang="en-US" sz="1600" b="0" i="1" dirty="0">
                <a:solidFill>
                  <a:srgbClr val="000000"/>
                </a:solidFill>
                <a:effectLst/>
                <a:latin typeface="Franklin Gothic Book" panose="020B0503020102020204" pitchFamily="34" charset="0"/>
              </a:rPr>
              <a:t>Real estate cannot be lost or stolen, nor can it be carried away. Purchased with common sense, paid for in full, and managed with reasonable care, it is about the safest investment in the world</a:t>
            </a:r>
            <a:r>
              <a:rPr lang="en-US" b="0" i="1" dirty="0">
                <a:solidFill>
                  <a:srgbClr val="000000"/>
                </a:solidFill>
                <a:effectLst/>
                <a:latin typeface="Roboto" panose="02000000000000000000" pitchFamily="2" charset="0"/>
              </a:rPr>
              <a:t>.”</a:t>
            </a:r>
          </a:p>
          <a:p>
            <a:pPr algn="l" fontAlgn="base"/>
            <a:endParaRPr lang="en-US" b="0" i="1" dirty="0">
              <a:solidFill>
                <a:srgbClr val="000000"/>
              </a:solidFill>
              <a:effectLst/>
              <a:latin typeface="Roboto" panose="02000000000000000000" pitchFamily="2" charset="0"/>
            </a:endParaRPr>
          </a:p>
          <a:p>
            <a:r>
              <a:rPr lang="en-US" i="1" dirty="0"/>
              <a:t>                                                                                                               </a:t>
            </a:r>
            <a:r>
              <a:rPr lang="en-US" i="1" dirty="0">
                <a:effectLst/>
              </a:rPr>
              <a:t>Franklin D. Roosevelt</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21"/>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GUIDING PRINCIPLES</a:t>
            </a:r>
            <a:endParaRPr>
              <a:solidFill>
                <a:srgbClr val="000000"/>
              </a:solidFill>
            </a:endParaRPr>
          </a:p>
        </p:txBody>
      </p:sp>
      <p:pic>
        <p:nvPicPr>
          <p:cNvPr id="4" name="Picture 3">
            <a:extLst>
              <a:ext uri="{FF2B5EF4-FFF2-40B4-BE49-F238E27FC236}">
                <a16:creationId xmlns:a16="http://schemas.microsoft.com/office/drawing/2014/main" id="{3B1BD031-0F52-0B37-6F06-7976ED4FC966}"/>
              </a:ext>
            </a:extLst>
          </p:cNvPr>
          <p:cNvPicPr>
            <a:picLocks noChangeAspect="1"/>
          </p:cNvPicPr>
          <p:nvPr/>
        </p:nvPicPr>
        <p:blipFill>
          <a:blip r:embed="rId3"/>
          <a:stretch>
            <a:fillRect/>
          </a:stretch>
        </p:blipFill>
        <p:spPr>
          <a:xfrm>
            <a:off x="-117986" y="0"/>
            <a:ext cx="9596284" cy="514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34" name="Google Shape;734;p23"/>
          <p:cNvSpPr txBox="1">
            <a:spLocks noGrp="1"/>
          </p:cNvSpPr>
          <p:nvPr>
            <p:ph type="ctrTitle"/>
          </p:nvPr>
        </p:nvSpPr>
        <p:spPr>
          <a:xfrm flipH="1">
            <a:off x="516703" y="363068"/>
            <a:ext cx="35769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R</a:t>
            </a:r>
            <a:r>
              <a:rPr lang="en-US" sz="2400" dirty="0"/>
              <a:t>e</a:t>
            </a:r>
            <a:r>
              <a:rPr lang="en" sz="2400" dirty="0"/>
              <a:t>sult / Output</a:t>
            </a:r>
            <a:endParaRPr sz="2400" dirty="0">
              <a:latin typeface="Montserrat Medium"/>
              <a:ea typeface="Montserrat Medium"/>
              <a:cs typeface="Montserrat Medium"/>
              <a:sym typeface="Montserrat Medium"/>
            </a:endParaRPr>
          </a:p>
        </p:txBody>
      </p:sp>
      <p:sp>
        <p:nvSpPr>
          <p:cNvPr id="13" name="Subtitle 12">
            <a:extLst>
              <a:ext uri="{FF2B5EF4-FFF2-40B4-BE49-F238E27FC236}">
                <a16:creationId xmlns:a16="http://schemas.microsoft.com/office/drawing/2014/main" id="{A5C71B9E-C408-D6A1-705D-E70163F08410}"/>
              </a:ext>
            </a:extLst>
          </p:cNvPr>
          <p:cNvSpPr>
            <a:spLocks noGrp="1"/>
          </p:cNvSpPr>
          <p:nvPr>
            <p:ph type="subTitle" idx="1"/>
          </p:nvPr>
        </p:nvSpPr>
        <p:spPr/>
        <p:txBody>
          <a:bodyPr/>
          <a:lstStyle/>
          <a:p>
            <a:endParaRPr lang="en-US"/>
          </a:p>
        </p:txBody>
      </p:sp>
      <p:sp>
        <p:nvSpPr>
          <p:cNvPr id="2" name="TextBox 1">
            <a:extLst>
              <a:ext uri="{FF2B5EF4-FFF2-40B4-BE49-F238E27FC236}">
                <a16:creationId xmlns:a16="http://schemas.microsoft.com/office/drawing/2014/main" id="{3B73E1FB-250A-1440-8389-16ECBC2C474A}"/>
              </a:ext>
            </a:extLst>
          </p:cNvPr>
          <p:cNvSpPr txBox="1"/>
          <p:nvPr/>
        </p:nvSpPr>
        <p:spPr>
          <a:xfrm>
            <a:off x="796413" y="1297858"/>
            <a:ext cx="6607277" cy="1169551"/>
          </a:xfrm>
          <a:prstGeom prst="rect">
            <a:avLst/>
          </a:prstGeom>
          <a:noFill/>
        </p:spPr>
        <p:txBody>
          <a:bodyPr wrap="square" rtlCol="0">
            <a:spAutoFit/>
          </a:bodyPr>
          <a:lstStyle/>
          <a:p>
            <a:r>
              <a:rPr lang="en-US" dirty="0"/>
              <a:t>We created a function to predict the price.</a:t>
            </a:r>
          </a:p>
          <a:p>
            <a:endParaRPr lang="en-US" dirty="0"/>
          </a:p>
          <a:p>
            <a:r>
              <a:rPr lang="en-US" dirty="0"/>
              <a:t>Our function be like “predict_price ( location, sqft, bath, bhk)”</a:t>
            </a:r>
          </a:p>
          <a:p>
            <a:endParaRPr lang="en-US" dirty="0"/>
          </a:p>
          <a:p>
            <a:r>
              <a:rPr lang="en-US" dirty="0"/>
              <a:t>When we will pass the values it will give us the predicted price.</a:t>
            </a:r>
          </a:p>
        </p:txBody>
      </p:sp>
      <p:pic>
        <p:nvPicPr>
          <p:cNvPr id="10" name="Picture 9">
            <a:extLst>
              <a:ext uri="{FF2B5EF4-FFF2-40B4-BE49-F238E27FC236}">
                <a16:creationId xmlns:a16="http://schemas.microsoft.com/office/drawing/2014/main" id="{8BDCAB8C-AA64-7EA1-44FC-3A755FBB4C30}"/>
              </a:ext>
            </a:extLst>
          </p:cNvPr>
          <p:cNvPicPr>
            <a:picLocks noChangeAspect="1"/>
          </p:cNvPicPr>
          <p:nvPr/>
        </p:nvPicPr>
        <p:blipFill>
          <a:blip r:embed="rId3"/>
          <a:stretch>
            <a:fillRect/>
          </a:stretch>
        </p:blipFill>
        <p:spPr>
          <a:xfrm>
            <a:off x="516703" y="3066949"/>
            <a:ext cx="3705742" cy="1448002"/>
          </a:xfrm>
          <a:prstGeom prst="rect">
            <a:avLst/>
          </a:prstGeom>
        </p:spPr>
      </p:pic>
      <p:pic>
        <p:nvPicPr>
          <p:cNvPr id="12" name="Picture 11">
            <a:extLst>
              <a:ext uri="{FF2B5EF4-FFF2-40B4-BE49-F238E27FC236}">
                <a16:creationId xmlns:a16="http://schemas.microsoft.com/office/drawing/2014/main" id="{62F2D0DC-4545-A4D7-71C7-04F1E7500498}"/>
              </a:ext>
            </a:extLst>
          </p:cNvPr>
          <p:cNvPicPr>
            <a:picLocks noChangeAspect="1"/>
          </p:cNvPicPr>
          <p:nvPr/>
        </p:nvPicPr>
        <p:blipFill>
          <a:blip r:embed="rId4"/>
          <a:stretch>
            <a:fillRect/>
          </a:stretch>
        </p:blipFill>
        <p:spPr>
          <a:xfrm>
            <a:off x="4893282" y="3082312"/>
            <a:ext cx="3743847" cy="1667108"/>
          </a:xfrm>
          <a:prstGeom prst="rect">
            <a:avLst/>
          </a:prstGeom>
        </p:spPr>
      </p:pic>
      <p:pic>
        <p:nvPicPr>
          <p:cNvPr id="14" name="Picture 13">
            <a:extLst>
              <a:ext uri="{FF2B5EF4-FFF2-40B4-BE49-F238E27FC236}">
                <a16:creationId xmlns:a16="http://schemas.microsoft.com/office/drawing/2014/main" id="{FB937ADC-6B42-E244-6230-BBED3FFE1029}"/>
              </a:ext>
            </a:extLst>
          </p:cNvPr>
          <p:cNvPicPr>
            <a:picLocks noChangeAspect="1"/>
          </p:cNvPicPr>
          <p:nvPr/>
        </p:nvPicPr>
        <p:blipFill>
          <a:blip r:embed="rId5"/>
          <a:stretch>
            <a:fillRect/>
          </a:stretch>
        </p:blipFill>
        <p:spPr>
          <a:xfrm>
            <a:off x="5964391" y="394080"/>
            <a:ext cx="3057977" cy="189965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7988-01DE-19B4-1B2B-EFCF84494B88}"/>
              </a:ext>
            </a:extLst>
          </p:cNvPr>
          <p:cNvSpPr>
            <a:spLocks noGrp="1"/>
          </p:cNvSpPr>
          <p:nvPr>
            <p:ph type="ctrTitle"/>
          </p:nvPr>
        </p:nvSpPr>
        <p:spPr>
          <a:xfrm flipH="1">
            <a:off x="393289" y="1171616"/>
            <a:ext cx="4513007" cy="1400133"/>
          </a:xfrm>
        </p:spPr>
        <p:txBody>
          <a:bodyPr/>
          <a:lstStyle/>
          <a:p>
            <a:r>
              <a:rPr lang="en-US" sz="5400" dirty="0"/>
              <a:t>Thank You</a:t>
            </a:r>
          </a:p>
        </p:txBody>
      </p:sp>
      <p:pic>
        <p:nvPicPr>
          <p:cNvPr id="4" name="Picture 3">
            <a:extLst>
              <a:ext uri="{FF2B5EF4-FFF2-40B4-BE49-F238E27FC236}">
                <a16:creationId xmlns:a16="http://schemas.microsoft.com/office/drawing/2014/main" id="{218D18F9-CCE2-5E92-4D2E-D2EF6D58B06E}"/>
              </a:ext>
            </a:extLst>
          </p:cNvPr>
          <p:cNvPicPr>
            <a:picLocks noChangeAspect="1"/>
          </p:cNvPicPr>
          <p:nvPr/>
        </p:nvPicPr>
        <p:blipFill>
          <a:blip r:embed="rId2"/>
          <a:stretch>
            <a:fillRect/>
          </a:stretch>
        </p:blipFill>
        <p:spPr>
          <a:xfrm>
            <a:off x="6305276" y="1506867"/>
            <a:ext cx="3475021" cy="3407959"/>
          </a:xfrm>
          <a:prstGeom prst="rect">
            <a:avLst/>
          </a:prstGeom>
        </p:spPr>
      </p:pic>
      <p:pic>
        <p:nvPicPr>
          <p:cNvPr id="5" name="Picture 4">
            <a:extLst>
              <a:ext uri="{FF2B5EF4-FFF2-40B4-BE49-F238E27FC236}">
                <a16:creationId xmlns:a16="http://schemas.microsoft.com/office/drawing/2014/main" id="{5C9C6204-72DC-8E9A-DD38-94EE2EA454ED}"/>
              </a:ext>
            </a:extLst>
          </p:cNvPr>
          <p:cNvPicPr>
            <a:picLocks noChangeAspect="1"/>
          </p:cNvPicPr>
          <p:nvPr/>
        </p:nvPicPr>
        <p:blipFill>
          <a:blip r:embed="rId3"/>
          <a:stretch>
            <a:fillRect/>
          </a:stretch>
        </p:blipFill>
        <p:spPr>
          <a:xfrm>
            <a:off x="6844313" y="2802853"/>
            <a:ext cx="2731245" cy="2316681"/>
          </a:xfrm>
          <a:prstGeom prst="rect">
            <a:avLst/>
          </a:prstGeom>
        </p:spPr>
      </p:pic>
      <p:sp>
        <p:nvSpPr>
          <p:cNvPr id="6" name="TextBox 5">
            <a:extLst>
              <a:ext uri="{FF2B5EF4-FFF2-40B4-BE49-F238E27FC236}">
                <a16:creationId xmlns:a16="http://schemas.microsoft.com/office/drawing/2014/main" id="{D5602DAB-676C-FDE6-503F-0D571744B3D1}"/>
              </a:ext>
            </a:extLst>
          </p:cNvPr>
          <p:cNvSpPr txBox="1"/>
          <p:nvPr/>
        </p:nvSpPr>
        <p:spPr>
          <a:xfrm>
            <a:off x="393290" y="3519948"/>
            <a:ext cx="3576900" cy="1169551"/>
          </a:xfrm>
          <a:prstGeom prst="rect">
            <a:avLst/>
          </a:prstGeom>
          <a:noFill/>
        </p:spPr>
        <p:txBody>
          <a:bodyPr wrap="square" rtlCol="0">
            <a:spAutoFit/>
          </a:bodyPr>
          <a:lstStyle/>
          <a:p>
            <a:r>
              <a:rPr lang="en-US" dirty="0"/>
              <a:t>Submitted By:</a:t>
            </a:r>
          </a:p>
          <a:p>
            <a:r>
              <a:rPr lang="en-US" dirty="0"/>
              <a:t>Name:  Ayush Kumar</a:t>
            </a:r>
          </a:p>
          <a:p>
            <a:r>
              <a:rPr lang="en-US" dirty="0"/>
              <a:t>Section:  L(10)</a:t>
            </a:r>
          </a:p>
          <a:p>
            <a:r>
              <a:rPr lang="en-US" dirty="0"/>
              <a:t>University roll no. :  201500179</a:t>
            </a:r>
          </a:p>
          <a:p>
            <a:r>
              <a:rPr lang="en-US" dirty="0"/>
              <a:t>Mentor:  Mr. Ankit Arora</a:t>
            </a:r>
          </a:p>
        </p:txBody>
      </p:sp>
    </p:spTree>
    <p:extLst>
      <p:ext uri="{BB962C8B-B14F-4D97-AF65-F5344CB8AC3E}">
        <p14:creationId xmlns:p14="http://schemas.microsoft.com/office/powerpoint/2010/main" val="2520704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15"/>
          <p:cNvSpPr txBox="1"/>
          <p:nvPr/>
        </p:nvSpPr>
        <p:spPr>
          <a:xfrm flipH="1">
            <a:off x="2587503" y="1398636"/>
            <a:ext cx="5823600" cy="310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600" dirty="0">
                <a:solidFill>
                  <a:srgbClr val="434343"/>
                </a:solidFill>
                <a:latin typeface="Times New Roman" panose="02020603050405020304" pitchFamily="18" charset="0"/>
                <a:ea typeface="EB Garamond"/>
                <a:cs typeface="Times New Roman" panose="02020603050405020304" pitchFamily="18" charset="0"/>
                <a:sym typeface="EB Garamond"/>
              </a:rPr>
              <a:t>In this project we will build a machine learning model for house price prediction.</a:t>
            </a:r>
          </a:p>
          <a:p>
            <a:pPr marL="0" lvl="0" indent="0" algn="l" rtl="0">
              <a:lnSpc>
                <a:spcPct val="115000"/>
              </a:lnSpc>
              <a:spcBef>
                <a:spcPts val="0"/>
              </a:spcBef>
              <a:spcAft>
                <a:spcPts val="0"/>
              </a:spcAft>
              <a:buNone/>
            </a:pPr>
            <a:endParaRPr sz="1100" dirty="0">
              <a:solidFill>
                <a:srgbClr val="434343"/>
              </a:solidFill>
              <a:latin typeface="EB Garamond"/>
              <a:ea typeface="EB Garamond"/>
              <a:cs typeface="EB Garamond"/>
              <a:sym typeface="EB Garamond"/>
            </a:endParaRPr>
          </a:p>
          <a:p>
            <a:pPr marL="0" lvl="0" indent="0" algn="l" rtl="0">
              <a:lnSpc>
                <a:spcPct val="115000"/>
              </a:lnSpc>
              <a:spcBef>
                <a:spcPts val="1600"/>
              </a:spcBef>
              <a:spcAft>
                <a:spcPts val="1600"/>
              </a:spcAft>
              <a:buNone/>
            </a:pPr>
            <a:r>
              <a:rPr lang="en-US" sz="1600" dirty="0">
                <a:solidFill>
                  <a:srgbClr val="434343"/>
                </a:solidFill>
                <a:latin typeface="Times New Roman" panose="02020603050405020304" pitchFamily="18" charset="0"/>
                <a:ea typeface="EB Garamond"/>
                <a:cs typeface="Times New Roman" panose="02020603050405020304" pitchFamily="18" charset="0"/>
                <a:sym typeface="EB Garamond"/>
              </a:rPr>
              <a:t>This project will be very helpful for real estate market.</a:t>
            </a:r>
          </a:p>
          <a:p>
            <a:pPr marL="0" lvl="0" indent="0" algn="l" rtl="0">
              <a:lnSpc>
                <a:spcPct val="115000"/>
              </a:lnSpc>
              <a:spcBef>
                <a:spcPts val="1600"/>
              </a:spcBef>
              <a:spcAft>
                <a:spcPts val="1600"/>
              </a:spcAft>
              <a:buNone/>
            </a:pPr>
            <a:r>
              <a:rPr lang="en-US" sz="1600" dirty="0">
                <a:solidFill>
                  <a:srgbClr val="434343"/>
                </a:solidFill>
                <a:latin typeface="Times New Roman" panose="02020603050405020304" pitchFamily="18" charset="0"/>
                <a:ea typeface="EB Garamond"/>
                <a:cs typeface="Times New Roman" panose="02020603050405020304" pitchFamily="18" charset="0"/>
                <a:sym typeface="EB Garamond"/>
              </a:rPr>
              <a:t>This model can be used by both house seller and house buyer</a:t>
            </a:r>
          </a:p>
          <a:p>
            <a:pPr marL="0" lvl="0" indent="0" algn="l" rtl="0">
              <a:lnSpc>
                <a:spcPct val="115000"/>
              </a:lnSpc>
              <a:spcBef>
                <a:spcPts val="1600"/>
              </a:spcBef>
              <a:spcAft>
                <a:spcPts val="1600"/>
              </a:spcAft>
              <a:buNone/>
            </a:pPr>
            <a:r>
              <a:rPr lang="en-US" sz="1600" dirty="0">
                <a:solidFill>
                  <a:srgbClr val="434343"/>
                </a:solidFill>
                <a:latin typeface="Times New Roman" panose="02020603050405020304" pitchFamily="18" charset="0"/>
                <a:ea typeface="EB Garamond"/>
                <a:cs typeface="Times New Roman" panose="02020603050405020304" pitchFamily="18" charset="0"/>
                <a:sym typeface="EB Garamond"/>
              </a:rPr>
              <a:t>Multiple regression model is used to create this model with great accuracy.</a:t>
            </a:r>
            <a:endParaRPr sz="1600" dirty="0">
              <a:solidFill>
                <a:srgbClr val="434343"/>
              </a:solidFill>
              <a:latin typeface="Times New Roman" panose="02020603050405020304" pitchFamily="18" charset="0"/>
              <a:ea typeface="EB Garamond"/>
              <a:cs typeface="Times New Roman" panose="02020603050405020304" pitchFamily="18" charset="0"/>
              <a:sym typeface="EB Garamond"/>
            </a:endParaRPr>
          </a:p>
        </p:txBody>
      </p:sp>
      <p:grpSp>
        <p:nvGrpSpPr>
          <p:cNvPr id="142" name="Google Shape;142;p15"/>
          <p:cNvGrpSpPr/>
          <p:nvPr/>
        </p:nvGrpSpPr>
        <p:grpSpPr>
          <a:xfrm>
            <a:off x="732897" y="3217904"/>
            <a:ext cx="927302" cy="2083860"/>
            <a:chOff x="2449930" y="2556776"/>
            <a:chExt cx="1339065" cy="3009185"/>
          </a:xfrm>
        </p:grpSpPr>
        <p:sp>
          <p:nvSpPr>
            <p:cNvPr id="143" name="Google Shape;143;p15"/>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15"/>
          <p:cNvGrpSpPr/>
          <p:nvPr/>
        </p:nvGrpSpPr>
        <p:grpSpPr>
          <a:xfrm>
            <a:off x="-2" y="3587707"/>
            <a:ext cx="1282408" cy="1701863"/>
            <a:chOff x="1231043" y="3326737"/>
            <a:chExt cx="1851853" cy="2457564"/>
          </a:xfrm>
        </p:grpSpPr>
        <p:sp>
          <p:nvSpPr>
            <p:cNvPr id="146" name="Google Shape;146;p15"/>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E4367660-92BB-2626-B3F8-D712978B2663}"/>
              </a:ext>
            </a:extLst>
          </p:cNvPr>
          <p:cNvSpPr>
            <a:spLocks noGrp="1"/>
          </p:cNvSpPr>
          <p:nvPr>
            <p:ph type="ctrTitle"/>
          </p:nvPr>
        </p:nvSpPr>
        <p:spPr>
          <a:xfrm>
            <a:off x="837948" y="817999"/>
            <a:ext cx="5012400" cy="314100"/>
          </a:xfrm>
        </p:spPr>
        <p:txBody>
          <a:bodyPr/>
          <a:lstStyle/>
          <a:p>
            <a:r>
              <a:rPr lang="en-US" sz="2800"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1"/>
        <p:cNvGrpSpPr/>
        <p:nvPr/>
      </p:nvGrpSpPr>
      <p:grpSpPr>
        <a:xfrm>
          <a:off x="0" y="0"/>
          <a:ext cx="0" cy="0"/>
          <a:chOff x="0" y="0"/>
          <a:chExt cx="0" cy="0"/>
        </a:xfrm>
      </p:grpSpPr>
      <p:sp>
        <p:nvSpPr>
          <p:cNvPr id="152" name="Google Shape;152;p16"/>
          <p:cNvSpPr txBox="1">
            <a:spLocks noGrp="1"/>
          </p:cNvSpPr>
          <p:nvPr>
            <p:ph type="ctrTitle" idx="15"/>
          </p:nvPr>
        </p:nvSpPr>
        <p:spPr>
          <a:xfrm>
            <a:off x="793225" y="767965"/>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Project Specification</a:t>
            </a:r>
            <a:endParaRPr sz="2400" dirty="0">
              <a:latin typeface="Times New Roman" panose="02020603050405020304" pitchFamily="18" charset="0"/>
              <a:cs typeface="Times New Roman" panose="02020603050405020304" pitchFamily="18" charset="0"/>
            </a:endParaRPr>
          </a:p>
        </p:txBody>
      </p:sp>
      <p:sp>
        <p:nvSpPr>
          <p:cNvPr id="153" name="Google Shape;153;p16"/>
          <p:cNvSpPr/>
          <p:nvPr/>
        </p:nvSpPr>
        <p:spPr>
          <a:xfrm>
            <a:off x="793225" y="3567503"/>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793225" y="1274089"/>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16"/>
          <p:cNvSpPr/>
          <p:nvPr/>
        </p:nvSpPr>
        <p:spPr>
          <a:xfrm>
            <a:off x="793225" y="2444002"/>
            <a:ext cx="657300" cy="657300"/>
          </a:xfrm>
          <a:prstGeom prst="ellipse">
            <a:avLst/>
          </a:pr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txBox="1">
            <a:spLocks noGrp="1"/>
          </p:cNvSpPr>
          <p:nvPr>
            <p:ph type="title" idx="2"/>
          </p:nvPr>
        </p:nvSpPr>
        <p:spPr>
          <a:xfrm>
            <a:off x="546397" y="248375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solidFill>
                <a:srgbClr val="FFFFFF"/>
              </a:solidFill>
            </a:endParaRPr>
          </a:p>
        </p:txBody>
      </p:sp>
      <p:sp>
        <p:nvSpPr>
          <p:cNvPr id="157" name="Google Shape;157;p16"/>
          <p:cNvSpPr txBox="1">
            <a:spLocks noGrp="1"/>
          </p:cNvSpPr>
          <p:nvPr>
            <p:ph type="title" idx="8"/>
          </p:nvPr>
        </p:nvSpPr>
        <p:spPr>
          <a:xfrm>
            <a:off x="573625" y="3647003"/>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64" name="Google Shape;164;p16"/>
          <p:cNvSpPr txBox="1">
            <a:spLocks noGrp="1"/>
          </p:cNvSpPr>
          <p:nvPr>
            <p:ph type="title" idx="18"/>
          </p:nvPr>
        </p:nvSpPr>
        <p:spPr>
          <a:xfrm>
            <a:off x="546397" y="1296385"/>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174" name="Google Shape;174;p16"/>
          <p:cNvGrpSpPr/>
          <p:nvPr/>
        </p:nvGrpSpPr>
        <p:grpSpPr>
          <a:xfrm>
            <a:off x="8229646" y="3183594"/>
            <a:ext cx="1038447" cy="2176554"/>
            <a:chOff x="2106350" y="2477950"/>
            <a:chExt cx="872425" cy="1828576"/>
          </a:xfrm>
        </p:grpSpPr>
        <p:sp>
          <p:nvSpPr>
            <p:cNvPr id="175" name="Google Shape;175;p16"/>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6"/>
          <p:cNvGrpSpPr/>
          <p:nvPr/>
        </p:nvGrpSpPr>
        <p:grpSpPr>
          <a:xfrm>
            <a:off x="8084918" y="4138811"/>
            <a:ext cx="755602" cy="1299808"/>
            <a:chOff x="5609750" y="3138575"/>
            <a:chExt cx="634800" cy="1092000"/>
          </a:xfrm>
        </p:grpSpPr>
        <p:sp>
          <p:nvSpPr>
            <p:cNvPr id="178" name="Google Shape;178;p1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TextBox 31">
            <a:extLst>
              <a:ext uri="{FF2B5EF4-FFF2-40B4-BE49-F238E27FC236}">
                <a16:creationId xmlns:a16="http://schemas.microsoft.com/office/drawing/2014/main" id="{E3B767FD-3BA0-C41C-9E2D-5D07EDA4CD9E}"/>
              </a:ext>
            </a:extLst>
          </p:cNvPr>
          <p:cNvSpPr txBox="1"/>
          <p:nvPr/>
        </p:nvSpPr>
        <p:spPr>
          <a:xfrm>
            <a:off x="2300197" y="1406013"/>
            <a:ext cx="6019805" cy="523220"/>
          </a:xfrm>
          <a:prstGeom prst="rect">
            <a:avLst/>
          </a:prstGeom>
          <a:noFill/>
        </p:spPr>
        <p:txBody>
          <a:bodyPr wrap="square" rtlCol="0">
            <a:spAutoFit/>
          </a:bodyPr>
          <a:lstStyle/>
          <a:p>
            <a:r>
              <a:rPr lang="en-US" dirty="0"/>
              <a:t>To predict House price based on certain features like Number of Bedrooms, Number of Bathrooms, size/area and Location. </a:t>
            </a:r>
          </a:p>
        </p:txBody>
      </p:sp>
      <p:sp>
        <p:nvSpPr>
          <p:cNvPr id="33" name="TextBox 32">
            <a:extLst>
              <a:ext uri="{FF2B5EF4-FFF2-40B4-BE49-F238E27FC236}">
                <a16:creationId xmlns:a16="http://schemas.microsoft.com/office/drawing/2014/main" id="{8FE5A1FD-3D08-DBF8-277A-FF22C4174807}"/>
              </a:ext>
            </a:extLst>
          </p:cNvPr>
          <p:cNvSpPr txBox="1"/>
          <p:nvPr/>
        </p:nvSpPr>
        <p:spPr>
          <a:xfrm>
            <a:off x="2327425" y="2483752"/>
            <a:ext cx="5263078" cy="523220"/>
          </a:xfrm>
          <a:prstGeom prst="rect">
            <a:avLst/>
          </a:prstGeom>
          <a:noFill/>
        </p:spPr>
        <p:txBody>
          <a:bodyPr wrap="square" rtlCol="0">
            <a:spAutoFit/>
          </a:bodyPr>
          <a:lstStyle/>
          <a:p>
            <a:r>
              <a:rPr lang="en-US" dirty="0"/>
              <a:t>We are using a Machine Learning Algorithm to create a predictive model.</a:t>
            </a:r>
          </a:p>
        </p:txBody>
      </p:sp>
      <p:sp>
        <p:nvSpPr>
          <p:cNvPr id="34" name="TextBox 33">
            <a:extLst>
              <a:ext uri="{FF2B5EF4-FFF2-40B4-BE49-F238E27FC236}">
                <a16:creationId xmlns:a16="http://schemas.microsoft.com/office/drawing/2014/main" id="{24DCE59D-F4C7-0332-28BF-32BF72539DAA}"/>
              </a:ext>
            </a:extLst>
          </p:cNvPr>
          <p:cNvSpPr txBox="1"/>
          <p:nvPr/>
        </p:nvSpPr>
        <p:spPr>
          <a:xfrm>
            <a:off x="2300197" y="3592423"/>
            <a:ext cx="5290306" cy="523220"/>
          </a:xfrm>
          <a:prstGeom prst="rect">
            <a:avLst/>
          </a:prstGeom>
          <a:noFill/>
        </p:spPr>
        <p:txBody>
          <a:bodyPr wrap="square" rtlCol="0">
            <a:spAutoFit/>
          </a:bodyPr>
          <a:lstStyle/>
          <a:p>
            <a:r>
              <a:rPr lang="en-US" dirty="0"/>
              <a:t>Multiple regression model is used to train and test the model in our 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32"/>
          <p:cNvSpPr txBox="1">
            <a:spLocks noGrp="1"/>
          </p:cNvSpPr>
          <p:nvPr>
            <p:ph type="ctrTitle"/>
          </p:nvPr>
        </p:nvSpPr>
        <p:spPr>
          <a:xfrm>
            <a:off x="261577" y="258358"/>
            <a:ext cx="3867300" cy="5204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Procedure</a:t>
            </a:r>
            <a:endParaRPr sz="2400" dirty="0"/>
          </a:p>
        </p:txBody>
      </p:sp>
      <p:sp>
        <p:nvSpPr>
          <p:cNvPr id="1186" name="Google Shape;1186;p32"/>
          <p:cNvSpPr txBox="1"/>
          <p:nvPr/>
        </p:nvSpPr>
        <p:spPr>
          <a:xfrm>
            <a:off x="6229700" y="3722428"/>
            <a:ext cx="1673700" cy="54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200"/>
              </a:spcAft>
              <a:buNone/>
            </a:pPr>
            <a:r>
              <a:rPr lang="en-US" sz="1100" dirty="0">
                <a:solidFill>
                  <a:srgbClr val="434343"/>
                </a:solidFill>
                <a:latin typeface="EB Garamond"/>
                <a:ea typeface="EB Garamond"/>
                <a:cs typeface="EB Garamond"/>
                <a:sym typeface="EB Garamond"/>
              </a:rPr>
              <a:t>Model building Based on python</a:t>
            </a:r>
            <a:endParaRPr sz="1100" dirty="0">
              <a:solidFill>
                <a:srgbClr val="434343"/>
              </a:solidFill>
              <a:latin typeface="EB Garamond"/>
              <a:ea typeface="EB Garamond"/>
              <a:cs typeface="EB Garamond"/>
              <a:sym typeface="EB Garamond"/>
            </a:endParaRPr>
          </a:p>
        </p:txBody>
      </p:sp>
      <p:sp>
        <p:nvSpPr>
          <p:cNvPr id="1187" name="Google Shape;1187;p32"/>
          <p:cNvSpPr txBox="1"/>
          <p:nvPr/>
        </p:nvSpPr>
        <p:spPr>
          <a:xfrm>
            <a:off x="1319741" y="3013034"/>
            <a:ext cx="1861800" cy="49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100" dirty="0">
                <a:solidFill>
                  <a:srgbClr val="434343"/>
                </a:solidFill>
                <a:latin typeface="EB Garamond"/>
                <a:ea typeface="EB Garamond"/>
                <a:cs typeface="EB Garamond"/>
                <a:sym typeface="EB Garamond"/>
              </a:rPr>
              <a:t>Code and environment selection</a:t>
            </a:r>
            <a:endParaRPr sz="1100" dirty="0">
              <a:solidFill>
                <a:srgbClr val="434343"/>
              </a:solidFill>
              <a:latin typeface="EB Garamond"/>
              <a:ea typeface="EB Garamond"/>
              <a:cs typeface="EB Garamond"/>
              <a:sym typeface="EB Garamond"/>
            </a:endParaRPr>
          </a:p>
        </p:txBody>
      </p:sp>
      <p:sp>
        <p:nvSpPr>
          <p:cNvPr id="1188" name="Google Shape;1188;p32"/>
          <p:cNvSpPr txBox="1"/>
          <p:nvPr/>
        </p:nvSpPr>
        <p:spPr>
          <a:xfrm>
            <a:off x="6229699" y="2440399"/>
            <a:ext cx="1813565" cy="4346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rgbClr val="434343"/>
                </a:solidFill>
                <a:latin typeface="EB Garamond"/>
                <a:ea typeface="EB Garamond"/>
                <a:cs typeface="EB Garamond"/>
                <a:sym typeface="EB Garamond"/>
              </a:rPr>
              <a:t>Algorithm design and development</a:t>
            </a:r>
            <a:endParaRPr sz="1100" dirty="0">
              <a:solidFill>
                <a:srgbClr val="434343"/>
              </a:solidFill>
              <a:latin typeface="EB Garamond"/>
              <a:ea typeface="EB Garamond"/>
              <a:cs typeface="EB Garamond"/>
              <a:sym typeface="EB Garamond"/>
            </a:endParaRPr>
          </a:p>
        </p:txBody>
      </p:sp>
      <p:sp>
        <p:nvSpPr>
          <p:cNvPr id="1189" name="Google Shape;1189;p32"/>
          <p:cNvSpPr txBox="1"/>
          <p:nvPr/>
        </p:nvSpPr>
        <p:spPr>
          <a:xfrm>
            <a:off x="2208104" y="4118783"/>
            <a:ext cx="1598100" cy="49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200"/>
              </a:spcAft>
              <a:buNone/>
            </a:pPr>
            <a:r>
              <a:rPr lang="en-US" sz="1100" dirty="0">
                <a:solidFill>
                  <a:srgbClr val="434343"/>
                </a:solidFill>
                <a:latin typeface="EB Garamond"/>
                <a:ea typeface="EB Garamond"/>
                <a:cs typeface="EB Garamond"/>
                <a:sym typeface="EB Garamond"/>
              </a:rPr>
              <a:t>Model Validation and evaluation</a:t>
            </a:r>
            <a:endParaRPr sz="1100" dirty="0">
              <a:solidFill>
                <a:srgbClr val="434343"/>
              </a:solidFill>
              <a:latin typeface="EB Garamond"/>
              <a:ea typeface="EB Garamond"/>
              <a:cs typeface="EB Garamond"/>
              <a:sym typeface="EB Garamond"/>
            </a:endParaRPr>
          </a:p>
        </p:txBody>
      </p:sp>
      <p:sp>
        <p:nvSpPr>
          <p:cNvPr id="1190" name="Google Shape;1190;p32"/>
          <p:cNvSpPr txBox="1"/>
          <p:nvPr/>
        </p:nvSpPr>
        <p:spPr>
          <a:xfrm>
            <a:off x="1319741" y="1688388"/>
            <a:ext cx="2912901" cy="53354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rgbClr val="434343"/>
                </a:solidFill>
                <a:latin typeface="EB Garamond"/>
                <a:ea typeface="EB Garamond"/>
                <a:cs typeface="EB Garamond"/>
                <a:sym typeface="EB Garamond"/>
              </a:rPr>
              <a:t>Mathematical interpretation and understanding of recommendation and prediction</a:t>
            </a:r>
            <a:endParaRPr sz="1100" dirty="0">
              <a:solidFill>
                <a:srgbClr val="434343"/>
              </a:solidFill>
              <a:latin typeface="EB Garamond"/>
              <a:ea typeface="EB Garamond"/>
              <a:cs typeface="EB Garamond"/>
              <a:sym typeface="EB Garamond"/>
            </a:endParaRPr>
          </a:p>
        </p:txBody>
      </p:sp>
      <p:sp>
        <p:nvSpPr>
          <p:cNvPr id="1191" name="Google Shape;1191;p32"/>
          <p:cNvSpPr txBox="1"/>
          <p:nvPr/>
        </p:nvSpPr>
        <p:spPr>
          <a:xfrm>
            <a:off x="6210036" y="3327620"/>
            <a:ext cx="1598100" cy="542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200"/>
              </a:spcAft>
              <a:buNone/>
            </a:pPr>
            <a:r>
              <a:rPr lang="en" sz="1200" dirty="0">
                <a:solidFill>
                  <a:srgbClr val="434343"/>
                </a:solidFill>
                <a:latin typeface="Montserrat ExtraBold"/>
                <a:ea typeface="Montserrat ExtraBold"/>
                <a:cs typeface="Montserrat ExtraBold"/>
                <a:sym typeface="Montserrat ExtraBold"/>
              </a:rPr>
              <a:t>STEP 4</a:t>
            </a:r>
            <a:endParaRPr sz="1200" dirty="0">
              <a:solidFill>
                <a:srgbClr val="434343"/>
              </a:solidFill>
              <a:latin typeface="Montserrat ExtraBold"/>
              <a:ea typeface="Montserrat ExtraBold"/>
              <a:cs typeface="Montserrat ExtraBold"/>
              <a:sym typeface="Montserrat ExtraBold"/>
            </a:endParaRPr>
          </a:p>
        </p:txBody>
      </p:sp>
      <p:sp>
        <p:nvSpPr>
          <p:cNvPr id="1192" name="Google Shape;1192;p32"/>
          <p:cNvSpPr txBox="1"/>
          <p:nvPr/>
        </p:nvSpPr>
        <p:spPr>
          <a:xfrm>
            <a:off x="1319741" y="2637276"/>
            <a:ext cx="1861800" cy="495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STEP 3</a:t>
            </a:r>
            <a:endParaRPr sz="1200" dirty="0">
              <a:solidFill>
                <a:srgbClr val="434343"/>
              </a:solidFill>
              <a:latin typeface="Montserrat ExtraBold"/>
              <a:ea typeface="Montserrat ExtraBold"/>
              <a:cs typeface="Montserrat ExtraBold"/>
              <a:sym typeface="Montserrat ExtraBold"/>
            </a:endParaRPr>
          </a:p>
        </p:txBody>
      </p:sp>
      <p:sp>
        <p:nvSpPr>
          <p:cNvPr id="1193" name="Google Shape;1193;p32"/>
          <p:cNvSpPr txBox="1"/>
          <p:nvPr/>
        </p:nvSpPr>
        <p:spPr>
          <a:xfrm>
            <a:off x="6229700" y="2074752"/>
            <a:ext cx="1673700" cy="495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STEP 2</a:t>
            </a:r>
            <a:endParaRPr sz="1200" dirty="0">
              <a:solidFill>
                <a:srgbClr val="434343"/>
              </a:solidFill>
              <a:latin typeface="Montserrat ExtraBold"/>
              <a:ea typeface="Montserrat ExtraBold"/>
              <a:cs typeface="Montserrat ExtraBold"/>
              <a:sym typeface="Montserrat ExtraBold"/>
            </a:endParaRPr>
          </a:p>
        </p:txBody>
      </p:sp>
      <p:sp>
        <p:nvSpPr>
          <p:cNvPr id="1194" name="Google Shape;1194;p32"/>
          <p:cNvSpPr txBox="1"/>
          <p:nvPr/>
        </p:nvSpPr>
        <p:spPr>
          <a:xfrm>
            <a:off x="2362444" y="3762075"/>
            <a:ext cx="1443600" cy="495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200"/>
              </a:spcAft>
              <a:buNone/>
            </a:pPr>
            <a:r>
              <a:rPr lang="en" sz="1200" dirty="0">
                <a:solidFill>
                  <a:srgbClr val="434343"/>
                </a:solidFill>
                <a:latin typeface="Montserrat ExtraBold"/>
                <a:ea typeface="Montserrat ExtraBold"/>
                <a:cs typeface="Montserrat ExtraBold"/>
                <a:sym typeface="Montserrat ExtraBold"/>
              </a:rPr>
              <a:t>STEP 5</a:t>
            </a:r>
            <a:endParaRPr sz="1200" dirty="0">
              <a:solidFill>
                <a:srgbClr val="434343"/>
              </a:solidFill>
              <a:latin typeface="Montserrat ExtraBold"/>
              <a:ea typeface="Montserrat ExtraBold"/>
              <a:cs typeface="Montserrat ExtraBold"/>
              <a:sym typeface="Montserrat ExtraBold"/>
            </a:endParaRPr>
          </a:p>
        </p:txBody>
      </p:sp>
      <p:sp>
        <p:nvSpPr>
          <p:cNvPr id="1195" name="Google Shape;1195;p32"/>
          <p:cNvSpPr txBox="1"/>
          <p:nvPr/>
        </p:nvSpPr>
        <p:spPr>
          <a:xfrm>
            <a:off x="2222667" y="1205525"/>
            <a:ext cx="1844700" cy="495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STEP 1</a:t>
            </a:r>
            <a:endParaRPr sz="1200" dirty="0">
              <a:solidFill>
                <a:srgbClr val="434343"/>
              </a:solidFill>
              <a:latin typeface="Montserrat ExtraBold"/>
              <a:ea typeface="Montserrat ExtraBold"/>
              <a:cs typeface="Montserrat ExtraBold"/>
              <a:sym typeface="Montserrat ExtraBold"/>
            </a:endParaRPr>
          </a:p>
        </p:txBody>
      </p:sp>
      <p:sp>
        <p:nvSpPr>
          <p:cNvPr id="1196" name="Google Shape;1196;p32"/>
          <p:cNvSpPr/>
          <p:nvPr/>
        </p:nvSpPr>
        <p:spPr>
          <a:xfrm>
            <a:off x="3569905" y="1554905"/>
            <a:ext cx="2223196" cy="2867711"/>
          </a:xfrm>
          <a:custGeom>
            <a:avLst/>
            <a:gdLst/>
            <a:ahLst/>
            <a:cxnLst/>
            <a:rect l="l" t="t" r="r" b="b"/>
            <a:pathLst>
              <a:path w="138366" h="178479" extrusionOk="0">
                <a:moveTo>
                  <a:pt x="65053" y="1"/>
                </a:moveTo>
                <a:lnTo>
                  <a:pt x="65053" y="35048"/>
                </a:lnTo>
                <a:cubicBezTo>
                  <a:pt x="65053" y="46401"/>
                  <a:pt x="74287" y="55635"/>
                  <a:pt x="85640" y="55635"/>
                </a:cubicBezTo>
                <a:lnTo>
                  <a:pt x="111253" y="55635"/>
                </a:lnTo>
                <a:cubicBezTo>
                  <a:pt x="115118" y="55635"/>
                  <a:pt x="118242" y="58790"/>
                  <a:pt x="118203" y="62655"/>
                </a:cubicBezTo>
                <a:cubicBezTo>
                  <a:pt x="118162" y="66450"/>
                  <a:pt x="115046" y="69535"/>
                  <a:pt x="111253" y="69535"/>
                </a:cubicBezTo>
                <a:lnTo>
                  <a:pt x="32647" y="69535"/>
                </a:lnTo>
                <a:cubicBezTo>
                  <a:pt x="14645" y="69535"/>
                  <a:pt x="1" y="84182"/>
                  <a:pt x="1" y="102181"/>
                </a:cubicBezTo>
                <a:cubicBezTo>
                  <a:pt x="1" y="120183"/>
                  <a:pt x="14647" y="134827"/>
                  <a:pt x="32647" y="134827"/>
                </a:cubicBezTo>
                <a:lnTo>
                  <a:pt x="107026" y="134827"/>
                </a:lnTo>
                <a:cubicBezTo>
                  <a:pt x="113814" y="134827"/>
                  <a:pt x="119335" y="140351"/>
                  <a:pt x="119335" y="147139"/>
                </a:cubicBezTo>
                <a:cubicBezTo>
                  <a:pt x="119335" y="153925"/>
                  <a:pt x="113814" y="159448"/>
                  <a:pt x="107026" y="159448"/>
                </a:cubicBezTo>
                <a:lnTo>
                  <a:pt x="65223" y="159448"/>
                </a:lnTo>
                <a:lnTo>
                  <a:pt x="65223" y="178479"/>
                </a:lnTo>
                <a:lnTo>
                  <a:pt x="107026" y="178479"/>
                </a:lnTo>
                <a:cubicBezTo>
                  <a:pt x="124308" y="178479"/>
                  <a:pt x="138365" y="164418"/>
                  <a:pt x="138365" y="147139"/>
                </a:cubicBezTo>
                <a:cubicBezTo>
                  <a:pt x="138365" y="129857"/>
                  <a:pt x="124308" y="115797"/>
                  <a:pt x="107026" y="115797"/>
                </a:cubicBezTo>
                <a:lnTo>
                  <a:pt x="32647" y="115797"/>
                </a:lnTo>
                <a:cubicBezTo>
                  <a:pt x="25136" y="115797"/>
                  <a:pt x="19029" y="109690"/>
                  <a:pt x="19029" y="102181"/>
                </a:cubicBezTo>
                <a:cubicBezTo>
                  <a:pt x="19029" y="94673"/>
                  <a:pt x="25138" y="88566"/>
                  <a:pt x="32647" y="88566"/>
                </a:cubicBezTo>
                <a:lnTo>
                  <a:pt x="111255" y="88566"/>
                </a:lnTo>
                <a:cubicBezTo>
                  <a:pt x="125436" y="88566"/>
                  <a:pt x="137090" y="77028"/>
                  <a:pt x="137234" y="62847"/>
                </a:cubicBezTo>
                <a:cubicBezTo>
                  <a:pt x="137301" y="55858"/>
                  <a:pt x="134632" y="49273"/>
                  <a:pt x="129715" y="44308"/>
                </a:cubicBezTo>
                <a:cubicBezTo>
                  <a:pt x="124799" y="39340"/>
                  <a:pt x="118242" y="36607"/>
                  <a:pt x="111255" y="36607"/>
                </a:cubicBezTo>
                <a:lnTo>
                  <a:pt x="85640" y="36607"/>
                </a:lnTo>
                <a:cubicBezTo>
                  <a:pt x="84781" y="36604"/>
                  <a:pt x="84084" y="35907"/>
                  <a:pt x="84084" y="35048"/>
                </a:cubicBezTo>
                <a:lnTo>
                  <a:pt x="84084" y="1"/>
                </a:lnTo>
                <a:close/>
              </a:path>
            </a:pathLst>
          </a:custGeom>
          <a:solidFill>
            <a:srgbClr val="AD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a:off x="4617876" y="3907525"/>
            <a:ext cx="1175225" cy="515092"/>
          </a:xfrm>
          <a:custGeom>
            <a:avLst/>
            <a:gdLst/>
            <a:ahLst/>
            <a:cxnLst/>
            <a:rect l="l" t="t" r="r" b="b"/>
            <a:pathLst>
              <a:path w="73143" h="32058" extrusionOk="0">
                <a:moveTo>
                  <a:pt x="54091" y="1"/>
                </a:moveTo>
                <a:cubicBezTo>
                  <a:pt x="54104" y="237"/>
                  <a:pt x="54112" y="476"/>
                  <a:pt x="54112" y="715"/>
                </a:cubicBezTo>
                <a:cubicBezTo>
                  <a:pt x="54112" y="7504"/>
                  <a:pt x="48591" y="13027"/>
                  <a:pt x="41803" y="13027"/>
                </a:cubicBezTo>
                <a:lnTo>
                  <a:pt x="0" y="13027"/>
                </a:lnTo>
                <a:lnTo>
                  <a:pt x="0" y="32058"/>
                </a:lnTo>
                <a:lnTo>
                  <a:pt x="41803" y="32058"/>
                </a:lnTo>
                <a:cubicBezTo>
                  <a:pt x="59085" y="32058"/>
                  <a:pt x="73142" y="17997"/>
                  <a:pt x="73142" y="715"/>
                </a:cubicBezTo>
                <a:cubicBezTo>
                  <a:pt x="73142" y="476"/>
                  <a:pt x="73129" y="240"/>
                  <a:pt x="73124"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a:off x="3569873" y="3176871"/>
            <a:ext cx="2222939" cy="730670"/>
          </a:xfrm>
          <a:custGeom>
            <a:avLst/>
            <a:gdLst/>
            <a:ahLst/>
            <a:cxnLst/>
            <a:rect l="l" t="t" r="r" b="b"/>
            <a:pathLst>
              <a:path w="138350" h="45475" extrusionOk="0">
                <a:moveTo>
                  <a:pt x="34" y="0"/>
                </a:moveTo>
                <a:cubicBezTo>
                  <a:pt x="18" y="409"/>
                  <a:pt x="0" y="820"/>
                  <a:pt x="0" y="1234"/>
                </a:cubicBezTo>
                <a:cubicBezTo>
                  <a:pt x="0" y="19234"/>
                  <a:pt x="14647" y="33880"/>
                  <a:pt x="32646" y="33880"/>
                </a:cubicBezTo>
                <a:lnTo>
                  <a:pt x="107025" y="33880"/>
                </a:lnTo>
                <a:cubicBezTo>
                  <a:pt x="113574" y="33880"/>
                  <a:pt x="118943" y="39020"/>
                  <a:pt x="119313" y="45475"/>
                </a:cubicBezTo>
                <a:lnTo>
                  <a:pt x="138349" y="45475"/>
                </a:lnTo>
                <a:cubicBezTo>
                  <a:pt x="137966" y="28524"/>
                  <a:pt x="124068" y="14850"/>
                  <a:pt x="107025" y="14850"/>
                </a:cubicBezTo>
                <a:lnTo>
                  <a:pt x="32649" y="14850"/>
                </a:lnTo>
                <a:cubicBezTo>
                  <a:pt x="25140" y="14850"/>
                  <a:pt x="19031" y="8743"/>
                  <a:pt x="19031" y="1234"/>
                </a:cubicBezTo>
                <a:cubicBezTo>
                  <a:pt x="19031" y="818"/>
                  <a:pt x="19054" y="406"/>
                  <a:pt x="19090"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a:off x="3570403" y="2672159"/>
            <a:ext cx="1439777" cy="504728"/>
          </a:xfrm>
          <a:custGeom>
            <a:avLst/>
            <a:gdLst/>
            <a:ahLst/>
            <a:cxnLst/>
            <a:rect l="l" t="t" r="r" b="b"/>
            <a:pathLst>
              <a:path w="89608" h="31413" extrusionOk="0">
                <a:moveTo>
                  <a:pt x="32616" y="0"/>
                </a:moveTo>
                <a:cubicBezTo>
                  <a:pt x="15028" y="0"/>
                  <a:pt x="654" y="13981"/>
                  <a:pt x="1" y="31410"/>
                </a:cubicBezTo>
                <a:lnTo>
                  <a:pt x="19057" y="31412"/>
                </a:lnTo>
                <a:cubicBezTo>
                  <a:pt x="19684" y="24480"/>
                  <a:pt x="25524" y="19031"/>
                  <a:pt x="32616" y="19031"/>
                </a:cubicBezTo>
                <a:lnTo>
                  <a:pt x="89607" y="19031"/>
                </a:lnTo>
                <a:lnTo>
                  <a:pt x="89607"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2"/>
          <p:cNvSpPr/>
          <p:nvPr/>
        </p:nvSpPr>
        <p:spPr>
          <a:xfrm>
            <a:off x="4615096" y="1815777"/>
            <a:ext cx="1160893" cy="1162210"/>
          </a:xfrm>
          <a:custGeom>
            <a:avLst/>
            <a:gdLst/>
            <a:ahLst/>
            <a:cxnLst/>
            <a:rect l="l" t="t" r="r" b="b"/>
            <a:pathLst>
              <a:path w="72251" h="72333" extrusionOk="0">
                <a:moveTo>
                  <a:pt x="1" y="0"/>
                </a:moveTo>
                <a:lnTo>
                  <a:pt x="1" y="18812"/>
                </a:lnTo>
                <a:cubicBezTo>
                  <a:pt x="1" y="30165"/>
                  <a:pt x="9237" y="39399"/>
                  <a:pt x="20587" y="39399"/>
                </a:cubicBezTo>
                <a:lnTo>
                  <a:pt x="46203" y="39399"/>
                </a:lnTo>
                <a:cubicBezTo>
                  <a:pt x="50070" y="39399"/>
                  <a:pt x="53192" y="42554"/>
                  <a:pt x="53153" y="46421"/>
                </a:cubicBezTo>
                <a:cubicBezTo>
                  <a:pt x="53115" y="50214"/>
                  <a:pt x="49996" y="53302"/>
                  <a:pt x="46203" y="53302"/>
                </a:cubicBezTo>
                <a:lnTo>
                  <a:pt x="24588" y="53302"/>
                </a:lnTo>
                <a:lnTo>
                  <a:pt x="24588" y="72333"/>
                </a:lnTo>
                <a:lnTo>
                  <a:pt x="46203" y="72333"/>
                </a:lnTo>
                <a:cubicBezTo>
                  <a:pt x="60384" y="72333"/>
                  <a:pt x="72040" y="60792"/>
                  <a:pt x="72181" y="46611"/>
                </a:cubicBezTo>
                <a:cubicBezTo>
                  <a:pt x="72251" y="39622"/>
                  <a:pt x="69582" y="33040"/>
                  <a:pt x="64665" y="28072"/>
                </a:cubicBezTo>
                <a:cubicBezTo>
                  <a:pt x="59746" y="23107"/>
                  <a:pt x="53189" y="20371"/>
                  <a:pt x="46203" y="20371"/>
                </a:cubicBezTo>
                <a:lnTo>
                  <a:pt x="20590" y="20371"/>
                </a:lnTo>
                <a:cubicBezTo>
                  <a:pt x="19731" y="20371"/>
                  <a:pt x="19034" y="19674"/>
                  <a:pt x="19034" y="18815"/>
                </a:cubicBezTo>
                <a:lnTo>
                  <a:pt x="19034"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a:off x="3697529" y="1559500"/>
            <a:ext cx="1967739" cy="2735283"/>
          </a:xfrm>
          <a:custGeom>
            <a:avLst/>
            <a:gdLst/>
            <a:ahLst/>
            <a:cxnLst/>
            <a:rect l="l" t="t" r="r" b="b"/>
            <a:pathLst>
              <a:path w="122467" h="170237" extrusionOk="0">
                <a:moveTo>
                  <a:pt x="66624" y="0"/>
                </a:moveTo>
                <a:cubicBezTo>
                  <a:pt x="65763" y="0"/>
                  <a:pt x="65066" y="697"/>
                  <a:pt x="65066" y="1559"/>
                </a:cubicBezTo>
                <a:lnTo>
                  <a:pt x="65066" y="8483"/>
                </a:lnTo>
                <a:cubicBezTo>
                  <a:pt x="65064" y="9345"/>
                  <a:pt x="65763" y="10041"/>
                  <a:pt x="66622" y="10041"/>
                </a:cubicBezTo>
                <a:lnTo>
                  <a:pt x="66624" y="10041"/>
                </a:lnTo>
                <a:cubicBezTo>
                  <a:pt x="67486" y="10041"/>
                  <a:pt x="68183" y="9345"/>
                  <a:pt x="68183" y="8483"/>
                </a:cubicBezTo>
                <a:lnTo>
                  <a:pt x="68183" y="1559"/>
                </a:lnTo>
                <a:cubicBezTo>
                  <a:pt x="68183" y="697"/>
                  <a:pt x="67486" y="0"/>
                  <a:pt x="66624" y="0"/>
                </a:cubicBezTo>
                <a:close/>
                <a:moveTo>
                  <a:pt x="66624" y="13850"/>
                </a:moveTo>
                <a:cubicBezTo>
                  <a:pt x="65763" y="13850"/>
                  <a:pt x="65066" y="14549"/>
                  <a:pt x="65066" y="15410"/>
                </a:cubicBezTo>
                <a:lnTo>
                  <a:pt x="65066" y="22335"/>
                </a:lnTo>
                <a:cubicBezTo>
                  <a:pt x="65064" y="23196"/>
                  <a:pt x="65760" y="23896"/>
                  <a:pt x="66622" y="23896"/>
                </a:cubicBezTo>
                <a:lnTo>
                  <a:pt x="66624" y="23893"/>
                </a:lnTo>
                <a:cubicBezTo>
                  <a:pt x="67486" y="23893"/>
                  <a:pt x="68183" y="23196"/>
                  <a:pt x="68183" y="22335"/>
                </a:cubicBezTo>
                <a:lnTo>
                  <a:pt x="68183" y="15410"/>
                </a:lnTo>
                <a:cubicBezTo>
                  <a:pt x="68183" y="14549"/>
                  <a:pt x="67486" y="13850"/>
                  <a:pt x="66624" y="13850"/>
                </a:cubicBezTo>
                <a:close/>
                <a:moveTo>
                  <a:pt x="66624" y="27701"/>
                </a:moveTo>
                <a:cubicBezTo>
                  <a:pt x="65763" y="27701"/>
                  <a:pt x="65066" y="28401"/>
                  <a:pt x="65066" y="29262"/>
                </a:cubicBezTo>
                <a:lnTo>
                  <a:pt x="65066" y="34765"/>
                </a:lnTo>
                <a:cubicBezTo>
                  <a:pt x="65066" y="35305"/>
                  <a:pt x="65100" y="35845"/>
                  <a:pt x="65169" y="36382"/>
                </a:cubicBezTo>
                <a:cubicBezTo>
                  <a:pt x="65267" y="37159"/>
                  <a:pt x="65928" y="37743"/>
                  <a:pt x="66712" y="37743"/>
                </a:cubicBezTo>
                <a:lnTo>
                  <a:pt x="66712" y="37740"/>
                </a:lnTo>
                <a:cubicBezTo>
                  <a:pt x="67653" y="37740"/>
                  <a:pt x="68378" y="36917"/>
                  <a:pt x="68260" y="35984"/>
                </a:cubicBezTo>
                <a:cubicBezTo>
                  <a:pt x="68208" y="35580"/>
                  <a:pt x="68183" y="35171"/>
                  <a:pt x="68183" y="34762"/>
                </a:cubicBezTo>
                <a:lnTo>
                  <a:pt x="68183" y="29262"/>
                </a:lnTo>
                <a:cubicBezTo>
                  <a:pt x="68183" y="28401"/>
                  <a:pt x="67486" y="27701"/>
                  <a:pt x="66624" y="27701"/>
                </a:cubicBezTo>
                <a:close/>
                <a:moveTo>
                  <a:pt x="69637" y="40797"/>
                </a:moveTo>
                <a:cubicBezTo>
                  <a:pt x="69255" y="40797"/>
                  <a:pt x="68872" y="40937"/>
                  <a:pt x="68571" y="41219"/>
                </a:cubicBezTo>
                <a:cubicBezTo>
                  <a:pt x="67951" y="41803"/>
                  <a:pt x="67913" y="42777"/>
                  <a:pt x="68489" y="43407"/>
                </a:cubicBezTo>
                <a:cubicBezTo>
                  <a:pt x="70304" y="45344"/>
                  <a:pt x="72685" y="46660"/>
                  <a:pt x="75290" y="47164"/>
                </a:cubicBezTo>
                <a:cubicBezTo>
                  <a:pt x="75387" y="47182"/>
                  <a:pt x="75486" y="47192"/>
                  <a:pt x="75586" y="47192"/>
                </a:cubicBezTo>
                <a:lnTo>
                  <a:pt x="75586" y="47192"/>
                </a:lnTo>
                <a:cubicBezTo>
                  <a:pt x="76391" y="47190"/>
                  <a:pt x="77062" y="46580"/>
                  <a:pt x="77136" y="45781"/>
                </a:cubicBezTo>
                <a:cubicBezTo>
                  <a:pt x="77213" y="44981"/>
                  <a:pt x="76668" y="44256"/>
                  <a:pt x="75881" y="44104"/>
                </a:cubicBezTo>
                <a:cubicBezTo>
                  <a:pt x="74896" y="43914"/>
                  <a:pt x="73950" y="43569"/>
                  <a:pt x="73073" y="43081"/>
                </a:cubicBezTo>
                <a:cubicBezTo>
                  <a:pt x="72215" y="42600"/>
                  <a:pt x="71433" y="41991"/>
                  <a:pt x="70759" y="41273"/>
                </a:cubicBezTo>
                <a:cubicBezTo>
                  <a:pt x="70454" y="40957"/>
                  <a:pt x="70046" y="40797"/>
                  <a:pt x="69637" y="40797"/>
                </a:cubicBezTo>
                <a:close/>
                <a:moveTo>
                  <a:pt x="75586" y="47192"/>
                </a:moveTo>
                <a:cubicBezTo>
                  <a:pt x="75586" y="47192"/>
                  <a:pt x="75586" y="47192"/>
                  <a:pt x="75586" y="47192"/>
                </a:cubicBezTo>
                <a:lnTo>
                  <a:pt x="75588" y="47192"/>
                </a:lnTo>
                <a:cubicBezTo>
                  <a:pt x="75587" y="47192"/>
                  <a:pt x="75587" y="47192"/>
                  <a:pt x="75586" y="47192"/>
                </a:cubicBezTo>
                <a:close/>
                <a:moveTo>
                  <a:pt x="82500" y="44276"/>
                </a:moveTo>
                <a:cubicBezTo>
                  <a:pt x="81639" y="44276"/>
                  <a:pt x="80942" y="44973"/>
                  <a:pt x="80942" y="45835"/>
                </a:cubicBezTo>
                <a:cubicBezTo>
                  <a:pt x="80942" y="46696"/>
                  <a:pt x="81639" y="47393"/>
                  <a:pt x="82500" y="47393"/>
                </a:cubicBezTo>
                <a:lnTo>
                  <a:pt x="89425" y="47393"/>
                </a:lnTo>
                <a:cubicBezTo>
                  <a:pt x="90286" y="47393"/>
                  <a:pt x="90983" y="46696"/>
                  <a:pt x="90983" y="45835"/>
                </a:cubicBezTo>
                <a:cubicBezTo>
                  <a:pt x="90983" y="44973"/>
                  <a:pt x="90286" y="44276"/>
                  <a:pt x="89425" y="44276"/>
                </a:cubicBezTo>
                <a:close/>
                <a:moveTo>
                  <a:pt x="96352" y="44276"/>
                </a:moveTo>
                <a:cubicBezTo>
                  <a:pt x="95490" y="44276"/>
                  <a:pt x="94794" y="44973"/>
                  <a:pt x="94794" y="45835"/>
                </a:cubicBezTo>
                <a:cubicBezTo>
                  <a:pt x="94794" y="46696"/>
                  <a:pt x="95490" y="47393"/>
                  <a:pt x="96352" y="47393"/>
                </a:cubicBezTo>
                <a:lnTo>
                  <a:pt x="103276" y="47393"/>
                </a:lnTo>
                <a:cubicBezTo>
                  <a:pt x="104138" y="47393"/>
                  <a:pt x="104837" y="46696"/>
                  <a:pt x="104837" y="45835"/>
                </a:cubicBezTo>
                <a:cubicBezTo>
                  <a:pt x="104837" y="44973"/>
                  <a:pt x="104138" y="44276"/>
                  <a:pt x="103276" y="44276"/>
                </a:cubicBezTo>
                <a:close/>
                <a:moveTo>
                  <a:pt x="110004" y="45692"/>
                </a:moveTo>
                <a:cubicBezTo>
                  <a:pt x="109408" y="45692"/>
                  <a:pt x="108838" y="46036"/>
                  <a:pt x="108579" y="46616"/>
                </a:cubicBezTo>
                <a:cubicBezTo>
                  <a:pt x="108229" y="47403"/>
                  <a:pt x="108584" y="48324"/>
                  <a:pt x="109371" y="48673"/>
                </a:cubicBezTo>
                <a:cubicBezTo>
                  <a:pt x="111284" y="49530"/>
                  <a:pt x="112999" y="50777"/>
                  <a:pt x="114400" y="52338"/>
                </a:cubicBezTo>
                <a:cubicBezTo>
                  <a:pt x="114695" y="52666"/>
                  <a:pt x="115117" y="52854"/>
                  <a:pt x="115558" y="52854"/>
                </a:cubicBezTo>
                <a:lnTo>
                  <a:pt x="115558" y="52854"/>
                </a:lnTo>
                <a:cubicBezTo>
                  <a:pt x="116175" y="52854"/>
                  <a:pt x="116730" y="52492"/>
                  <a:pt x="116982" y="51929"/>
                </a:cubicBezTo>
                <a:cubicBezTo>
                  <a:pt x="117231" y="51368"/>
                  <a:pt x="117128" y="50710"/>
                  <a:pt x="116717" y="50255"/>
                </a:cubicBezTo>
                <a:cubicBezTo>
                  <a:pt x="115022" y="48367"/>
                  <a:pt x="112952" y="46861"/>
                  <a:pt x="110638" y="45827"/>
                </a:cubicBezTo>
                <a:cubicBezTo>
                  <a:pt x="110432" y="45735"/>
                  <a:pt x="110216" y="45692"/>
                  <a:pt x="110004" y="45692"/>
                </a:cubicBezTo>
                <a:close/>
                <a:moveTo>
                  <a:pt x="115558" y="52854"/>
                </a:moveTo>
                <a:cubicBezTo>
                  <a:pt x="115558" y="52854"/>
                  <a:pt x="115558" y="52854"/>
                  <a:pt x="115557" y="52854"/>
                </a:cubicBezTo>
                <a:lnTo>
                  <a:pt x="115560" y="52854"/>
                </a:lnTo>
                <a:cubicBezTo>
                  <a:pt x="115559" y="52854"/>
                  <a:pt x="115559" y="52854"/>
                  <a:pt x="115558" y="52854"/>
                </a:cubicBezTo>
                <a:close/>
                <a:moveTo>
                  <a:pt x="118985" y="55696"/>
                </a:moveTo>
                <a:cubicBezTo>
                  <a:pt x="118827" y="55696"/>
                  <a:pt x="118667" y="55720"/>
                  <a:pt x="118509" y="55770"/>
                </a:cubicBezTo>
                <a:cubicBezTo>
                  <a:pt x="117689" y="56035"/>
                  <a:pt x="117239" y="56912"/>
                  <a:pt x="117501" y="57732"/>
                </a:cubicBezTo>
                <a:cubicBezTo>
                  <a:pt x="117974" y="59208"/>
                  <a:pt x="118216" y="60746"/>
                  <a:pt x="118213" y="62297"/>
                </a:cubicBezTo>
                <a:lnTo>
                  <a:pt x="118213" y="62448"/>
                </a:lnTo>
                <a:cubicBezTo>
                  <a:pt x="118211" y="62942"/>
                  <a:pt x="118180" y="63438"/>
                  <a:pt x="118129" y="63924"/>
                </a:cubicBezTo>
                <a:cubicBezTo>
                  <a:pt x="118036" y="64780"/>
                  <a:pt x="118653" y="65549"/>
                  <a:pt x="119509" y="65642"/>
                </a:cubicBezTo>
                <a:cubicBezTo>
                  <a:pt x="119566" y="65650"/>
                  <a:pt x="119622" y="65652"/>
                  <a:pt x="119679" y="65652"/>
                </a:cubicBezTo>
                <a:cubicBezTo>
                  <a:pt x="120474" y="65650"/>
                  <a:pt x="121140" y="65050"/>
                  <a:pt x="121227" y="64261"/>
                </a:cubicBezTo>
                <a:cubicBezTo>
                  <a:pt x="121289" y="63675"/>
                  <a:pt x="121325" y="63076"/>
                  <a:pt x="121330" y="62482"/>
                </a:cubicBezTo>
                <a:lnTo>
                  <a:pt x="121330" y="62474"/>
                </a:lnTo>
                <a:lnTo>
                  <a:pt x="121330" y="62297"/>
                </a:lnTo>
                <a:cubicBezTo>
                  <a:pt x="121332" y="60425"/>
                  <a:pt x="121042" y="58560"/>
                  <a:pt x="120468" y="56778"/>
                </a:cubicBezTo>
                <a:cubicBezTo>
                  <a:pt x="120257" y="56116"/>
                  <a:pt x="119643" y="55696"/>
                  <a:pt x="118985" y="55696"/>
                </a:cubicBezTo>
                <a:close/>
                <a:moveTo>
                  <a:pt x="117523" y="69061"/>
                </a:moveTo>
                <a:cubicBezTo>
                  <a:pt x="116988" y="69061"/>
                  <a:pt x="116467" y="69337"/>
                  <a:pt x="116177" y="69831"/>
                </a:cubicBezTo>
                <a:cubicBezTo>
                  <a:pt x="115115" y="71641"/>
                  <a:pt x="113685" y="73207"/>
                  <a:pt x="111980" y="74428"/>
                </a:cubicBezTo>
                <a:cubicBezTo>
                  <a:pt x="111428" y="74822"/>
                  <a:pt x="111196" y="75526"/>
                  <a:pt x="111402" y="76172"/>
                </a:cubicBezTo>
                <a:cubicBezTo>
                  <a:pt x="111610" y="76817"/>
                  <a:pt x="112209" y="77254"/>
                  <a:pt x="112888" y="77254"/>
                </a:cubicBezTo>
                <a:cubicBezTo>
                  <a:pt x="113212" y="77254"/>
                  <a:pt x="113531" y="77151"/>
                  <a:pt x="113793" y="76964"/>
                </a:cubicBezTo>
                <a:cubicBezTo>
                  <a:pt x="115855" y="75488"/>
                  <a:pt x="117583" y="73595"/>
                  <a:pt x="118867" y="71409"/>
                </a:cubicBezTo>
                <a:cubicBezTo>
                  <a:pt x="119301" y="70666"/>
                  <a:pt x="119052" y="69710"/>
                  <a:pt x="118309" y="69275"/>
                </a:cubicBezTo>
                <a:cubicBezTo>
                  <a:pt x="118062" y="69130"/>
                  <a:pt x="117791" y="69061"/>
                  <a:pt x="117523" y="69061"/>
                </a:cubicBezTo>
                <a:close/>
                <a:moveTo>
                  <a:pt x="30422" y="77205"/>
                </a:moveTo>
                <a:cubicBezTo>
                  <a:pt x="29561" y="77205"/>
                  <a:pt x="28862" y="77902"/>
                  <a:pt x="28862" y="78763"/>
                </a:cubicBezTo>
                <a:cubicBezTo>
                  <a:pt x="28862" y="79625"/>
                  <a:pt x="29561" y="80324"/>
                  <a:pt x="30422" y="80324"/>
                </a:cubicBezTo>
                <a:lnTo>
                  <a:pt x="37347" y="80324"/>
                </a:lnTo>
                <a:cubicBezTo>
                  <a:pt x="38208" y="80324"/>
                  <a:pt x="38905" y="79625"/>
                  <a:pt x="38905" y="78763"/>
                </a:cubicBezTo>
                <a:cubicBezTo>
                  <a:pt x="38905" y="77902"/>
                  <a:pt x="38208" y="77205"/>
                  <a:pt x="37347" y="77205"/>
                </a:cubicBezTo>
                <a:close/>
                <a:moveTo>
                  <a:pt x="44274" y="77205"/>
                </a:moveTo>
                <a:cubicBezTo>
                  <a:pt x="43413" y="77205"/>
                  <a:pt x="42716" y="77902"/>
                  <a:pt x="42716" y="78763"/>
                </a:cubicBezTo>
                <a:cubicBezTo>
                  <a:pt x="42716" y="79625"/>
                  <a:pt x="43413" y="80324"/>
                  <a:pt x="44274" y="80324"/>
                </a:cubicBezTo>
                <a:lnTo>
                  <a:pt x="51199" y="80324"/>
                </a:lnTo>
                <a:cubicBezTo>
                  <a:pt x="52060" y="80324"/>
                  <a:pt x="52757" y="79625"/>
                  <a:pt x="52757" y="78763"/>
                </a:cubicBezTo>
                <a:cubicBezTo>
                  <a:pt x="52757" y="77902"/>
                  <a:pt x="52060" y="77205"/>
                  <a:pt x="51199" y="77205"/>
                </a:cubicBezTo>
                <a:close/>
                <a:moveTo>
                  <a:pt x="58126" y="77205"/>
                </a:moveTo>
                <a:cubicBezTo>
                  <a:pt x="57265" y="77205"/>
                  <a:pt x="56568" y="77902"/>
                  <a:pt x="56568" y="78763"/>
                </a:cubicBezTo>
                <a:cubicBezTo>
                  <a:pt x="56568" y="79625"/>
                  <a:pt x="57265" y="80324"/>
                  <a:pt x="58126" y="80324"/>
                </a:cubicBezTo>
                <a:lnTo>
                  <a:pt x="65051" y="80324"/>
                </a:lnTo>
                <a:cubicBezTo>
                  <a:pt x="65912" y="80324"/>
                  <a:pt x="66609" y="79625"/>
                  <a:pt x="66609" y="78763"/>
                </a:cubicBezTo>
                <a:cubicBezTo>
                  <a:pt x="66609" y="77902"/>
                  <a:pt x="65912" y="77205"/>
                  <a:pt x="65051" y="77205"/>
                </a:cubicBezTo>
                <a:close/>
                <a:moveTo>
                  <a:pt x="71978" y="77205"/>
                </a:moveTo>
                <a:cubicBezTo>
                  <a:pt x="71117" y="77205"/>
                  <a:pt x="70420" y="77902"/>
                  <a:pt x="70420" y="78763"/>
                </a:cubicBezTo>
                <a:cubicBezTo>
                  <a:pt x="70420" y="79625"/>
                  <a:pt x="71117" y="80324"/>
                  <a:pt x="71978" y="80324"/>
                </a:cubicBezTo>
                <a:lnTo>
                  <a:pt x="78903" y="80324"/>
                </a:lnTo>
                <a:cubicBezTo>
                  <a:pt x="79764" y="80324"/>
                  <a:pt x="80463" y="79625"/>
                  <a:pt x="80463" y="78763"/>
                </a:cubicBezTo>
                <a:cubicBezTo>
                  <a:pt x="80463" y="77902"/>
                  <a:pt x="79764" y="77205"/>
                  <a:pt x="78903" y="77205"/>
                </a:cubicBezTo>
                <a:close/>
                <a:moveTo>
                  <a:pt x="85830" y="77205"/>
                </a:moveTo>
                <a:cubicBezTo>
                  <a:pt x="84968" y="77205"/>
                  <a:pt x="84269" y="77902"/>
                  <a:pt x="84269" y="78763"/>
                </a:cubicBezTo>
                <a:cubicBezTo>
                  <a:pt x="84269" y="79625"/>
                  <a:pt x="84968" y="80324"/>
                  <a:pt x="85830" y="80324"/>
                </a:cubicBezTo>
                <a:lnTo>
                  <a:pt x="92754" y="80324"/>
                </a:lnTo>
                <a:cubicBezTo>
                  <a:pt x="93616" y="80324"/>
                  <a:pt x="94313" y="79625"/>
                  <a:pt x="94313" y="78763"/>
                </a:cubicBezTo>
                <a:cubicBezTo>
                  <a:pt x="94313" y="77902"/>
                  <a:pt x="93616" y="77205"/>
                  <a:pt x="92754" y="77205"/>
                </a:cubicBezTo>
                <a:close/>
                <a:moveTo>
                  <a:pt x="106629" y="76869"/>
                </a:moveTo>
                <a:cubicBezTo>
                  <a:pt x="106513" y="76869"/>
                  <a:pt x="106395" y="76882"/>
                  <a:pt x="106277" y="76910"/>
                </a:cubicBezTo>
                <a:cubicBezTo>
                  <a:pt x="105300" y="77108"/>
                  <a:pt x="104305" y="77205"/>
                  <a:pt x="103310" y="77205"/>
                </a:cubicBezTo>
                <a:lnTo>
                  <a:pt x="99682" y="77205"/>
                </a:lnTo>
                <a:cubicBezTo>
                  <a:pt x="98820" y="77205"/>
                  <a:pt x="98123" y="77902"/>
                  <a:pt x="98123" y="78763"/>
                </a:cubicBezTo>
                <a:cubicBezTo>
                  <a:pt x="98123" y="79625"/>
                  <a:pt x="98820" y="80324"/>
                  <a:pt x="99682" y="80324"/>
                </a:cubicBezTo>
                <a:lnTo>
                  <a:pt x="103310" y="80324"/>
                </a:lnTo>
                <a:cubicBezTo>
                  <a:pt x="104513" y="80322"/>
                  <a:pt x="105714" y="80203"/>
                  <a:pt x="106894" y="79964"/>
                </a:cubicBezTo>
                <a:cubicBezTo>
                  <a:pt x="107758" y="79815"/>
                  <a:pt x="108332" y="78979"/>
                  <a:pt x="108157" y="78121"/>
                </a:cubicBezTo>
                <a:cubicBezTo>
                  <a:pt x="108006" y="77378"/>
                  <a:pt x="107353" y="76869"/>
                  <a:pt x="106629" y="76869"/>
                </a:cubicBezTo>
                <a:close/>
                <a:moveTo>
                  <a:pt x="23501" y="77239"/>
                </a:moveTo>
                <a:cubicBezTo>
                  <a:pt x="23472" y="77239"/>
                  <a:pt x="23444" y="77240"/>
                  <a:pt x="23415" y="77241"/>
                </a:cubicBezTo>
                <a:cubicBezTo>
                  <a:pt x="20952" y="77365"/>
                  <a:pt x="18520" y="77861"/>
                  <a:pt x="16200" y="78709"/>
                </a:cubicBezTo>
                <a:cubicBezTo>
                  <a:pt x="15493" y="78972"/>
                  <a:pt x="15071" y="79702"/>
                  <a:pt x="15205" y="80445"/>
                </a:cubicBezTo>
                <a:cubicBezTo>
                  <a:pt x="15336" y="81188"/>
                  <a:pt x="15982" y="81731"/>
                  <a:pt x="16738" y="81731"/>
                </a:cubicBezTo>
                <a:cubicBezTo>
                  <a:pt x="16920" y="81731"/>
                  <a:pt x="17103" y="81700"/>
                  <a:pt x="17275" y="81636"/>
                </a:cubicBezTo>
                <a:cubicBezTo>
                  <a:pt x="19299" y="80895"/>
                  <a:pt x="21423" y="80461"/>
                  <a:pt x="23577" y="80353"/>
                </a:cubicBezTo>
                <a:cubicBezTo>
                  <a:pt x="24436" y="80309"/>
                  <a:pt x="25097" y="79576"/>
                  <a:pt x="25053" y="78717"/>
                </a:cubicBezTo>
                <a:cubicBezTo>
                  <a:pt x="25009" y="77884"/>
                  <a:pt x="24324" y="77239"/>
                  <a:pt x="23501" y="77239"/>
                </a:cubicBezTo>
                <a:close/>
                <a:moveTo>
                  <a:pt x="10673" y="81945"/>
                </a:moveTo>
                <a:cubicBezTo>
                  <a:pt x="10350" y="81945"/>
                  <a:pt x="10023" y="82045"/>
                  <a:pt x="9744" y="82253"/>
                </a:cubicBezTo>
                <a:cubicBezTo>
                  <a:pt x="7782" y="83747"/>
                  <a:pt x="6054" y="85529"/>
                  <a:pt x="4616" y="87534"/>
                </a:cubicBezTo>
                <a:cubicBezTo>
                  <a:pt x="4277" y="88010"/>
                  <a:pt x="4231" y="88635"/>
                  <a:pt x="4498" y="89154"/>
                </a:cubicBezTo>
                <a:cubicBezTo>
                  <a:pt x="4765" y="89674"/>
                  <a:pt x="5300" y="90000"/>
                  <a:pt x="5884" y="90000"/>
                </a:cubicBezTo>
                <a:cubicBezTo>
                  <a:pt x="6385" y="90000"/>
                  <a:pt x="6859" y="89759"/>
                  <a:pt x="7152" y="89350"/>
                </a:cubicBezTo>
                <a:cubicBezTo>
                  <a:pt x="8406" y="87596"/>
                  <a:pt x="9918" y="86038"/>
                  <a:pt x="11634" y="84732"/>
                </a:cubicBezTo>
                <a:cubicBezTo>
                  <a:pt x="12305" y="84204"/>
                  <a:pt x="12428" y="83238"/>
                  <a:pt x="11911" y="82559"/>
                </a:cubicBezTo>
                <a:cubicBezTo>
                  <a:pt x="11605" y="82157"/>
                  <a:pt x="11142" y="81945"/>
                  <a:pt x="10673" y="81945"/>
                </a:cubicBezTo>
                <a:close/>
                <a:moveTo>
                  <a:pt x="2753" y="93021"/>
                </a:moveTo>
                <a:cubicBezTo>
                  <a:pt x="2097" y="93021"/>
                  <a:pt x="1488" y="93438"/>
                  <a:pt x="1274" y="94096"/>
                </a:cubicBezTo>
                <a:cubicBezTo>
                  <a:pt x="494" y="96439"/>
                  <a:pt x="70" y="98884"/>
                  <a:pt x="19" y="101350"/>
                </a:cubicBezTo>
                <a:cubicBezTo>
                  <a:pt x="1" y="102212"/>
                  <a:pt x="682" y="102924"/>
                  <a:pt x="1544" y="102944"/>
                </a:cubicBezTo>
                <a:lnTo>
                  <a:pt x="1577" y="102944"/>
                </a:lnTo>
                <a:cubicBezTo>
                  <a:pt x="2426" y="102944"/>
                  <a:pt x="3117" y="102266"/>
                  <a:pt x="3138" y="101420"/>
                </a:cubicBezTo>
                <a:cubicBezTo>
                  <a:pt x="3182" y="99262"/>
                  <a:pt x="3549" y="97126"/>
                  <a:pt x="4231" y="95079"/>
                </a:cubicBezTo>
                <a:cubicBezTo>
                  <a:pt x="4506" y="94261"/>
                  <a:pt x="4066" y="93374"/>
                  <a:pt x="3246" y="93101"/>
                </a:cubicBezTo>
                <a:cubicBezTo>
                  <a:pt x="3082" y="93047"/>
                  <a:pt x="2916" y="93021"/>
                  <a:pt x="2753" y="93021"/>
                </a:cubicBezTo>
                <a:close/>
                <a:moveTo>
                  <a:pt x="2450" y="106669"/>
                </a:moveTo>
                <a:cubicBezTo>
                  <a:pt x="2309" y="106669"/>
                  <a:pt x="2165" y="106689"/>
                  <a:pt x="2022" y="106730"/>
                </a:cubicBezTo>
                <a:cubicBezTo>
                  <a:pt x="1194" y="106964"/>
                  <a:pt x="713" y="107825"/>
                  <a:pt x="950" y="108653"/>
                </a:cubicBezTo>
                <a:cubicBezTo>
                  <a:pt x="1623" y="111029"/>
                  <a:pt x="2654" y="113289"/>
                  <a:pt x="4002" y="115356"/>
                </a:cubicBezTo>
                <a:cubicBezTo>
                  <a:pt x="4288" y="115797"/>
                  <a:pt x="4779" y="116064"/>
                  <a:pt x="5303" y="116064"/>
                </a:cubicBezTo>
                <a:cubicBezTo>
                  <a:pt x="5306" y="116064"/>
                  <a:pt x="5308" y="116064"/>
                  <a:pt x="5311" y="116064"/>
                </a:cubicBezTo>
                <a:lnTo>
                  <a:pt x="5311" y="116064"/>
                </a:lnTo>
                <a:lnTo>
                  <a:pt x="5308" y="116066"/>
                </a:lnTo>
                <a:cubicBezTo>
                  <a:pt x="5881" y="116066"/>
                  <a:pt x="6406" y="115752"/>
                  <a:pt x="6679" y="115248"/>
                </a:cubicBezTo>
                <a:cubicBezTo>
                  <a:pt x="6951" y="114747"/>
                  <a:pt x="6925" y="114135"/>
                  <a:pt x="6612" y="113657"/>
                </a:cubicBezTo>
                <a:cubicBezTo>
                  <a:pt x="5434" y="111849"/>
                  <a:pt x="4537" y="109877"/>
                  <a:pt x="3948" y="107802"/>
                </a:cubicBezTo>
                <a:cubicBezTo>
                  <a:pt x="3752" y="107117"/>
                  <a:pt x="3128" y="106669"/>
                  <a:pt x="2450" y="106669"/>
                </a:cubicBezTo>
                <a:close/>
                <a:moveTo>
                  <a:pt x="9885" y="118104"/>
                </a:moveTo>
                <a:cubicBezTo>
                  <a:pt x="9439" y="118104"/>
                  <a:pt x="8997" y="118294"/>
                  <a:pt x="8689" y="118663"/>
                </a:cubicBezTo>
                <a:cubicBezTo>
                  <a:pt x="8137" y="119324"/>
                  <a:pt x="8226" y="120306"/>
                  <a:pt x="8887" y="120859"/>
                </a:cubicBezTo>
                <a:cubicBezTo>
                  <a:pt x="10782" y="122440"/>
                  <a:pt x="12901" y="123731"/>
                  <a:pt x="15179" y="124683"/>
                </a:cubicBezTo>
                <a:cubicBezTo>
                  <a:pt x="15370" y="124762"/>
                  <a:pt x="15575" y="124804"/>
                  <a:pt x="15781" y="124804"/>
                </a:cubicBezTo>
                <a:cubicBezTo>
                  <a:pt x="15783" y="124804"/>
                  <a:pt x="15785" y="124804"/>
                  <a:pt x="15787" y="124804"/>
                </a:cubicBezTo>
                <a:cubicBezTo>
                  <a:pt x="16527" y="124804"/>
                  <a:pt x="17162" y="124280"/>
                  <a:pt x="17309" y="123554"/>
                </a:cubicBezTo>
                <a:cubicBezTo>
                  <a:pt x="17455" y="122824"/>
                  <a:pt x="17067" y="122093"/>
                  <a:pt x="16383" y="121808"/>
                </a:cubicBezTo>
                <a:cubicBezTo>
                  <a:pt x="14393" y="120975"/>
                  <a:pt x="12539" y="119849"/>
                  <a:pt x="10883" y="118465"/>
                </a:cubicBezTo>
                <a:cubicBezTo>
                  <a:pt x="10591" y="118222"/>
                  <a:pt x="10237" y="118104"/>
                  <a:pt x="9885" y="118104"/>
                </a:cubicBezTo>
                <a:close/>
                <a:moveTo>
                  <a:pt x="22476" y="123362"/>
                </a:moveTo>
                <a:cubicBezTo>
                  <a:pt x="21682" y="123362"/>
                  <a:pt x="21004" y="123967"/>
                  <a:pt x="20926" y="124773"/>
                </a:cubicBezTo>
                <a:cubicBezTo>
                  <a:pt x="20844" y="125629"/>
                  <a:pt x="21474" y="126390"/>
                  <a:pt x="22330" y="126472"/>
                </a:cubicBezTo>
                <a:cubicBezTo>
                  <a:pt x="23112" y="126547"/>
                  <a:pt x="23912" y="126586"/>
                  <a:pt x="24704" y="126586"/>
                </a:cubicBezTo>
                <a:lnTo>
                  <a:pt x="29399" y="126586"/>
                </a:lnTo>
                <a:cubicBezTo>
                  <a:pt x="30260" y="126586"/>
                  <a:pt x="30957" y="125889"/>
                  <a:pt x="30957" y="125027"/>
                </a:cubicBezTo>
                <a:cubicBezTo>
                  <a:pt x="30957" y="124166"/>
                  <a:pt x="30260" y="123469"/>
                  <a:pt x="29399" y="123469"/>
                </a:cubicBezTo>
                <a:lnTo>
                  <a:pt x="24704" y="123469"/>
                </a:lnTo>
                <a:cubicBezTo>
                  <a:pt x="24009" y="123469"/>
                  <a:pt x="23310" y="123433"/>
                  <a:pt x="22626" y="123369"/>
                </a:cubicBezTo>
                <a:cubicBezTo>
                  <a:pt x="22576" y="123364"/>
                  <a:pt x="22525" y="123362"/>
                  <a:pt x="22476" y="123362"/>
                </a:cubicBezTo>
                <a:close/>
                <a:moveTo>
                  <a:pt x="36326" y="123466"/>
                </a:moveTo>
                <a:cubicBezTo>
                  <a:pt x="35465" y="123466"/>
                  <a:pt x="34768" y="124166"/>
                  <a:pt x="34768" y="125025"/>
                </a:cubicBezTo>
                <a:cubicBezTo>
                  <a:pt x="34768" y="125886"/>
                  <a:pt x="35465" y="126586"/>
                  <a:pt x="36326" y="126586"/>
                </a:cubicBezTo>
                <a:lnTo>
                  <a:pt x="43251" y="126586"/>
                </a:lnTo>
                <a:cubicBezTo>
                  <a:pt x="44112" y="126586"/>
                  <a:pt x="44809" y="125886"/>
                  <a:pt x="44809" y="125025"/>
                </a:cubicBezTo>
                <a:cubicBezTo>
                  <a:pt x="44809" y="124166"/>
                  <a:pt x="44112" y="123466"/>
                  <a:pt x="43251" y="123466"/>
                </a:cubicBezTo>
                <a:close/>
                <a:moveTo>
                  <a:pt x="50178" y="123466"/>
                </a:moveTo>
                <a:cubicBezTo>
                  <a:pt x="49317" y="123466"/>
                  <a:pt x="48620" y="124166"/>
                  <a:pt x="48620" y="125025"/>
                </a:cubicBezTo>
                <a:cubicBezTo>
                  <a:pt x="48620" y="125886"/>
                  <a:pt x="49317" y="126586"/>
                  <a:pt x="50178" y="126586"/>
                </a:cubicBezTo>
                <a:lnTo>
                  <a:pt x="57103" y="126586"/>
                </a:lnTo>
                <a:cubicBezTo>
                  <a:pt x="57964" y="126586"/>
                  <a:pt x="58661" y="125886"/>
                  <a:pt x="58661" y="125025"/>
                </a:cubicBezTo>
                <a:cubicBezTo>
                  <a:pt x="58661" y="124166"/>
                  <a:pt x="57964" y="123466"/>
                  <a:pt x="57103" y="123466"/>
                </a:cubicBezTo>
                <a:close/>
                <a:moveTo>
                  <a:pt x="64030" y="123466"/>
                </a:moveTo>
                <a:cubicBezTo>
                  <a:pt x="63169" y="123466"/>
                  <a:pt x="62472" y="124166"/>
                  <a:pt x="62472" y="125025"/>
                </a:cubicBezTo>
                <a:cubicBezTo>
                  <a:pt x="62472" y="125886"/>
                  <a:pt x="63169" y="126586"/>
                  <a:pt x="64030" y="126586"/>
                </a:cubicBezTo>
                <a:lnTo>
                  <a:pt x="70955" y="126586"/>
                </a:lnTo>
                <a:cubicBezTo>
                  <a:pt x="71816" y="126586"/>
                  <a:pt x="72515" y="125886"/>
                  <a:pt x="72515" y="125025"/>
                </a:cubicBezTo>
                <a:cubicBezTo>
                  <a:pt x="72515" y="124166"/>
                  <a:pt x="71816" y="123466"/>
                  <a:pt x="70955" y="123466"/>
                </a:cubicBezTo>
                <a:close/>
                <a:moveTo>
                  <a:pt x="77882" y="123466"/>
                </a:moveTo>
                <a:cubicBezTo>
                  <a:pt x="77020" y="123466"/>
                  <a:pt x="76324" y="124166"/>
                  <a:pt x="76324" y="125025"/>
                </a:cubicBezTo>
                <a:cubicBezTo>
                  <a:pt x="76324" y="125886"/>
                  <a:pt x="77020" y="126586"/>
                  <a:pt x="77882" y="126586"/>
                </a:cubicBezTo>
                <a:lnTo>
                  <a:pt x="84806" y="126586"/>
                </a:lnTo>
                <a:cubicBezTo>
                  <a:pt x="85668" y="126586"/>
                  <a:pt x="86367" y="125886"/>
                  <a:pt x="86367" y="125025"/>
                </a:cubicBezTo>
                <a:cubicBezTo>
                  <a:pt x="86367" y="124166"/>
                  <a:pt x="85668" y="123466"/>
                  <a:pt x="84806" y="123466"/>
                </a:cubicBezTo>
                <a:close/>
                <a:moveTo>
                  <a:pt x="91734" y="123466"/>
                </a:moveTo>
                <a:cubicBezTo>
                  <a:pt x="90872" y="123466"/>
                  <a:pt x="90175" y="124166"/>
                  <a:pt x="90175" y="125025"/>
                </a:cubicBezTo>
                <a:cubicBezTo>
                  <a:pt x="90175" y="125886"/>
                  <a:pt x="90872" y="126586"/>
                  <a:pt x="91734" y="126586"/>
                </a:cubicBezTo>
                <a:lnTo>
                  <a:pt x="98661" y="126586"/>
                </a:lnTo>
                <a:cubicBezTo>
                  <a:pt x="99520" y="126586"/>
                  <a:pt x="100219" y="125886"/>
                  <a:pt x="100219" y="125025"/>
                </a:cubicBezTo>
                <a:cubicBezTo>
                  <a:pt x="100219" y="124166"/>
                  <a:pt x="99520" y="123466"/>
                  <a:pt x="98661" y="123466"/>
                </a:cubicBezTo>
                <a:close/>
                <a:moveTo>
                  <a:pt x="105479" y="124421"/>
                </a:moveTo>
                <a:cubicBezTo>
                  <a:pt x="104813" y="124421"/>
                  <a:pt x="104195" y="124851"/>
                  <a:pt x="103989" y="125524"/>
                </a:cubicBezTo>
                <a:cubicBezTo>
                  <a:pt x="103737" y="126349"/>
                  <a:pt x="104205" y="127223"/>
                  <a:pt x="105030" y="127470"/>
                </a:cubicBezTo>
                <a:cubicBezTo>
                  <a:pt x="107085" y="128100"/>
                  <a:pt x="109023" y="129054"/>
                  <a:pt x="110774" y="130296"/>
                </a:cubicBezTo>
                <a:cubicBezTo>
                  <a:pt x="111037" y="130484"/>
                  <a:pt x="111353" y="130584"/>
                  <a:pt x="111674" y="130584"/>
                </a:cubicBezTo>
                <a:cubicBezTo>
                  <a:pt x="112353" y="130581"/>
                  <a:pt x="112955" y="130144"/>
                  <a:pt x="113161" y="129496"/>
                </a:cubicBezTo>
                <a:cubicBezTo>
                  <a:pt x="113366" y="128851"/>
                  <a:pt x="113130" y="128144"/>
                  <a:pt x="112574" y="127753"/>
                </a:cubicBezTo>
                <a:cubicBezTo>
                  <a:pt x="110553" y="126318"/>
                  <a:pt x="108314" y="125218"/>
                  <a:pt x="105945" y="124492"/>
                </a:cubicBezTo>
                <a:cubicBezTo>
                  <a:pt x="105790" y="124444"/>
                  <a:pt x="105634" y="124421"/>
                  <a:pt x="105479" y="124421"/>
                </a:cubicBezTo>
                <a:close/>
                <a:moveTo>
                  <a:pt x="116605" y="132284"/>
                </a:moveTo>
                <a:cubicBezTo>
                  <a:pt x="116282" y="132284"/>
                  <a:pt x="115955" y="132384"/>
                  <a:pt x="115675" y="132592"/>
                </a:cubicBezTo>
                <a:cubicBezTo>
                  <a:pt x="114986" y="133106"/>
                  <a:pt x="114842" y="134081"/>
                  <a:pt x="115357" y="134773"/>
                </a:cubicBezTo>
                <a:cubicBezTo>
                  <a:pt x="116637" y="136496"/>
                  <a:pt x="117637" y="138411"/>
                  <a:pt x="118316" y="140450"/>
                </a:cubicBezTo>
                <a:cubicBezTo>
                  <a:pt x="118527" y="141088"/>
                  <a:pt x="119124" y="141517"/>
                  <a:pt x="119795" y="141517"/>
                </a:cubicBezTo>
                <a:cubicBezTo>
                  <a:pt x="120857" y="141515"/>
                  <a:pt x="121608" y="140476"/>
                  <a:pt x="121273" y="139465"/>
                </a:cubicBezTo>
                <a:cubicBezTo>
                  <a:pt x="120489" y="137115"/>
                  <a:pt x="119337" y="134901"/>
                  <a:pt x="117856" y="132914"/>
                </a:cubicBezTo>
                <a:cubicBezTo>
                  <a:pt x="117551" y="132502"/>
                  <a:pt x="117081" y="132284"/>
                  <a:pt x="116605" y="132284"/>
                </a:cubicBezTo>
                <a:close/>
                <a:moveTo>
                  <a:pt x="120898" y="145205"/>
                </a:moveTo>
                <a:cubicBezTo>
                  <a:pt x="120039" y="145210"/>
                  <a:pt x="119342" y="145909"/>
                  <a:pt x="119347" y="146771"/>
                </a:cubicBezTo>
                <a:lnTo>
                  <a:pt x="119347" y="146850"/>
                </a:lnTo>
                <a:cubicBezTo>
                  <a:pt x="119350" y="148972"/>
                  <a:pt x="119018" y="151080"/>
                  <a:pt x="118368" y="153096"/>
                </a:cubicBezTo>
                <a:cubicBezTo>
                  <a:pt x="118041" y="154104"/>
                  <a:pt x="118792" y="155135"/>
                  <a:pt x="119849" y="155135"/>
                </a:cubicBezTo>
                <a:lnTo>
                  <a:pt x="119851" y="155135"/>
                </a:lnTo>
                <a:cubicBezTo>
                  <a:pt x="120528" y="155135"/>
                  <a:pt x="121124" y="154698"/>
                  <a:pt x="121332" y="154058"/>
                </a:cubicBezTo>
                <a:cubicBezTo>
                  <a:pt x="122083" y="151728"/>
                  <a:pt x="122466" y="149298"/>
                  <a:pt x="122464" y="146850"/>
                </a:cubicBezTo>
                <a:lnTo>
                  <a:pt x="122464" y="146758"/>
                </a:lnTo>
                <a:cubicBezTo>
                  <a:pt x="122461" y="145899"/>
                  <a:pt x="121764" y="145205"/>
                  <a:pt x="120906" y="145205"/>
                </a:cubicBezTo>
                <a:close/>
                <a:moveTo>
                  <a:pt x="116716" y="158158"/>
                </a:moveTo>
                <a:cubicBezTo>
                  <a:pt x="116235" y="158158"/>
                  <a:pt x="115761" y="158379"/>
                  <a:pt x="115457" y="158797"/>
                </a:cubicBezTo>
                <a:cubicBezTo>
                  <a:pt x="114187" y="160533"/>
                  <a:pt x="112652" y="162055"/>
                  <a:pt x="110908" y="163312"/>
                </a:cubicBezTo>
                <a:cubicBezTo>
                  <a:pt x="110358" y="163706"/>
                  <a:pt x="110126" y="164410"/>
                  <a:pt x="110335" y="165056"/>
                </a:cubicBezTo>
                <a:cubicBezTo>
                  <a:pt x="110543" y="165698"/>
                  <a:pt x="111142" y="166136"/>
                  <a:pt x="111821" y="166136"/>
                </a:cubicBezTo>
                <a:cubicBezTo>
                  <a:pt x="112148" y="166136"/>
                  <a:pt x="112466" y="166033"/>
                  <a:pt x="112731" y="165840"/>
                </a:cubicBezTo>
                <a:cubicBezTo>
                  <a:pt x="114742" y="164392"/>
                  <a:pt x="116511" y="162636"/>
                  <a:pt x="117972" y="160635"/>
                </a:cubicBezTo>
                <a:cubicBezTo>
                  <a:pt x="118481" y="159941"/>
                  <a:pt x="118329" y="158967"/>
                  <a:pt x="117632" y="158457"/>
                </a:cubicBezTo>
                <a:cubicBezTo>
                  <a:pt x="117355" y="158255"/>
                  <a:pt x="117034" y="158158"/>
                  <a:pt x="116716" y="158158"/>
                </a:cubicBezTo>
                <a:close/>
                <a:moveTo>
                  <a:pt x="57280" y="167118"/>
                </a:moveTo>
                <a:cubicBezTo>
                  <a:pt x="56419" y="167118"/>
                  <a:pt x="55722" y="167815"/>
                  <a:pt x="55722" y="168676"/>
                </a:cubicBezTo>
                <a:cubicBezTo>
                  <a:pt x="55722" y="169537"/>
                  <a:pt x="56419" y="170237"/>
                  <a:pt x="57280" y="170237"/>
                </a:cubicBezTo>
                <a:lnTo>
                  <a:pt x="64207" y="170237"/>
                </a:lnTo>
                <a:cubicBezTo>
                  <a:pt x="65066" y="170237"/>
                  <a:pt x="65766" y="169537"/>
                  <a:pt x="65766" y="168676"/>
                </a:cubicBezTo>
                <a:cubicBezTo>
                  <a:pt x="65766" y="167815"/>
                  <a:pt x="65066" y="167118"/>
                  <a:pt x="64207" y="167118"/>
                </a:cubicBezTo>
                <a:close/>
                <a:moveTo>
                  <a:pt x="71132" y="167118"/>
                </a:moveTo>
                <a:cubicBezTo>
                  <a:pt x="70271" y="167118"/>
                  <a:pt x="69574" y="167815"/>
                  <a:pt x="69574" y="168676"/>
                </a:cubicBezTo>
                <a:cubicBezTo>
                  <a:pt x="69574" y="169537"/>
                  <a:pt x="70271" y="170237"/>
                  <a:pt x="71132" y="170237"/>
                </a:cubicBezTo>
                <a:lnTo>
                  <a:pt x="78059" y="170237"/>
                </a:lnTo>
                <a:cubicBezTo>
                  <a:pt x="78918" y="170237"/>
                  <a:pt x="79617" y="169537"/>
                  <a:pt x="79617" y="168676"/>
                </a:cubicBezTo>
                <a:cubicBezTo>
                  <a:pt x="79617" y="167815"/>
                  <a:pt x="78918" y="167118"/>
                  <a:pt x="78059" y="167118"/>
                </a:cubicBezTo>
                <a:close/>
                <a:moveTo>
                  <a:pt x="84984" y="167118"/>
                </a:moveTo>
                <a:cubicBezTo>
                  <a:pt x="84122" y="167118"/>
                  <a:pt x="83426" y="167815"/>
                  <a:pt x="83426" y="168676"/>
                </a:cubicBezTo>
                <a:cubicBezTo>
                  <a:pt x="83426" y="169537"/>
                  <a:pt x="84122" y="170237"/>
                  <a:pt x="84984" y="170237"/>
                </a:cubicBezTo>
                <a:lnTo>
                  <a:pt x="91911" y="170237"/>
                </a:lnTo>
                <a:cubicBezTo>
                  <a:pt x="92772" y="170237"/>
                  <a:pt x="93469" y="169537"/>
                  <a:pt x="93469" y="168676"/>
                </a:cubicBezTo>
                <a:cubicBezTo>
                  <a:pt x="93469" y="167815"/>
                  <a:pt x="92772" y="167118"/>
                  <a:pt x="91911" y="167118"/>
                </a:cubicBezTo>
                <a:close/>
                <a:moveTo>
                  <a:pt x="105658" y="166109"/>
                </a:moveTo>
                <a:cubicBezTo>
                  <a:pt x="105503" y="166109"/>
                  <a:pt x="105345" y="166132"/>
                  <a:pt x="105190" y="166182"/>
                </a:cubicBezTo>
                <a:cubicBezTo>
                  <a:pt x="103220" y="166802"/>
                  <a:pt x="101169" y="167118"/>
                  <a:pt x="99108" y="167118"/>
                </a:cubicBezTo>
                <a:cubicBezTo>
                  <a:pt x="99099" y="167118"/>
                  <a:pt x="99091" y="167118"/>
                  <a:pt x="99083" y="167118"/>
                </a:cubicBezTo>
                <a:lnTo>
                  <a:pt x="98836" y="167118"/>
                </a:lnTo>
                <a:cubicBezTo>
                  <a:pt x="97974" y="167118"/>
                  <a:pt x="97277" y="167815"/>
                  <a:pt x="97277" y="168676"/>
                </a:cubicBezTo>
                <a:cubicBezTo>
                  <a:pt x="97277" y="169537"/>
                  <a:pt x="97974" y="170237"/>
                  <a:pt x="98836" y="170237"/>
                </a:cubicBezTo>
                <a:lnTo>
                  <a:pt x="99083" y="170237"/>
                </a:lnTo>
                <a:cubicBezTo>
                  <a:pt x="101471" y="170237"/>
                  <a:pt x="103847" y="169872"/>
                  <a:pt x="106128" y="169154"/>
                </a:cubicBezTo>
                <a:cubicBezTo>
                  <a:pt x="106948" y="168895"/>
                  <a:pt x="107403" y="168020"/>
                  <a:pt x="107144" y="167200"/>
                </a:cubicBezTo>
                <a:cubicBezTo>
                  <a:pt x="106933" y="166536"/>
                  <a:pt x="106320" y="166109"/>
                  <a:pt x="105658" y="1661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2"/>
          <p:cNvSpPr/>
          <p:nvPr/>
        </p:nvSpPr>
        <p:spPr>
          <a:xfrm>
            <a:off x="5198796" y="3471880"/>
            <a:ext cx="811746" cy="811746"/>
          </a:xfrm>
          <a:custGeom>
            <a:avLst/>
            <a:gdLst/>
            <a:ahLst/>
            <a:cxnLst/>
            <a:rect l="l" t="t" r="r" b="b"/>
            <a:pathLst>
              <a:path w="50521" h="50521" extrusionOk="0">
                <a:moveTo>
                  <a:pt x="25259" y="1"/>
                </a:moveTo>
                <a:cubicBezTo>
                  <a:pt x="18561" y="1"/>
                  <a:pt x="12135" y="2662"/>
                  <a:pt x="7399" y="7401"/>
                </a:cubicBezTo>
                <a:cubicBezTo>
                  <a:pt x="2662" y="12138"/>
                  <a:pt x="1" y="18564"/>
                  <a:pt x="1" y="25262"/>
                </a:cubicBezTo>
                <a:cubicBezTo>
                  <a:pt x="1" y="31960"/>
                  <a:pt x="2662" y="38386"/>
                  <a:pt x="7399" y="43123"/>
                </a:cubicBezTo>
                <a:cubicBezTo>
                  <a:pt x="12135" y="47862"/>
                  <a:pt x="18561" y="50520"/>
                  <a:pt x="25259" y="50520"/>
                </a:cubicBezTo>
                <a:cubicBezTo>
                  <a:pt x="31960" y="50520"/>
                  <a:pt x="38383" y="47862"/>
                  <a:pt x="43122" y="43123"/>
                </a:cubicBezTo>
                <a:cubicBezTo>
                  <a:pt x="47859" y="38386"/>
                  <a:pt x="50520" y="31960"/>
                  <a:pt x="50520" y="25262"/>
                </a:cubicBezTo>
                <a:cubicBezTo>
                  <a:pt x="50520" y="18564"/>
                  <a:pt x="47859" y="12138"/>
                  <a:pt x="43122" y="7401"/>
                </a:cubicBezTo>
                <a:cubicBezTo>
                  <a:pt x="38383" y="2662"/>
                  <a:pt x="31960" y="1"/>
                  <a:pt x="25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2"/>
          <p:cNvSpPr/>
          <p:nvPr/>
        </p:nvSpPr>
        <p:spPr>
          <a:xfrm>
            <a:off x="5301387" y="3574519"/>
            <a:ext cx="606516" cy="606516"/>
          </a:xfrm>
          <a:custGeom>
            <a:avLst/>
            <a:gdLst/>
            <a:ahLst/>
            <a:cxnLst/>
            <a:rect l="l" t="t" r="r" b="b"/>
            <a:pathLst>
              <a:path w="37748" h="37748" extrusionOk="0">
                <a:moveTo>
                  <a:pt x="18874" y="0"/>
                </a:moveTo>
                <a:cubicBezTo>
                  <a:pt x="13870" y="0"/>
                  <a:pt x="9070" y="1988"/>
                  <a:pt x="5529" y="5529"/>
                </a:cubicBezTo>
                <a:cubicBezTo>
                  <a:pt x="1991" y="9067"/>
                  <a:pt x="1" y="13868"/>
                  <a:pt x="1" y="18874"/>
                </a:cubicBezTo>
                <a:cubicBezTo>
                  <a:pt x="1" y="23880"/>
                  <a:pt x="1991" y="28681"/>
                  <a:pt x="5529" y="32219"/>
                </a:cubicBezTo>
                <a:cubicBezTo>
                  <a:pt x="9070" y="35760"/>
                  <a:pt x="13870" y="37748"/>
                  <a:pt x="18874" y="37748"/>
                </a:cubicBezTo>
                <a:cubicBezTo>
                  <a:pt x="23881" y="37748"/>
                  <a:pt x="28681" y="35760"/>
                  <a:pt x="32220" y="32219"/>
                </a:cubicBezTo>
                <a:cubicBezTo>
                  <a:pt x="35760" y="28681"/>
                  <a:pt x="37748" y="23880"/>
                  <a:pt x="37748" y="18874"/>
                </a:cubicBezTo>
                <a:cubicBezTo>
                  <a:pt x="37748" y="13868"/>
                  <a:pt x="35760" y="9067"/>
                  <a:pt x="32220" y="5529"/>
                </a:cubicBezTo>
                <a:cubicBezTo>
                  <a:pt x="28681" y="1988"/>
                  <a:pt x="23881" y="0"/>
                  <a:pt x="188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2"/>
          <p:cNvSpPr/>
          <p:nvPr/>
        </p:nvSpPr>
        <p:spPr>
          <a:xfrm>
            <a:off x="4038996" y="3863853"/>
            <a:ext cx="811746" cy="811746"/>
          </a:xfrm>
          <a:custGeom>
            <a:avLst/>
            <a:gdLst/>
            <a:ahLst/>
            <a:cxnLst/>
            <a:rect l="l" t="t" r="r" b="b"/>
            <a:pathLst>
              <a:path w="50521" h="50521" extrusionOk="0">
                <a:moveTo>
                  <a:pt x="25262" y="1"/>
                </a:moveTo>
                <a:cubicBezTo>
                  <a:pt x="18564" y="1"/>
                  <a:pt x="12138" y="2662"/>
                  <a:pt x="7401" y="7398"/>
                </a:cubicBezTo>
                <a:cubicBezTo>
                  <a:pt x="2662" y="12135"/>
                  <a:pt x="1" y="18561"/>
                  <a:pt x="1" y="25259"/>
                </a:cubicBezTo>
                <a:cubicBezTo>
                  <a:pt x="1" y="31960"/>
                  <a:pt x="2662" y="38383"/>
                  <a:pt x="7401" y="43122"/>
                </a:cubicBezTo>
                <a:cubicBezTo>
                  <a:pt x="12138" y="47859"/>
                  <a:pt x="18564" y="50520"/>
                  <a:pt x="25262" y="50520"/>
                </a:cubicBezTo>
                <a:cubicBezTo>
                  <a:pt x="31960" y="50520"/>
                  <a:pt x="38386" y="47859"/>
                  <a:pt x="43122" y="43122"/>
                </a:cubicBezTo>
                <a:cubicBezTo>
                  <a:pt x="47861" y="38383"/>
                  <a:pt x="50520" y="31960"/>
                  <a:pt x="50520" y="25259"/>
                </a:cubicBezTo>
                <a:cubicBezTo>
                  <a:pt x="50520" y="18561"/>
                  <a:pt x="47861" y="12135"/>
                  <a:pt x="43122" y="7398"/>
                </a:cubicBezTo>
                <a:cubicBezTo>
                  <a:pt x="38386" y="2662"/>
                  <a:pt x="31960" y="1"/>
                  <a:pt x="252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4141635" y="3966444"/>
            <a:ext cx="606516" cy="606516"/>
          </a:xfrm>
          <a:custGeom>
            <a:avLst/>
            <a:gdLst/>
            <a:ahLst/>
            <a:cxnLst/>
            <a:rect l="l" t="t" r="r" b="b"/>
            <a:pathLst>
              <a:path w="37748" h="37748" extrusionOk="0">
                <a:moveTo>
                  <a:pt x="18874" y="0"/>
                </a:moveTo>
                <a:cubicBezTo>
                  <a:pt x="13867" y="0"/>
                  <a:pt x="9067" y="1991"/>
                  <a:pt x="5529" y="5529"/>
                </a:cubicBezTo>
                <a:cubicBezTo>
                  <a:pt x="1988" y="9069"/>
                  <a:pt x="0" y="13870"/>
                  <a:pt x="0" y="18874"/>
                </a:cubicBezTo>
                <a:cubicBezTo>
                  <a:pt x="0" y="23880"/>
                  <a:pt x="1988" y="28681"/>
                  <a:pt x="5529" y="32222"/>
                </a:cubicBezTo>
                <a:cubicBezTo>
                  <a:pt x="9067" y="35760"/>
                  <a:pt x="13867" y="37748"/>
                  <a:pt x="18874" y="37748"/>
                </a:cubicBezTo>
                <a:cubicBezTo>
                  <a:pt x="23880" y="37748"/>
                  <a:pt x="28681" y="35760"/>
                  <a:pt x="32219" y="32222"/>
                </a:cubicBezTo>
                <a:cubicBezTo>
                  <a:pt x="35760" y="28681"/>
                  <a:pt x="37748" y="23880"/>
                  <a:pt x="37748" y="18874"/>
                </a:cubicBezTo>
                <a:cubicBezTo>
                  <a:pt x="37748" y="13870"/>
                  <a:pt x="35760" y="9069"/>
                  <a:pt x="32219" y="5529"/>
                </a:cubicBezTo>
                <a:cubicBezTo>
                  <a:pt x="28681" y="1991"/>
                  <a:pt x="23880" y="0"/>
                  <a:pt x="188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3419738" y="2736863"/>
            <a:ext cx="811730" cy="811730"/>
          </a:xfrm>
          <a:custGeom>
            <a:avLst/>
            <a:gdLst/>
            <a:ahLst/>
            <a:cxnLst/>
            <a:rect l="l" t="t" r="r" b="b"/>
            <a:pathLst>
              <a:path w="50520" h="50520" extrusionOk="0">
                <a:moveTo>
                  <a:pt x="25261" y="0"/>
                </a:moveTo>
                <a:cubicBezTo>
                  <a:pt x="18560" y="0"/>
                  <a:pt x="12137" y="2662"/>
                  <a:pt x="7398" y="7398"/>
                </a:cubicBezTo>
                <a:cubicBezTo>
                  <a:pt x="2661" y="12134"/>
                  <a:pt x="0" y="18560"/>
                  <a:pt x="0" y="25259"/>
                </a:cubicBezTo>
                <a:cubicBezTo>
                  <a:pt x="0" y="31960"/>
                  <a:pt x="2661" y="38383"/>
                  <a:pt x="7398" y="43122"/>
                </a:cubicBezTo>
                <a:cubicBezTo>
                  <a:pt x="12137" y="47858"/>
                  <a:pt x="18560" y="50520"/>
                  <a:pt x="25261" y="50520"/>
                </a:cubicBezTo>
                <a:cubicBezTo>
                  <a:pt x="31959" y="50520"/>
                  <a:pt x="38385" y="47858"/>
                  <a:pt x="43122" y="43122"/>
                </a:cubicBezTo>
                <a:cubicBezTo>
                  <a:pt x="47858" y="38383"/>
                  <a:pt x="50519" y="31960"/>
                  <a:pt x="50519" y="25259"/>
                </a:cubicBezTo>
                <a:cubicBezTo>
                  <a:pt x="50519" y="18560"/>
                  <a:pt x="47858" y="12134"/>
                  <a:pt x="43122" y="7398"/>
                </a:cubicBezTo>
                <a:cubicBezTo>
                  <a:pt x="38385" y="2662"/>
                  <a:pt x="31959" y="0"/>
                  <a:pt x="25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3522361" y="2839437"/>
            <a:ext cx="606516" cy="606532"/>
          </a:xfrm>
          <a:custGeom>
            <a:avLst/>
            <a:gdLst/>
            <a:ahLst/>
            <a:cxnLst/>
            <a:rect l="l" t="t" r="r" b="b"/>
            <a:pathLst>
              <a:path w="37748" h="37749" extrusionOk="0">
                <a:moveTo>
                  <a:pt x="18874" y="1"/>
                </a:moveTo>
                <a:cubicBezTo>
                  <a:pt x="13868" y="1"/>
                  <a:pt x="9067" y="1991"/>
                  <a:pt x="5526" y="5529"/>
                </a:cubicBezTo>
                <a:cubicBezTo>
                  <a:pt x="1988" y="9070"/>
                  <a:pt x="0" y="13871"/>
                  <a:pt x="0" y="18875"/>
                </a:cubicBezTo>
                <a:cubicBezTo>
                  <a:pt x="0" y="23881"/>
                  <a:pt x="1988" y="28682"/>
                  <a:pt x="5526" y="32223"/>
                </a:cubicBezTo>
                <a:cubicBezTo>
                  <a:pt x="9067" y="35761"/>
                  <a:pt x="13868" y="37748"/>
                  <a:pt x="18874" y="37748"/>
                </a:cubicBezTo>
                <a:cubicBezTo>
                  <a:pt x="23878" y="37748"/>
                  <a:pt x="28678" y="35761"/>
                  <a:pt x="32219" y="32223"/>
                </a:cubicBezTo>
                <a:cubicBezTo>
                  <a:pt x="35757" y="28682"/>
                  <a:pt x="37748" y="23881"/>
                  <a:pt x="37748" y="18875"/>
                </a:cubicBezTo>
                <a:cubicBezTo>
                  <a:pt x="37748" y="13871"/>
                  <a:pt x="35757" y="9070"/>
                  <a:pt x="32219" y="5529"/>
                </a:cubicBezTo>
                <a:cubicBezTo>
                  <a:pt x="28678" y="1991"/>
                  <a:pt x="23878" y="1"/>
                  <a:pt x="188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4307725" y="1318504"/>
            <a:ext cx="811730" cy="811730"/>
          </a:xfrm>
          <a:custGeom>
            <a:avLst/>
            <a:gdLst/>
            <a:ahLst/>
            <a:cxnLst/>
            <a:rect l="l" t="t" r="r" b="b"/>
            <a:pathLst>
              <a:path w="50520" h="50520" extrusionOk="0">
                <a:moveTo>
                  <a:pt x="25258" y="1"/>
                </a:moveTo>
                <a:cubicBezTo>
                  <a:pt x="18560" y="1"/>
                  <a:pt x="12134" y="2662"/>
                  <a:pt x="7398" y="7398"/>
                </a:cubicBezTo>
                <a:cubicBezTo>
                  <a:pt x="2659" y="12137"/>
                  <a:pt x="0" y="18561"/>
                  <a:pt x="0" y="25262"/>
                </a:cubicBezTo>
                <a:cubicBezTo>
                  <a:pt x="0" y="31960"/>
                  <a:pt x="2659" y="38386"/>
                  <a:pt x="7398" y="43122"/>
                </a:cubicBezTo>
                <a:cubicBezTo>
                  <a:pt x="12134" y="47859"/>
                  <a:pt x="18560" y="50520"/>
                  <a:pt x="25258" y="50520"/>
                </a:cubicBezTo>
                <a:cubicBezTo>
                  <a:pt x="31957" y="50520"/>
                  <a:pt x="38383" y="47859"/>
                  <a:pt x="43119" y="43122"/>
                </a:cubicBezTo>
                <a:cubicBezTo>
                  <a:pt x="47858" y="38386"/>
                  <a:pt x="50519" y="31960"/>
                  <a:pt x="50519" y="25262"/>
                </a:cubicBezTo>
                <a:cubicBezTo>
                  <a:pt x="50519" y="18561"/>
                  <a:pt x="47858" y="12137"/>
                  <a:pt x="43119" y="7398"/>
                </a:cubicBezTo>
                <a:cubicBezTo>
                  <a:pt x="38383" y="2662"/>
                  <a:pt x="31957" y="1"/>
                  <a:pt x="25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4410300" y="1421095"/>
            <a:ext cx="606532" cy="606564"/>
          </a:xfrm>
          <a:custGeom>
            <a:avLst/>
            <a:gdLst/>
            <a:ahLst/>
            <a:cxnLst/>
            <a:rect l="l" t="t" r="r" b="b"/>
            <a:pathLst>
              <a:path w="37749" h="37751" extrusionOk="0">
                <a:moveTo>
                  <a:pt x="18874" y="0"/>
                </a:moveTo>
                <a:cubicBezTo>
                  <a:pt x="13868" y="0"/>
                  <a:pt x="9067" y="1990"/>
                  <a:pt x="5529" y="5529"/>
                </a:cubicBezTo>
                <a:cubicBezTo>
                  <a:pt x="1988" y="9069"/>
                  <a:pt x="1" y="13870"/>
                  <a:pt x="1" y="18877"/>
                </a:cubicBezTo>
                <a:cubicBezTo>
                  <a:pt x="1" y="23880"/>
                  <a:pt x="1988" y="28681"/>
                  <a:pt x="5529" y="32222"/>
                </a:cubicBezTo>
                <a:cubicBezTo>
                  <a:pt x="9067" y="35760"/>
                  <a:pt x="13868" y="37750"/>
                  <a:pt x="18874" y="37750"/>
                </a:cubicBezTo>
                <a:cubicBezTo>
                  <a:pt x="23881" y="37750"/>
                  <a:pt x="28681" y="35760"/>
                  <a:pt x="32220" y="32222"/>
                </a:cubicBezTo>
                <a:cubicBezTo>
                  <a:pt x="35760" y="28681"/>
                  <a:pt x="37748" y="23880"/>
                  <a:pt x="37748" y="18877"/>
                </a:cubicBezTo>
                <a:cubicBezTo>
                  <a:pt x="37748" y="13870"/>
                  <a:pt x="35760" y="9069"/>
                  <a:pt x="32220" y="5529"/>
                </a:cubicBezTo>
                <a:cubicBezTo>
                  <a:pt x="28681" y="1990"/>
                  <a:pt x="23881" y="0"/>
                  <a:pt x="188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0" name="Google Shape;1210;p32"/>
          <p:cNvGrpSpPr/>
          <p:nvPr/>
        </p:nvGrpSpPr>
        <p:grpSpPr>
          <a:xfrm>
            <a:off x="3655863" y="2970161"/>
            <a:ext cx="341100" cy="341100"/>
            <a:chOff x="1190625" y="238125"/>
            <a:chExt cx="5239625" cy="5239625"/>
          </a:xfrm>
        </p:grpSpPr>
        <p:sp>
          <p:nvSpPr>
            <p:cNvPr id="1211" name="Google Shape;1211;p32"/>
            <p:cNvSpPr/>
            <p:nvPr/>
          </p:nvSpPr>
          <p:spPr>
            <a:xfrm>
              <a:off x="2937150" y="674750"/>
              <a:ext cx="1746575" cy="174675"/>
            </a:xfrm>
            <a:custGeom>
              <a:avLst/>
              <a:gdLst/>
              <a:ahLst/>
              <a:cxnLst/>
              <a:rect l="l" t="t" r="r" b="b"/>
              <a:pathLst>
                <a:path w="69863" h="6987" extrusionOk="0">
                  <a:moveTo>
                    <a:pt x="1" y="0"/>
                  </a:moveTo>
                  <a:lnTo>
                    <a:pt x="1" y="6987"/>
                  </a:lnTo>
                  <a:lnTo>
                    <a:pt x="69862" y="6987"/>
                  </a:lnTo>
                  <a:lnTo>
                    <a:pt x="698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2"/>
            <p:cNvSpPr/>
            <p:nvPr/>
          </p:nvSpPr>
          <p:spPr>
            <a:xfrm>
              <a:off x="2325875" y="1984650"/>
              <a:ext cx="3187450" cy="3493100"/>
            </a:xfrm>
            <a:custGeom>
              <a:avLst/>
              <a:gdLst/>
              <a:ahLst/>
              <a:cxnLst/>
              <a:rect l="l" t="t" r="r" b="b"/>
              <a:pathLst>
                <a:path w="127498" h="139724" extrusionOk="0">
                  <a:moveTo>
                    <a:pt x="115272" y="55890"/>
                  </a:moveTo>
                  <a:cubicBezTo>
                    <a:pt x="118171" y="55890"/>
                    <a:pt x="120511" y="58230"/>
                    <a:pt x="120511" y="61130"/>
                  </a:cubicBezTo>
                  <a:cubicBezTo>
                    <a:pt x="120511" y="64029"/>
                    <a:pt x="118171" y="66369"/>
                    <a:pt x="115272" y="66369"/>
                  </a:cubicBezTo>
                  <a:lnTo>
                    <a:pt x="92567" y="66369"/>
                  </a:lnTo>
                  <a:cubicBezTo>
                    <a:pt x="89667" y="66369"/>
                    <a:pt x="87327" y="64029"/>
                    <a:pt x="87327" y="61130"/>
                  </a:cubicBezTo>
                  <a:cubicBezTo>
                    <a:pt x="87327" y="58230"/>
                    <a:pt x="89667" y="55890"/>
                    <a:pt x="92567" y="55890"/>
                  </a:cubicBezTo>
                  <a:close/>
                  <a:moveTo>
                    <a:pt x="115272" y="73355"/>
                  </a:moveTo>
                  <a:cubicBezTo>
                    <a:pt x="118171" y="73355"/>
                    <a:pt x="120511" y="75696"/>
                    <a:pt x="120511" y="78595"/>
                  </a:cubicBezTo>
                  <a:cubicBezTo>
                    <a:pt x="120511" y="81494"/>
                    <a:pt x="118171" y="83835"/>
                    <a:pt x="115272" y="83835"/>
                  </a:cubicBezTo>
                  <a:lnTo>
                    <a:pt x="92567" y="83835"/>
                  </a:lnTo>
                  <a:cubicBezTo>
                    <a:pt x="89667" y="83835"/>
                    <a:pt x="87327" y="81494"/>
                    <a:pt x="87327" y="78595"/>
                  </a:cubicBezTo>
                  <a:cubicBezTo>
                    <a:pt x="87327" y="75696"/>
                    <a:pt x="89667" y="73355"/>
                    <a:pt x="92567" y="73355"/>
                  </a:cubicBezTo>
                  <a:close/>
                  <a:moveTo>
                    <a:pt x="110032" y="90821"/>
                  </a:moveTo>
                  <a:cubicBezTo>
                    <a:pt x="112931" y="90821"/>
                    <a:pt x="115272" y="93161"/>
                    <a:pt x="115272" y="96060"/>
                  </a:cubicBezTo>
                  <a:cubicBezTo>
                    <a:pt x="115272" y="98960"/>
                    <a:pt x="112931" y="101300"/>
                    <a:pt x="110032" y="101300"/>
                  </a:cubicBezTo>
                  <a:lnTo>
                    <a:pt x="87327" y="101300"/>
                  </a:lnTo>
                  <a:cubicBezTo>
                    <a:pt x="84428" y="101300"/>
                    <a:pt x="82088" y="98960"/>
                    <a:pt x="82088" y="96060"/>
                  </a:cubicBezTo>
                  <a:cubicBezTo>
                    <a:pt x="82088" y="93161"/>
                    <a:pt x="84428" y="90821"/>
                    <a:pt x="87327" y="90821"/>
                  </a:cubicBezTo>
                  <a:close/>
                  <a:moveTo>
                    <a:pt x="99553" y="108286"/>
                  </a:moveTo>
                  <a:cubicBezTo>
                    <a:pt x="102452" y="108286"/>
                    <a:pt x="104793" y="110627"/>
                    <a:pt x="104793" y="113526"/>
                  </a:cubicBezTo>
                  <a:cubicBezTo>
                    <a:pt x="104793" y="116425"/>
                    <a:pt x="102452" y="118765"/>
                    <a:pt x="99553" y="118765"/>
                  </a:cubicBezTo>
                  <a:lnTo>
                    <a:pt x="76848" y="118765"/>
                  </a:lnTo>
                  <a:cubicBezTo>
                    <a:pt x="73949" y="118765"/>
                    <a:pt x="71608" y="116425"/>
                    <a:pt x="71608" y="113526"/>
                  </a:cubicBezTo>
                  <a:cubicBezTo>
                    <a:pt x="71608" y="110627"/>
                    <a:pt x="73949" y="108286"/>
                    <a:pt x="76848" y="108286"/>
                  </a:cubicBezTo>
                  <a:close/>
                  <a:moveTo>
                    <a:pt x="101299" y="1"/>
                  </a:moveTo>
                  <a:lnTo>
                    <a:pt x="101299" y="48904"/>
                  </a:lnTo>
                  <a:lnTo>
                    <a:pt x="92567" y="48904"/>
                  </a:lnTo>
                  <a:cubicBezTo>
                    <a:pt x="85825" y="48904"/>
                    <a:pt x="80341" y="54388"/>
                    <a:pt x="80341" y="61130"/>
                  </a:cubicBezTo>
                  <a:cubicBezTo>
                    <a:pt x="80341" y="64553"/>
                    <a:pt x="81773" y="67627"/>
                    <a:pt x="84044" y="69862"/>
                  </a:cubicBezTo>
                  <a:cubicBezTo>
                    <a:pt x="81773" y="72098"/>
                    <a:pt x="80341" y="75172"/>
                    <a:pt x="80341" y="78595"/>
                  </a:cubicBezTo>
                  <a:cubicBezTo>
                    <a:pt x="80341" y="80935"/>
                    <a:pt x="81040" y="83136"/>
                    <a:pt x="82192" y="84987"/>
                  </a:cubicBezTo>
                  <a:cubicBezTo>
                    <a:pt x="78036" y="86943"/>
                    <a:pt x="75101" y="91170"/>
                    <a:pt x="75101" y="96060"/>
                  </a:cubicBezTo>
                  <a:cubicBezTo>
                    <a:pt x="75101" y="97947"/>
                    <a:pt x="75555" y="99693"/>
                    <a:pt x="76324" y="101300"/>
                  </a:cubicBezTo>
                  <a:lnTo>
                    <a:pt x="48903" y="101300"/>
                  </a:lnTo>
                  <a:cubicBezTo>
                    <a:pt x="48903" y="90611"/>
                    <a:pt x="43559" y="81180"/>
                    <a:pt x="35385" y="75486"/>
                  </a:cubicBezTo>
                  <a:cubicBezTo>
                    <a:pt x="43279" y="72482"/>
                    <a:pt x="48903" y="64832"/>
                    <a:pt x="48903" y="55890"/>
                  </a:cubicBezTo>
                  <a:cubicBezTo>
                    <a:pt x="48903" y="53969"/>
                    <a:pt x="47331" y="52397"/>
                    <a:pt x="45410" y="52397"/>
                  </a:cubicBezTo>
                  <a:lnTo>
                    <a:pt x="17465" y="52397"/>
                  </a:lnTo>
                  <a:lnTo>
                    <a:pt x="17465" y="17466"/>
                  </a:lnTo>
                  <a:lnTo>
                    <a:pt x="10479" y="17466"/>
                  </a:lnTo>
                  <a:lnTo>
                    <a:pt x="10479" y="52397"/>
                  </a:lnTo>
                  <a:cubicBezTo>
                    <a:pt x="4716" y="52397"/>
                    <a:pt x="0" y="57113"/>
                    <a:pt x="0" y="62876"/>
                  </a:cubicBezTo>
                  <a:lnTo>
                    <a:pt x="0" y="139724"/>
                  </a:lnTo>
                  <a:lnTo>
                    <a:pt x="6986" y="139724"/>
                  </a:lnTo>
                  <a:lnTo>
                    <a:pt x="6986" y="62876"/>
                  </a:lnTo>
                  <a:cubicBezTo>
                    <a:pt x="6986" y="60955"/>
                    <a:pt x="8558" y="59383"/>
                    <a:pt x="10479" y="59383"/>
                  </a:cubicBezTo>
                  <a:lnTo>
                    <a:pt x="41463" y="59383"/>
                  </a:lnTo>
                  <a:cubicBezTo>
                    <a:pt x="39926" y="65391"/>
                    <a:pt x="34442" y="69862"/>
                    <a:pt x="27945" y="69862"/>
                  </a:cubicBezTo>
                  <a:lnTo>
                    <a:pt x="17465" y="69862"/>
                  </a:lnTo>
                  <a:cubicBezTo>
                    <a:pt x="15544" y="69862"/>
                    <a:pt x="13972" y="71434"/>
                    <a:pt x="13972" y="73355"/>
                  </a:cubicBezTo>
                  <a:cubicBezTo>
                    <a:pt x="13972" y="75277"/>
                    <a:pt x="15544" y="76848"/>
                    <a:pt x="17465" y="76848"/>
                  </a:cubicBezTo>
                  <a:cubicBezTo>
                    <a:pt x="30949" y="76848"/>
                    <a:pt x="41917" y="87817"/>
                    <a:pt x="41917" y="101300"/>
                  </a:cubicBezTo>
                  <a:lnTo>
                    <a:pt x="41917" y="104793"/>
                  </a:lnTo>
                  <a:cubicBezTo>
                    <a:pt x="41917" y="106714"/>
                    <a:pt x="43489" y="108286"/>
                    <a:pt x="45410" y="108286"/>
                  </a:cubicBezTo>
                  <a:lnTo>
                    <a:pt x="65845" y="108286"/>
                  </a:lnTo>
                  <a:cubicBezTo>
                    <a:pt x="65076" y="109893"/>
                    <a:pt x="64622" y="111640"/>
                    <a:pt x="64622" y="113526"/>
                  </a:cubicBezTo>
                  <a:cubicBezTo>
                    <a:pt x="64622" y="120267"/>
                    <a:pt x="70106" y="125752"/>
                    <a:pt x="76848" y="125752"/>
                  </a:cubicBezTo>
                  <a:lnTo>
                    <a:pt x="76848" y="139724"/>
                  </a:lnTo>
                  <a:lnTo>
                    <a:pt x="83834" y="139724"/>
                  </a:lnTo>
                  <a:lnTo>
                    <a:pt x="83834" y="125752"/>
                  </a:lnTo>
                  <a:lnTo>
                    <a:pt x="99553" y="125752"/>
                  </a:lnTo>
                  <a:cubicBezTo>
                    <a:pt x="106295" y="125752"/>
                    <a:pt x="111779" y="120267"/>
                    <a:pt x="111779" y="113526"/>
                  </a:cubicBezTo>
                  <a:cubicBezTo>
                    <a:pt x="111779" y="111640"/>
                    <a:pt x="111290" y="109858"/>
                    <a:pt x="110521" y="108251"/>
                  </a:cubicBezTo>
                  <a:cubicBezTo>
                    <a:pt x="117018" y="107972"/>
                    <a:pt x="122258" y="102627"/>
                    <a:pt x="122258" y="96060"/>
                  </a:cubicBezTo>
                  <a:cubicBezTo>
                    <a:pt x="122258" y="93720"/>
                    <a:pt x="121559" y="91519"/>
                    <a:pt x="120407" y="89668"/>
                  </a:cubicBezTo>
                  <a:cubicBezTo>
                    <a:pt x="124563" y="87712"/>
                    <a:pt x="127498" y="83485"/>
                    <a:pt x="127498" y="78595"/>
                  </a:cubicBezTo>
                  <a:cubicBezTo>
                    <a:pt x="127498" y="75172"/>
                    <a:pt x="126065" y="72098"/>
                    <a:pt x="123795" y="69862"/>
                  </a:cubicBezTo>
                  <a:cubicBezTo>
                    <a:pt x="126065" y="67627"/>
                    <a:pt x="127498" y="64553"/>
                    <a:pt x="127498" y="61130"/>
                  </a:cubicBezTo>
                  <a:cubicBezTo>
                    <a:pt x="127498" y="54388"/>
                    <a:pt x="122013" y="48904"/>
                    <a:pt x="115272" y="48904"/>
                  </a:cubicBezTo>
                  <a:lnTo>
                    <a:pt x="108286" y="48904"/>
                  </a:lnTo>
                  <a:lnTo>
                    <a:pt x="10828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2"/>
            <p:cNvSpPr/>
            <p:nvPr/>
          </p:nvSpPr>
          <p:spPr>
            <a:xfrm>
              <a:off x="1532925" y="1024050"/>
              <a:ext cx="969375" cy="785975"/>
            </a:xfrm>
            <a:custGeom>
              <a:avLst/>
              <a:gdLst/>
              <a:ahLst/>
              <a:cxnLst/>
              <a:rect l="l" t="t" r="r" b="b"/>
              <a:pathLst>
                <a:path w="38775" h="31439" extrusionOk="0">
                  <a:moveTo>
                    <a:pt x="24313" y="6987"/>
                  </a:moveTo>
                  <a:cubicBezTo>
                    <a:pt x="25745" y="6987"/>
                    <a:pt x="26898" y="8175"/>
                    <a:pt x="26898" y="9607"/>
                  </a:cubicBezTo>
                  <a:cubicBezTo>
                    <a:pt x="26898" y="10690"/>
                    <a:pt x="27387" y="11737"/>
                    <a:pt x="28260" y="12401"/>
                  </a:cubicBezTo>
                  <a:lnTo>
                    <a:pt x="29937" y="13659"/>
                  </a:lnTo>
                  <a:lnTo>
                    <a:pt x="27876" y="15720"/>
                  </a:lnTo>
                  <a:cubicBezTo>
                    <a:pt x="27247" y="16348"/>
                    <a:pt x="26898" y="17257"/>
                    <a:pt x="26898" y="18165"/>
                  </a:cubicBezTo>
                  <a:cubicBezTo>
                    <a:pt x="26898" y="21623"/>
                    <a:pt x="24103" y="24452"/>
                    <a:pt x="20715" y="24452"/>
                  </a:cubicBezTo>
                  <a:lnTo>
                    <a:pt x="11808" y="24452"/>
                  </a:lnTo>
                  <a:cubicBezTo>
                    <a:pt x="12366" y="23195"/>
                    <a:pt x="12122" y="21658"/>
                    <a:pt x="11109" y="20610"/>
                  </a:cubicBezTo>
                  <a:cubicBezTo>
                    <a:pt x="9467" y="18933"/>
                    <a:pt x="8314" y="16872"/>
                    <a:pt x="7721" y="14637"/>
                  </a:cubicBezTo>
                  <a:lnTo>
                    <a:pt x="7721" y="14637"/>
                  </a:lnTo>
                  <a:cubicBezTo>
                    <a:pt x="11039" y="16034"/>
                    <a:pt x="14637" y="16768"/>
                    <a:pt x="18270" y="16768"/>
                  </a:cubicBezTo>
                  <a:cubicBezTo>
                    <a:pt x="20226" y="16768"/>
                    <a:pt x="21763" y="15196"/>
                    <a:pt x="21763" y="13274"/>
                  </a:cubicBezTo>
                  <a:lnTo>
                    <a:pt x="21763" y="9607"/>
                  </a:lnTo>
                  <a:cubicBezTo>
                    <a:pt x="21763" y="8175"/>
                    <a:pt x="22916" y="6987"/>
                    <a:pt x="24313" y="6987"/>
                  </a:cubicBezTo>
                  <a:close/>
                  <a:moveTo>
                    <a:pt x="24313" y="1"/>
                  </a:moveTo>
                  <a:cubicBezTo>
                    <a:pt x="19108" y="1"/>
                    <a:pt x="14846" y="4227"/>
                    <a:pt x="14777" y="9467"/>
                  </a:cubicBezTo>
                  <a:cubicBezTo>
                    <a:pt x="12017" y="8978"/>
                    <a:pt x="9327" y="7930"/>
                    <a:pt x="6952" y="6323"/>
                  </a:cubicBezTo>
                  <a:lnTo>
                    <a:pt x="5730" y="5485"/>
                  </a:lnTo>
                  <a:cubicBezTo>
                    <a:pt x="5140" y="5085"/>
                    <a:pt x="4467" y="4883"/>
                    <a:pt x="3790" y="4883"/>
                  </a:cubicBezTo>
                  <a:cubicBezTo>
                    <a:pt x="3224" y="4883"/>
                    <a:pt x="2656" y="5024"/>
                    <a:pt x="2132" y="5310"/>
                  </a:cubicBezTo>
                  <a:cubicBezTo>
                    <a:pt x="979" y="5904"/>
                    <a:pt x="280" y="7092"/>
                    <a:pt x="280" y="8384"/>
                  </a:cubicBezTo>
                  <a:lnTo>
                    <a:pt x="280" y="11248"/>
                  </a:lnTo>
                  <a:cubicBezTo>
                    <a:pt x="280" y="15475"/>
                    <a:pt x="1538" y="19457"/>
                    <a:pt x="3913" y="22845"/>
                  </a:cubicBezTo>
                  <a:lnTo>
                    <a:pt x="1293" y="25500"/>
                  </a:lnTo>
                  <a:cubicBezTo>
                    <a:pt x="280" y="26478"/>
                    <a:pt x="1" y="27980"/>
                    <a:pt x="560" y="29308"/>
                  </a:cubicBezTo>
                  <a:cubicBezTo>
                    <a:pt x="1084" y="30600"/>
                    <a:pt x="2376" y="31438"/>
                    <a:pt x="3773" y="31438"/>
                  </a:cubicBezTo>
                  <a:lnTo>
                    <a:pt x="20715" y="31438"/>
                  </a:lnTo>
                  <a:cubicBezTo>
                    <a:pt x="27457" y="31438"/>
                    <a:pt x="33045" y="26304"/>
                    <a:pt x="33779" y="19702"/>
                  </a:cubicBezTo>
                  <a:lnTo>
                    <a:pt x="37691" y="15720"/>
                  </a:lnTo>
                  <a:cubicBezTo>
                    <a:pt x="38390" y="15021"/>
                    <a:pt x="38774" y="14043"/>
                    <a:pt x="38704" y="13030"/>
                  </a:cubicBezTo>
                  <a:cubicBezTo>
                    <a:pt x="38634" y="12017"/>
                    <a:pt x="38110" y="11109"/>
                    <a:pt x="37307" y="10480"/>
                  </a:cubicBezTo>
                  <a:lnTo>
                    <a:pt x="33674" y="7720"/>
                  </a:lnTo>
                  <a:cubicBezTo>
                    <a:pt x="32801" y="3319"/>
                    <a:pt x="28959" y="1"/>
                    <a:pt x="243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2"/>
            <p:cNvSpPr/>
            <p:nvPr/>
          </p:nvSpPr>
          <p:spPr>
            <a:xfrm>
              <a:off x="3548450" y="1548025"/>
              <a:ext cx="523975" cy="873300"/>
            </a:xfrm>
            <a:custGeom>
              <a:avLst/>
              <a:gdLst/>
              <a:ahLst/>
              <a:cxnLst/>
              <a:rect l="l" t="t" r="r" b="b"/>
              <a:pathLst>
                <a:path w="20959" h="34932" extrusionOk="0">
                  <a:moveTo>
                    <a:pt x="10479" y="0"/>
                  </a:moveTo>
                  <a:cubicBezTo>
                    <a:pt x="8558" y="0"/>
                    <a:pt x="6986" y="1572"/>
                    <a:pt x="6986" y="3493"/>
                  </a:cubicBezTo>
                  <a:lnTo>
                    <a:pt x="6986" y="13973"/>
                  </a:lnTo>
                  <a:lnTo>
                    <a:pt x="0" y="13973"/>
                  </a:lnTo>
                  <a:lnTo>
                    <a:pt x="0" y="20959"/>
                  </a:lnTo>
                  <a:lnTo>
                    <a:pt x="6986" y="20959"/>
                  </a:lnTo>
                  <a:lnTo>
                    <a:pt x="6986" y="34931"/>
                  </a:lnTo>
                  <a:lnTo>
                    <a:pt x="13973" y="34931"/>
                  </a:lnTo>
                  <a:lnTo>
                    <a:pt x="13973" y="20959"/>
                  </a:lnTo>
                  <a:lnTo>
                    <a:pt x="20959" y="20959"/>
                  </a:lnTo>
                  <a:lnTo>
                    <a:pt x="20959" y="13973"/>
                  </a:lnTo>
                  <a:lnTo>
                    <a:pt x="13973" y="13973"/>
                  </a:lnTo>
                  <a:lnTo>
                    <a:pt x="13973" y="6986"/>
                  </a:lnTo>
                  <a:lnTo>
                    <a:pt x="20959" y="6986"/>
                  </a:lnTo>
                  <a:lnTo>
                    <a:pt x="2095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2"/>
            <p:cNvSpPr/>
            <p:nvPr/>
          </p:nvSpPr>
          <p:spPr>
            <a:xfrm>
              <a:off x="3024475" y="1198700"/>
              <a:ext cx="1571925" cy="1571925"/>
            </a:xfrm>
            <a:custGeom>
              <a:avLst/>
              <a:gdLst/>
              <a:ahLst/>
              <a:cxnLst/>
              <a:rect l="l" t="t" r="r" b="b"/>
              <a:pathLst>
                <a:path w="62877" h="62877" extrusionOk="0">
                  <a:moveTo>
                    <a:pt x="52397" y="6987"/>
                  </a:moveTo>
                  <a:cubicBezTo>
                    <a:pt x="54318" y="6987"/>
                    <a:pt x="55890" y="8559"/>
                    <a:pt x="55890" y="10480"/>
                  </a:cubicBezTo>
                  <a:lnTo>
                    <a:pt x="55890" y="52397"/>
                  </a:lnTo>
                  <a:cubicBezTo>
                    <a:pt x="55890" y="54318"/>
                    <a:pt x="54318" y="55890"/>
                    <a:pt x="52397" y="55890"/>
                  </a:cubicBezTo>
                  <a:lnTo>
                    <a:pt x="10480" y="55890"/>
                  </a:lnTo>
                  <a:cubicBezTo>
                    <a:pt x="8559" y="55890"/>
                    <a:pt x="6987" y="54318"/>
                    <a:pt x="6987" y="52397"/>
                  </a:cubicBezTo>
                  <a:lnTo>
                    <a:pt x="6987" y="10480"/>
                  </a:lnTo>
                  <a:cubicBezTo>
                    <a:pt x="6987" y="8559"/>
                    <a:pt x="8559" y="6987"/>
                    <a:pt x="10480" y="6987"/>
                  </a:cubicBezTo>
                  <a:close/>
                  <a:moveTo>
                    <a:pt x="10480" y="1"/>
                  </a:moveTo>
                  <a:cubicBezTo>
                    <a:pt x="4716" y="1"/>
                    <a:pt x="1" y="4717"/>
                    <a:pt x="1" y="10480"/>
                  </a:cubicBezTo>
                  <a:lnTo>
                    <a:pt x="1" y="52397"/>
                  </a:lnTo>
                  <a:cubicBezTo>
                    <a:pt x="1" y="58161"/>
                    <a:pt x="4716" y="62876"/>
                    <a:pt x="10480" y="62876"/>
                  </a:cubicBezTo>
                  <a:lnTo>
                    <a:pt x="52397" y="62876"/>
                  </a:lnTo>
                  <a:cubicBezTo>
                    <a:pt x="58161" y="62876"/>
                    <a:pt x="62876" y="58161"/>
                    <a:pt x="62876" y="52397"/>
                  </a:cubicBezTo>
                  <a:lnTo>
                    <a:pt x="62876" y="10480"/>
                  </a:lnTo>
                  <a:cubicBezTo>
                    <a:pt x="62876" y="4717"/>
                    <a:pt x="58161" y="1"/>
                    <a:pt x="5239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2"/>
            <p:cNvSpPr/>
            <p:nvPr/>
          </p:nvSpPr>
          <p:spPr>
            <a:xfrm>
              <a:off x="1190625" y="674750"/>
              <a:ext cx="1571900" cy="1571900"/>
            </a:xfrm>
            <a:custGeom>
              <a:avLst/>
              <a:gdLst/>
              <a:ahLst/>
              <a:cxnLst/>
              <a:rect l="l" t="t" r="r" b="b"/>
              <a:pathLst>
                <a:path w="62876" h="62876" extrusionOk="0">
                  <a:moveTo>
                    <a:pt x="52396" y="6987"/>
                  </a:moveTo>
                  <a:cubicBezTo>
                    <a:pt x="54317" y="6987"/>
                    <a:pt x="55889" y="8558"/>
                    <a:pt x="55889" y="10480"/>
                  </a:cubicBezTo>
                  <a:lnTo>
                    <a:pt x="55889" y="52397"/>
                  </a:lnTo>
                  <a:cubicBezTo>
                    <a:pt x="55889" y="54318"/>
                    <a:pt x="54317" y="55890"/>
                    <a:pt x="52396" y="55890"/>
                  </a:cubicBezTo>
                  <a:lnTo>
                    <a:pt x="10479" y="55890"/>
                  </a:lnTo>
                  <a:cubicBezTo>
                    <a:pt x="8558" y="55890"/>
                    <a:pt x="6986" y="54318"/>
                    <a:pt x="6986" y="52397"/>
                  </a:cubicBezTo>
                  <a:lnTo>
                    <a:pt x="6986" y="10480"/>
                  </a:lnTo>
                  <a:cubicBezTo>
                    <a:pt x="6986" y="8558"/>
                    <a:pt x="8558" y="6987"/>
                    <a:pt x="10479" y="6987"/>
                  </a:cubicBezTo>
                  <a:close/>
                  <a:moveTo>
                    <a:pt x="10479" y="0"/>
                  </a:moveTo>
                  <a:cubicBezTo>
                    <a:pt x="4716" y="0"/>
                    <a:pt x="0" y="4716"/>
                    <a:pt x="0" y="10480"/>
                  </a:cubicBezTo>
                  <a:lnTo>
                    <a:pt x="0" y="52397"/>
                  </a:lnTo>
                  <a:cubicBezTo>
                    <a:pt x="0" y="58160"/>
                    <a:pt x="4716" y="62876"/>
                    <a:pt x="10479" y="62876"/>
                  </a:cubicBezTo>
                  <a:lnTo>
                    <a:pt x="52396" y="62876"/>
                  </a:lnTo>
                  <a:cubicBezTo>
                    <a:pt x="58160" y="62876"/>
                    <a:pt x="62875" y="58160"/>
                    <a:pt x="62875" y="52397"/>
                  </a:cubicBezTo>
                  <a:lnTo>
                    <a:pt x="62875" y="10480"/>
                  </a:lnTo>
                  <a:cubicBezTo>
                    <a:pt x="62875" y="4716"/>
                    <a:pt x="58160" y="0"/>
                    <a:pt x="5239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2"/>
            <p:cNvSpPr/>
            <p:nvPr/>
          </p:nvSpPr>
          <p:spPr>
            <a:xfrm>
              <a:off x="4858350" y="238125"/>
              <a:ext cx="1571900" cy="1571900"/>
            </a:xfrm>
            <a:custGeom>
              <a:avLst/>
              <a:gdLst/>
              <a:ahLst/>
              <a:cxnLst/>
              <a:rect l="l" t="t" r="r" b="b"/>
              <a:pathLst>
                <a:path w="62876" h="62876" extrusionOk="0">
                  <a:moveTo>
                    <a:pt x="52397" y="6986"/>
                  </a:moveTo>
                  <a:cubicBezTo>
                    <a:pt x="54318" y="6986"/>
                    <a:pt x="55890" y="8558"/>
                    <a:pt x="55890" y="10479"/>
                  </a:cubicBezTo>
                  <a:lnTo>
                    <a:pt x="55890" y="27945"/>
                  </a:lnTo>
                  <a:lnTo>
                    <a:pt x="48554" y="27945"/>
                  </a:lnTo>
                  <a:cubicBezTo>
                    <a:pt x="46913" y="19980"/>
                    <a:pt x="39857" y="13972"/>
                    <a:pt x="31438" y="13972"/>
                  </a:cubicBezTo>
                  <a:cubicBezTo>
                    <a:pt x="23020" y="13972"/>
                    <a:pt x="15964" y="19980"/>
                    <a:pt x="14322" y="27945"/>
                  </a:cubicBezTo>
                  <a:lnTo>
                    <a:pt x="6987" y="27945"/>
                  </a:lnTo>
                  <a:lnTo>
                    <a:pt x="6987" y="10479"/>
                  </a:lnTo>
                  <a:cubicBezTo>
                    <a:pt x="6987" y="8558"/>
                    <a:pt x="8559" y="6986"/>
                    <a:pt x="10480" y="6986"/>
                  </a:cubicBezTo>
                  <a:close/>
                  <a:moveTo>
                    <a:pt x="31438" y="20958"/>
                  </a:moveTo>
                  <a:cubicBezTo>
                    <a:pt x="37202" y="20958"/>
                    <a:pt x="41917" y="25674"/>
                    <a:pt x="41917" y="31438"/>
                  </a:cubicBezTo>
                  <a:cubicBezTo>
                    <a:pt x="41917" y="37201"/>
                    <a:pt x="37202" y="41917"/>
                    <a:pt x="31438" y="41917"/>
                  </a:cubicBezTo>
                  <a:cubicBezTo>
                    <a:pt x="25675" y="41917"/>
                    <a:pt x="20959" y="37201"/>
                    <a:pt x="20959" y="31438"/>
                  </a:cubicBezTo>
                  <a:cubicBezTo>
                    <a:pt x="20959" y="25674"/>
                    <a:pt x="25675" y="20958"/>
                    <a:pt x="31438" y="20958"/>
                  </a:cubicBezTo>
                  <a:close/>
                  <a:moveTo>
                    <a:pt x="55890" y="34931"/>
                  </a:moveTo>
                  <a:lnTo>
                    <a:pt x="55890" y="52396"/>
                  </a:lnTo>
                  <a:cubicBezTo>
                    <a:pt x="55890" y="54317"/>
                    <a:pt x="54318" y="55889"/>
                    <a:pt x="52397" y="55889"/>
                  </a:cubicBezTo>
                  <a:lnTo>
                    <a:pt x="10480" y="55889"/>
                  </a:lnTo>
                  <a:cubicBezTo>
                    <a:pt x="8559" y="55889"/>
                    <a:pt x="6987" y="54317"/>
                    <a:pt x="6987" y="52396"/>
                  </a:cubicBezTo>
                  <a:lnTo>
                    <a:pt x="6987" y="34931"/>
                  </a:lnTo>
                  <a:lnTo>
                    <a:pt x="14322" y="34931"/>
                  </a:lnTo>
                  <a:cubicBezTo>
                    <a:pt x="15964" y="42895"/>
                    <a:pt x="23020" y="48903"/>
                    <a:pt x="31438" y="48903"/>
                  </a:cubicBezTo>
                  <a:cubicBezTo>
                    <a:pt x="39857" y="48903"/>
                    <a:pt x="46913" y="42895"/>
                    <a:pt x="48554" y="34931"/>
                  </a:cubicBezTo>
                  <a:close/>
                  <a:moveTo>
                    <a:pt x="10480" y="0"/>
                  </a:moveTo>
                  <a:cubicBezTo>
                    <a:pt x="4716" y="0"/>
                    <a:pt x="0" y="4716"/>
                    <a:pt x="0" y="10479"/>
                  </a:cubicBezTo>
                  <a:lnTo>
                    <a:pt x="0" y="52396"/>
                  </a:lnTo>
                  <a:cubicBezTo>
                    <a:pt x="0" y="58160"/>
                    <a:pt x="4716" y="62875"/>
                    <a:pt x="10480" y="62875"/>
                  </a:cubicBezTo>
                  <a:lnTo>
                    <a:pt x="52397" y="62875"/>
                  </a:lnTo>
                  <a:cubicBezTo>
                    <a:pt x="58160" y="62875"/>
                    <a:pt x="62876" y="58160"/>
                    <a:pt x="62876" y="52396"/>
                  </a:cubicBezTo>
                  <a:lnTo>
                    <a:pt x="62876" y="10479"/>
                  </a:lnTo>
                  <a:cubicBezTo>
                    <a:pt x="62876" y="4716"/>
                    <a:pt x="58160" y="0"/>
                    <a:pt x="5239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2"/>
            <p:cNvSpPr/>
            <p:nvPr/>
          </p:nvSpPr>
          <p:spPr>
            <a:xfrm>
              <a:off x="3723100" y="3818525"/>
              <a:ext cx="174675" cy="174675"/>
            </a:xfrm>
            <a:custGeom>
              <a:avLst/>
              <a:gdLst/>
              <a:ahLst/>
              <a:cxnLst/>
              <a:rect l="l" t="t" r="r" b="b"/>
              <a:pathLst>
                <a:path w="6987" h="6987" extrusionOk="0">
                  <a:moveTo>
                    <a:pt x="0" y="0"/>
                  </a:moveTo>
                  <a:lnTo>
                    <a:pt x="0" y="6987"/>
                  </a:lnTo>
                  <a:lnTo>
                    <a:pt x="6987" y="6987"/>
                  </a:lnTo>
                  <a:lnTo>
                    <a:pt x="698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32"/>
          <p:cNvGrpSpPr/>
          <p:nvPr/>
        </p:nvGrpSpPr>
        <p:grpSpPr>
          <a:xfrm>
            <a:off x="5198772" y="2165883"/>
            <a:ext cx="811730" cy="811746"/>
            <a:chOff x="4964259" y="2424308"/>
            <a:chExt cx="811730" cy="811746"/>
          </a:xfrm>
        </p:grpSpPr>
        <p:sp>
          <p:nvSpPr>
            <p:cNvPr id="1220" name="Google Shape;1220;p32"/>
            <p:cNvSpPr/>
            <p:nvPr/>
          </p:nvSpPr>
          <p:spPr>
            <a:xfrm>
              <a:off x="4964259" y="2424308"/>
              <a:ext cx="811730" cy="811746"/>
            </a:xfrm>
            <a:custGeom>
              <a:avLst/>
              <a:gdLst/>
              <a:ahLst/>
              <a:cxnLst/>
              <a:rect l="l" t="t" r="r" b="b"/>
              <a:pathLst>
                <a:path w="50520" h="50521" extrusionOk="0">
                  <a:moveTo>
                    <a:pt x="25261" y="1"/>
                  </a:moveTo>
                  <a:cubicBezTo>
                    <a:pt x="18563" y="1"/>
                    <a:pt x="12137" y="2662"/>
                    <a:pt x="7401" y="7401"/>
                  </a:cubicBezTo>
                  <a:cubicBezTo>
                    <a:pt x="2662" y="12138"/>
                    <a:pt x="0" y="18563"/>
                    <a:pt x="0" y="25262"/>
                  </a:cubicBezTo>
                  <a:cubicBezTo>
                    <a:pt x="0" y="31960"/>
                    <a:pt x="2662" y="38386"/>
                    <a:pt x="7401" y="43122"/>
                  </a:cubicBezTo>
                  <a:cubicBezTo>
                    <a:pt x="12137" y="47861"/>
                    <a:pt x="18563" y="50520"/>
                    <a:pt x="25261" y="50520"/>
                  </a:cubicBezTo>
                  <a:cubicBezTo>
                    <a:pt x="31960" y="50520"/>
                    <a:pt x="38385" y="47861"/>
                    <a:pt x="43122" y="43122"/>
                  </a:cubicBezTo>
                  <a:cubicBezTo>
                    <a:pt x="47861" y="38386"/>
                    <a:pt x="50520" y="31960"/>
                    <a:pt x="50520" y="25262"/>
                  </a:cubicBezTo>
                  <a:cubicBezTo>
                    <a:pt x="50520" y="18563"/>
                    <a:pt x="47861" y="12138"/>
                    <a:pt x="43122" y="7401"/>
                  </a:cubicBezTo>
                  <a:cubicBezTo>
                    <a:pt x="38385" y="2662"/>
                    <a:pt x="31960" y="1"/>
                    <a:pt x="25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2"/>
            <p:cNvSpPr/>
            <p:nvPr/>
          </p:nvSpPr>
          <p:spPr>
            <a:xfrm>
              <a:off x="5066882" y="2526931"/>
              <a:ext cx="606532" cy="606532"/>
            </a:xfrm>
            <a:custGeom>
              <a:avLst/>
              <a:gdLst/>
              <a:ahLst/>
              <a:cxnLst/>
              <a:rect l="l" t="t" r="r" b="b"/>
              <a:pathLst>
                <a:path w="37749" h="37749" extrusionOk="0">
                  <a:moveTo>
                    <a:pt x="18874" y="1"/>
                  </a:moveTo>
                  <a:cubicBezTo>
                    <a:pt x="13868" y="1"/>
                    <a:pt x="9067" y="1989"/>
                    <a:pt x="5529" y="5529"/>
                  </a:cubicBezTo>
                  <a:cubicBezTo>
                    <a:pt x="1988" y="9068"/>
                    <a:pt x="1" y="13868"/>
                    <a:pt x="1" y="18875"/>
                  </a:cubicBezTo>
                  <a:cubicBezTo>
                    <a:pt x="1" y="23881"/>
                    <a:pt x="1988" y="28682"/>
                    <a:pt x="5529" y="32220"/>
                  </a:cubicBezTo>
                  <a:cubicBezTo>
                    <a:pt x="9067" y="35761"/>
                    <a:pt x="13868" y="37748"/>
                    <a:pt x="18874" y="37748"/>
                  </a:cubicBezTo>
                  <a:cubicBezTo>
                    <a:pt x="23881" y="37748"/>
                    <a:pt x="28681" y="35761"/>
                    <a:pt x="32220" y="32220"/>
                  </a:cubicBezTo>
                  <a:cubicBezTo>
                    <a:pt x="35760" y="28682"/>
                    <a:pt x="37748" y="23881"/>
                    <a:pt x="37748" y="18875"/>
                  </a:cubicBezTo>
                  <a:cubicBezTo>
                    <a:pt x="37748" y="13868"/>
                    <a:pt x="35760" y="9068"/>
                    <a:pt x="32220" y="5529"/>
                  </a:cubicBezTo>
                  <a:cubicBezTo>
                    <a:pt x="28681" y="1989"/>
                    <a:pt x="23881" y="1"/>
                    <a:pt x="188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2"/>
            <p:cNvSpPr/>
            <p:nvPr/>
          </p:nvSpPr>
          <p:spPr>
            <a:xfrm>
              <a:off x="5202328" y="2662419"/>
              <a:ext cx="66543" cy="66543"/>
            </a:xfrm>
            <a:custGeom>
              <a:avLst/>
              <a:gdLst/>
              <a:ahLst/>
              <a:cxnLst/>
              <a:rect l="l" t="t" r="r" b="b"/>
              <a:pathLst>
                <a:path w="41917" h="41917" extrusionOk="0">
                  <a:moveTo>
                    <a:pt x="3493" y="0"/>
                  </a:moveTo>
                  <a:cubicBezTo>
                    <a:pt x="1572" y="0"/>
                    <a:pt x="0" y="1572"/>
                    <a:pt x="0" y="3493"/>
                  </a:cubicBezTo>
                  <a:lnTo>
                    <a:pt x="0" y="41917"/>
                  </a:lnTo>
                  <a:lnTo>
                    <a:pt x="6986" y="41917"/>
                  </a:lnTo>
                  <a:lnTo>
                    <a:pt x="6986" y="6986"/>
                  </a:lnTo>
                  <a:lnTo>
                    <a:pt x="41917" y="6986"/>
                  </a:lnTo>
                  <a:lnTo>
                    <a:pt x="4191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2"/>
            <p:cNvSpPr/>
            <p:nvPr/>
          </p:nvSpPr>
          <p:spPr>
            <a:xfrm>
              <a:off x="5468499" y="2662419"/>
              <a:ext cx="66545" cy="66543"/>
            </a:xfrm>
            <a:custGeom>
              <a:avLst/>
              <a:gdLst/>
              <a:ahLst/>
              <a:cxnLst/>
              <a:rect l="l" t="t" r="r" b="b"/>
              <a:pathLst>
                <a:path w="41918" h="41917" extrusionOk="0">
                  <a:moveTo>
                    <a:pt x="1" y="0"/>
                  </a:moveTo>
                  <a:lnTo>
                    <a:pt x="1" y="6986"/>
                  </a:lnTo>
                  <a:lnTo>
                    <a:pt x="34932" y="6986"/>
                  </a:lnTo>
                  <a:lnTo>
                    <a:pt x="34932" y="41917"/>
                  </a:lnTo>
                  <a:lnTo>
                    <a:pt x="41918" y="41917"/>
                  </a:lnTo>
                  <a:lnTo>
                    <a:pt x="41918" y="3493"/>
                  </a:lnTo>
                  <a:cubicBezTo>
                    <a:pt x="41918" y="1572"/>
                    <a:pt x="40346" y="0"/>
                    <a:pt x="3842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2"/>
            <p:cNvSpPr/>
            <p:nvPr/>
          </p:nvSpPr>
          <p:spPr>
            <a:xfrm>
              <a:off x="5202328" y="2928590"/>
              <a:ext cx="66543" cy="66545"/>
            </a:xfrm>
            <a:custGeom>
              <a:avLst/>
              <a:gdLst/>
              <a:ahLst/>
              <a:cxnLst/>
              <a:rect l="l" t="t" r="r" b="b"/>
              <a:pathLst>
                <a:path w="41917" h="41918" extrusionOk="0">
                  <a:moveTo>
                    <a:pt x="0" y="1"/>
                  </a:moveTo>
                  <a:lnTo>
                    <a:pt x="0" y="38425"/>
                  </a:lnTo>
                  <a:cubicBezTo>
                    <a:pt x="0" y="40346"/>
                    <a:pt x="1572" y="41918"/>
                    <a:pt x="3493" y="41918"/>
                  </a:cubicBezTo>
                  <a:lnTo>
                    <a:pt x="41917" y="41918"/>
                  </a:lnTo>
                  <a:lnTo>
                    <a:pt x="41917" y="34932"/>
                  </a:lnTo>
                  <a:lnTo>
                    <a:pt x="6986" y="34932"/>
                  </a:lnTo>
                  <a:lnTo>
                    <a:pt x="698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2"/>
            <p:cNvSpPr/>
            <p:nvPr/>
          </p:nvSpPr>
          <p:spPr>
            <a:xfrm>
              <a:off x="5468499" y="2928590"/>
              <a:ext cx="66545" cy="66545"/>
            </a:xfrm>
            <a:custGeom>
              <a:avLst/>
              <a:gdLst/>
              <a:ahLst/>
              <a:cxnLst/>
              <a:rect l="l" t="t" r="r" b="b"/>
              <a:pathLst>
                <a:path w="41918" h="41918" extrusionOk="0">
                  <a:moveTo>
                    <a:pt x="34932" y="1"/>
                  </a:moveTo>
                  <a:lnTo>
                    <a:pt x="34932" y="34932"/>
                  </a:lnTo>
                  <a:lnTo>
                    <a:pt x="1" y="34932"/>
                  </a:lnTo>
                  <a:lnTo>
                    <a:pt x="1" y="41918"/>
                  </a:lnTo>
                  <a:lnTo>
                    <a:pt x="38425" y="41918"/>
                  </a:lnTo>
                  <a:cubicBezTo>
                    <a:pt x="40346" y="41918"/>
                    <a:pt x="41918" y="40346"/>
                    <a:pt x="41918" y="38425"/>
                  </a:cubicBezTo>
                  <a:lnTo>
                    <a:pt x="4191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2"/>
            <p:cNvSpPr/>
            <p:nvPr/>
          </p:nvSpPr>
          <p:spPr>
            <a:xfrm>
              <a:off x="5202328" y="2662419"/>
              <a:ext cx="332716" cy="332716"/>
            </a:xfrm>
            <a:custGeom>
              <a:avLst/>
              <a:gdLst/>
              <a:ahLst/>
              <a:cxnLst/>
              <a:rect l="l" t="t" r="r" b="b"/>
              <a:pathLst>
                <a:path w="209585" h="209585" extrusionOk="0">
                  <a:moveTo>
                    <a:pt x="104792" y="55889"/>
                  </a:moveTo>
                  <a:cubicBezTo>
                    <a:pt x="114713" y="55889"/>
                    <a:pt x="120162" y="60570"/>
                    <a:pt x="121734" y="70351"/>
                  </a:cubicBezTo>
                  <a:lnTo>
                    <a:pt x="121734" y="70351"/>
                  </a:lnTo>
                  <a:lnTo>
                    <a:pt x="110102" y="63365"/>
                  </a:lnTo>
                  <a:cubicBezTo>
                    <a:pt x="109534" y="63033"/>
                    <a:pt x="108913" y="62874"/>
                    <a:pt x="108302" y="62874"/>
                  </a:cubicBezTo>
                  <a:cubicBezTo>
                    <a:pt x="107109" y="62874"/>
                    <a:pt x="105951" y="63479"/>
                    <a:pt x="105282" y="64587"/>
                  </a:cubicBezTo>
                  <a:cubicBezTo>
                    <a:pt x="105177" y="64797"/>
                    <a:pt x="105072" y="65006"/>
                    <a:pt x="104967" y="65251"/>
                  </a:cubicBezTo>
                  <a:cubicBezTo>
                    <a:pt x="103221" y="70560"/>
                    <a:pt x="93650" y="72586"/>
                    <a:pt x="87537" y="73145"/>
                  </a:cubicBezTo>
                  <a:lnTo>
                    <a:pt x="87537" y="73145"/>
                  </a:lnTo>
                  <a:cubicBezTo>
                    <a:pt x="88445" y="61443"/>
                    <a:pt x="93964" y="55889"/>
                    <a:pt x="104792" y="55889"/>
                  </a:cubicBezTo>
                  <a:close/>
                  <a:moveTo>
                    <a:pt x="48903" y="76848"/>
                  </a:moveTo>
                  <a:cubicBezTo>
                    <a:pt x="58824" y="76848"/>
                    <a:pt x="64273" y="81529"/>
                    <a:pt x="65845" y="91309"/>
                  </a:cubicBezTo>
                  <a:lnTo>
                    <a:pt x="54213" y="84323"/>
                  </a:lnTo>
                  <a:cubicBezTo>
                    <a:pt x="53644" y="83992"/>
                    <a:pt x="53024" y="83833"/>
                    <a:pt x="52412" y="83833"/>
                  </a:cubicBezTo>
                  <a:cubicBezTo>
                    <a:pt x="51220" y="83833"/>
                    <a:pt x="50062" y="84437"/>
                    <a:pt x="49392" y="85546"/>
                  </a:cubicBezTo>
                  <a:cubicBezTo>
                    <a:pt x="49287" y="85755"/>
                    <a:pt x="49183" y="85965"/>
                    <a:pt x="49078" y="86209"/>
                  </a:cubicBezTo>
                  <a:cubicBezTo>
                    <a:pt x="47331" y="91519"/>
                    <a:pt x="37760" y="93545"/>
                    <a:pt x="31647" y="94104"/>
                  </a:cubicBezTo>
                  <a:cubicBezTo>
                    <a:pt x="32556" y="82402"/>
                    <a:pt x="38075" y="76848"/>
                    <a:pt x="48903" y="76848"/>
                  </a:cubicBezTo>
                  <a:close/>
                  <a:moveTo>
                    <a:pt x="160682" y="76848"/>
                  </a:moveTo>
                  <a:cubicBezTo>
                    <a:pt x="170602" y="76848"/>
                    <a:pt x="176051" y="81529"/>
                    <a:pt x="177623" y="91309"/>
                  </a:cubicBezTo>
                  <a:lnTo>
                    <a:pt x="165991" y="84323"/>
                  </a:lnTo>
                  <a:cubicBezTo>
                    <a:pt x="165423" y="83992"/>
                    <a:pt x="164803" y="83833"/>
                    <a:pt x="164191" y="83833"/>
                  </a:cubicBezTo>
                  <a:cubicBezTo>
                    <a:pt x="162999" y="83833"/>
                    <a:pt x="161840" y="84437"/>
                    <a:pt x="161171" y="85546"/>
                  </a:cubicBezTo>
                  <a:cubicBezTo>
                    <a:pt x="161066" y="85755"/>
                    <a:pt x="160961" y="85965"/>
                    <a:pt x="160856" y="86209"/>
                  </a:cubicBezTo>
                  <a:cubicBezTo>
                    <a:pt x="159110" y="91519"/>
                    <a:pt x="149539" y="93545"/>
                    <a:pt x="143426" y="94104"/>
                  </a:cubicBezTo>
                  <a:cubicBezTo>
                    <a:pt x="144334" y="82402"/>
                    <a:pt x="149853" y="76848"/>
                    <a:pt x="160682" y="76848"/>
                  </a:cubicBezTo>
                  <a:close/>
                  <a:moveTo>
                    <a:pt x="109613" y="71224"/>
                  </a:moveTo>
                  <a:lnTo>
                    <a:pt x="122083" y="78734"/>
                  </a:lnTo>
                  <a:cubicBezTo>
                    <a:pt x="120686" y="87292"/>
                    <a:pt x="110172" y="94313"/>
                    <a:pt x="104792" y="94313"/>
                  </a:cubicBezTo>
                  <a:cubicBezTo>
                    <a:pt x="97003" y="92986"/>
                    <a:pt x="90506" y="87572"/>
                    <a:pt x="87816" y="80166"/>
                  </a:cubicBezTo>
                  <a:cubicBezTo>
                    <a:pt x="93789" y="79677"/>
                    <a:pt x="104583" y="77861"/>
                    <a:pt x="109613" y="71224"/>
                  </a:cubicBezTo>
                  <a:close/>
                  <a:moveTo>
                    <a:pt x="53724" y="92182"/>
                  </a:moveTo>
                  <a:lnTo>
                    <a:pt x="66194" y="99693"/>
                  </a:lnTo>
                  <a:cubicBezTo>
                    <a:pt x="64797" y="108251"/>
                    <a:pt x="54283" y="115272"/>
                    <a:pt x="48903" y="115272"/>
                  </a:cubicBezTo>
                  <a:cubicBezTo>
                    <a:pt x="41114" y="113944"/>
                    <a:pt x="34616" y="108530"/>
                    <a:pt x="31927" y="101125"/>
                  </a:cubicBezTo>
                  <a:cubicBezTo>
                    <a:pt x="37900" y="100636"/>
                    <a:pt x="48694" y="98819"/>
                    <a:pt x="53724" y="92182"/>
                  </a:cubicBezTo>
                  <a:close/>
                  <a:moveTo>
                    <a:pt x="165502" y="92182"/>
                  </a:moveTo>
                  <a:lnTo>
                    <a:pt x="177973" y="99693"/>
                  </a:lnTo>
                  <a:cubicBezTo>
                    <a:pt x="176575" y="108251"/>
                    <a:pt x="166061" y="115272"/>
                    <a:pt x="160682" y="115272"/>
                  </a:cubicBezTo>
                  <a:cubicBezTo>
                    <a:pt x="152892" y="113944"/>
                    <a:pt x="146395" y="108530"/>
                    <a:pt x="143705" y="101125"/>
                  </a:cubicBezTo>
                  <a:cubicBezTo>
                    <a:pt x="149679" y="100636"/>
                    <a:pt x="160472" y="98819"/>
                    <a:pt x="165502" y="92182"/>
                  </a:cubicBezTo>
                  <a:close/>
                  <a:moveTo>
                    <a:pt x="104792" y="107203"/>
                  </a:moveTo>
                  <a:lnTo>
                    <a:pt x="107692" y="114433"/>
                  </a:lnTo>
                  <a:lnTo>
                    <a:pt x="104792" y="117333"/>
                  </a:lnTo>
                  <a:lnTo>
                    <a:pt x="101893" y="114433"/>
                  </a:lnTo>
                  <a:lnTo>
                    <a:pt x="104792" y="107203"/>
                  </a:lnTo>
                  <a:close/>
                  <a:moveTo>
                    <a:pt x="108286" y="14077"/>
                  </a:moveTo>
                  <a:cubicBezTo>
                    <a:pt x="155652" y="15928"/>
                    <a:pt x="193656" y="53933"/>
                    <a:pt x="195543" y="101299"/>
                  </a:cubicBezTo>
                  <a:lnTo>
                    <a:pt x="188626" y="101299"/>
                  </a:lnTo>
                  <a:lnTo>
                    <a:pt x="188626" y="108286"/>
                  </a:lnTo>
                  <a:lnTo>
                    <a:pt x="195543" y="108286"/>
                  </a:lnTo>
                  <a:cubicBezTo>
                    <a:pt x="195228" y="115866"/>
                    <a:pt x="194006" y="123411"/>
                    <a:pt x="191840" y="130711"/>
                  </a:cubicBezTo>
                  <a:cubicBezTo>
                    <a:pt x="190513" y="122642"/>
                    <a:pt x="184016" y="116424"/>
                    <a:pt x="175912" y="115446"/>
                  </a:cubicBezTo>
                  <a:cubicBezTo>
                    <a:pt x="181361" y="111150"/>
                    <a:pt x="184714" y="104723"/>
                    <a:pt x="185133" y="97806"/>
                  </a:cubicBezTo>
                  <a:cubicBezTo>
                    <a:pt x="185133" y="74717"/>
                    <a:pt x="171825" y="69862"/>
                    <a:pt x="160682" y="69862"/>
                  </a:cubicBezTo>
                  <a:cubicBezTo>
                    <a:pt x="149539" y="69862"/>
                    <a:pt x="136230" y="74717"/>
                    <a:pt x="136230" y="97806"/>
                  </a:cubicBezTo>
                  <a:cubicBezTo>
                    <a:pt x="136649" y="104723"/>
                    <a:pt x="140003" y="111150"/>
                    <a:pt x="145452" y="115446"/>
                  </a:cubicBezTo>
                  <a:cubicBezTo>
                    <a:pt x="142588" y="115796"/>
                    <a:pt x="139863" y="116809"/>
                    <a:pt x="137488" y="118381"/>
                  </a:cubicBezTo>
                  <a:cubicBezTo>
                    <a:pt x="137034" y="118695"/>
                    <a:pt x="136649" y="119009"/>
                    <a:pt x="136230" y="119359"/>
                  </a:cubicBezTo>
                  <a:lnTo>
                    <a:pt x="136230" y="112827"/>
                  </a:lnTo>
                  <a:cubicBezTo>
                    <a:pt x="136265" y="103500"/>
                    <a:pt x="129279" y="95606"/>
                    <a:pt x="120022" y="94488"/>
                  </a:cubicBezTo>
                  <a:cubicBezTo>
                    <a:pt x="125472" y="90191"/>
                    <a:pt x="128825" y="83764"/>
                    <a:pt x="129244" y="76848"/>
                  </a:cubicBezTo>
                  <a:cubicBezTo>
                    <a:pt x="129244" y="53759"/>
                    <a:pt x="115935" y="48903"/>
                    <a:pt x="104792" y="48903"/>
                  </a:cubicBezTo>
                  <a:cubicBezTo>
                    <a:pt x="93650" y="48903"/>
                    <a:pt x="80341" y="53759"/>
                    <a:pt x="80341" y="76848"/>
                  </a:cubicBezTo>
                  <a:cubicBezTo>
                    <a:pt x="80760" y="83764"/>
                    <a:pt x="84113" y="90191"/>
                    <a:pt x="89563" y="94488"/>
                  </a:cubicBezTo>
                  <a:cubicBezTo>
                    <a:pt x="80306" y="95641"/>
                    <a:pt x="73355" y="103500"/>
                    <a:pt x="73355" y="112827"/>
                  </a:cubicBezTo>
                  <a:lnTo>
                    <a:pt x="73355" y="119324"/>
                  </a:lnTo>
                  <a:cubicBezTo>
                    <a:pt x="72936" y="119009"/>
                    <a:pt x="72551" y="118660"/>
                    <a:pt x="72097" y="118381"/>
                  </a:cubicBezTo>
                  <a:cubicBezTo>
                    <a:pt x="69722" y="116774"/>
                    <a:pt x="66997" y="115796"/>
                    <a:pt x="64133" y="115446"/>
                  </a:cubicBezTo>
                  <a:cubicBezTo>
                    <a:pt x="69582" y="111150"/>
                    <a:pt x="72936" y="104723"/>
                    <a:pt x="73355" y="97806"/>
                  </a:cubicBezTo>
                  <a:cubicBezTo>
                    <a:pt x="73355" y="74717"/>
                    <a:pt x="60046" y="69862"/>
                    <a:pt x="48903" y="69862"/>
                  </a:cubicBezTo>
                  <a:cubicBezTo>
                    <a:pt x="37760" y="69862"/>
                    <a:pt x="24452" y="74717"/>
                    <a:pt x="24452" y="97806"/>
                  </a:cubicBezTo>
                  <a:cubicBezTo>
                    <a:pt x="24871" y="104723"/>
                    <a:pt x="28224" y="111150"/>
                    <a:pt x="33673" y="115446"/>
                  </a:cubicBezTo>
                  <a:cubicBezTo>
                    <a:pt x="25569" y="116424"/>
                    <a:pt x="19072" y="122642"/>
                    <a:pt x="17745" y="130711"/>
                  </a:cubicBezTo>
                  <a:cubicBezTo>
                    <a:pt x="15579" y="123411"/>
                    <a:pt x="14357" y="115866"/>
                    <a:pt x="14077" y="108286"/>
                  </a:cubicBezTo>
                  <a:lnTo>
                    <a:pt x="20958" y="108286"/>
                  </a:lnTo>
                  <a:lnTo>
                    <a:pt x="20958" y="101299"/>
                  </a:lnTo>
                  <a:lnTo>
                    <a:pt x="14077" y="101299"/>
                  </a:lnTo>
                  <a:cubicBezTo>
                    <a:pt x="15928" y="53933"/>
                    <a:pt x="53933" y="15928"/>
                    <a:pt x="101299" y="14077"/>
                  </a:cubicBezTo>
                  <a:lnTo>
                    <a:pt x="101299" y="20958"/>
                  </a:lnTo>
                  <a:lnTo>
                    <a:pt x="108286" y="20958"/>
                  </a:lnTo>
                  <a:lnTo>
                    <a:pt x="108286" y="14077"/>
                  </a:lnTo>
                  <a:close/>
                  <a:moveTo>
                    <a:pt x="117717" y="101299"/>
                  </a:moveTo>
                  <a:cubicBezTo>
                    <a:pt x="124074" y="101299"/>
                    <a:pt x="129244" y="106469"/>
                    <a:pt x="129244" y="112827"/>
                  </a:cubicBezTo>
                  <a:lnTo>
                    <a:pt x="129244" y="136230"/>
                  </a:lnTo>
                  <a:lnTo>
                    <a:pt x="80341" y="136230"/>
                  </a:lnTo>
                  <a:lnTo>
                    <a:pt x="80341" y="112827"/>
                  </a:lnTo>
                  <a:cubicBezTo>
                    <a:pt x="80341" y="106469"/>
                    <a:pt x="85511" y="101299"/>
                    <a:pt x="91868" y="101299"/>
                  </a:cubicBezTo>
                  <a:lnTo>
                    <a:pt x="99623" y="101299"/>
                  </a:lnTo>
                  <a:lnTo>
                    <a:pt x="94558" y="113979"/>
                  </a:lnTo>
                  <a:cubicBezTo>
                    <a:pt x="94034" y="115272"/>
                    <a:pt x="94348" y="116739"/>
                    <a:pt x="95326" y="117752"/>
                  </a:cubicBezTo>
                  <a:lnTo>
                    <a:pt x="102312" y="124738"/>
                  </a:lnTo>
                  <a:cubicBezTo>
                    <a:pt x="102994" y="125419"/>
                    <a:pt x="103893" y="125760"/>
                    <a:pt x="104792" y="125760"/>
                  </a:cubicBezTo>
                  <a:cubicBezTo>
                    <a:pt x="105692" y="125760"/>
                    <a:pt x="106591" y="125419"/>
                    <a:pt x="107273" y="124738"/>
                  </a:cubicBezTo>
                  <a:lnTo>
                    <a:pt x="114259" y="117752"/>
                  </a:lnTo>
                  <a:cubicBezTo>
                    <a:pt x="115237" y="116739"/>
                    <a:pt x="115551" y="115272"/>
                    <a:pt x="115027" y="113979"/>
                  </a:cubicBezTo>
                  <a:lnTo>
                    <a:pt x="109962" y="101299"/>
                  </a:lnTo>
                  <a:close/>
                  <a:moveTo>
                    <a:pt x="48903" y="128161"/>
                  </a:moveTo>
                  <a:lnTo>
                    <a:pt x="51802" y="135392"/>
                  </a:lnTo>
                  <a:lnTo>
                    <a:pt x="48903" y="138291"/>
                  </a:lnTo>
                  <a:lnTo>
                    <a:pt x="46004" y="135392"/>
                  </a:lnTo>
                  <a:lnTo>
                    <a:pt x="48903" y="128161"/>
                  </a:lnTo>
                  <a:close/>
                  <a:moveTo>
                    <a:pt x="160682" y="128161"/>
                  </a:moveTo>
                  <a:lnTo>
                    <a:pt x="163581" y="135392"/>
                  </a:lnTo>
                  <a:lnTo>
                    <a:pt x="160682" y="138291"/>
                  </a:lnTo>
                  <a:lnTo>
                    <a:pt x="157783" y="135392"/>
                  </a:lnTo>
                  <a:lnTo>
                    <a:pt x="160682" y="128161"/>
                  </a:lnTo>
                  <a:close/>
                  <a:moveTo>
                    <a:pt x="61828" y="122258"/>
                  </a:moveTo>
                  <a:cubicBezTo>
                    <a:pt x="68185" y="122258"/>
                    <a:pt x="73355" y="127428"/>
                    <a:pt x="73355" y="133785"/>
                  </a:cubicBezTo>
                  <a:lnTo>
                    <a:pt x="73355" y="157189"/>
                  </a:lnTo>
                  <a:lnTo>
                    <a:pt x="30669" y="157189"/>
                  </a:lnTo>
                  <a:cubicBezTo>
                    <a:pt x="28399" y="153940"/>
                    <a:pt x="26303" y="150552"/>
                    <a:pt x="24452" y="147059"/>
                  </a:cubicBezTo>
                  <a:lnTo>
                    <a:pt x="24452" y="133785"/>
                  </a:lnTo>
                  <a:cubicBezTo>
                    <a:pt x="24452" y="127428"/>
                    <a:pt x="29621" y="122258"/>
                    <a:pt x="35979" y="122258"/>
                  </a:cubicBezTo>
                  <a:lnTo>
                    <a:pt x="43733" y="122258"/>
                  </a:lnTo>
                  <a:lnTo>
                    <a:pt x="38668" y="134938"/>
                  </a:lnTo>
                  <a:cubicBezTo>
                    <a:pt x="38144" y="136230"/>
                    <a:pt x="38459" y="137697"/>
                    <a:pt x="39437" y="138710"/>
                  </a:cubicBezTo>
                  <a:lnTo>
                    <a:pt x="46423" y="145696"/>
                  </a:lnTo>
                  <a:cubicBezTo>
                    <a:pt x="47104" y="146378"/>
                    <a:pt x="48004" y="146718"/>
                    <a:pt x="48903" y="146718"/>
                  </a:cubicBezTo>
                  <a:cubicBezTo>
                    <a:pt x="49803" y="146718"/>
                    <a:pt x="50702" y="146378"/>
                    <a:pt x="51383" y="145696"/>
                  </a:cubicBezTo>
                  <a:lnTo>
                    <a:pt x="58369" y="138710"/>
                  </a:lnTo>
                  <a:cubicBezTo>
                    <a:pt x="59347" y="137697"/>
                    <a:pt x="59662" y="136230"/>
                    <a:pt x="59138" y="134938"/>
                  </a:cubicBezTo>
                  <a:lnTo>
                    <a:pt x="54073" y="122258"/>
                  </a:lnTo>
                  <a:close/>
                  <a:moveTo>
                    <a:pt x="173606" y="122258"/>
                  </a:moveTo>
                  <a:cubicBezTo>
                    <a:pt x="179964" y="122258"/>
                    <a:pt x="185133" y="127428"/>
                    <a:pt x="185133" y="133785"/>
                  </a:cubicBezTo>
                  <a:lnTo>
                    <a:pt x="185133" y="147059"/>
                  </a:lnTo>
                  <a:cubicBezTo>
                    <a:pt x="183282" y="150552"/>
                    <a:pt x="181186" y="153940"/>
                    <a:pt x="178916" y="157189"/>
                  </a:cubicBezTo>
                  <a:lnTo>
                    <a:pt x="136230" y="157189"/>
                  </a:lnTo>
                  <a:lnTo>
                    <a:pt x="136230" y="133785"/>
                  </a:lnTo>
                  <a:cubicBezTo>
                    <a:pt x="136230" y="127428"/>
                    <a:pt x="141400" y="122258"/>
                    <a:pt x="147757" y="122258"/>
                  </a:cubicBezTo>
                  <a:lnTo>
                    <a:pt x="155512" y="122258"/>
                  </a:lnTo>
                  <a:lnTo>
                    <a:pt x="150447" y="134938"/>
                  </a:lnTo>
                  <a:cubicBezTo>
                    <a:pt x="149923" y="136230"/>
                    <a:pt x="150237" y="137697"/>
                    <a:pt x="151216" y="138710"/>
                  </a:cubicBezTo>
                  <a:lnTo>
                    <a:pt x="158202" y="145696"/>
                  </a:lnTo>
                  <a:cubicBezTo>
                    <a:pt x="158883" y="146378"/>
                    <a:pt x="159782" y="146718"/>
                    <a:pt x="160682" y="146718"/>
                  </a:cubicBezTo>
                  <a:cubicBezTo>
                    <a:pt x="161581" y="146718"/>
                    <a:pt x="162481" y="146378"/>
                    <a:pt x="163162" y="145696"/>
                  </a:cubicBezTo>
                  <a:lnTo>
                    <a:pt x="170148" y="138710"/>
                  </a:lnTo>
                  <a:cubicBezTo>
                    <a:pt x="171126" y="137697"/>
                    <a:pt x="171440" y="136230"/>
                    <a:pt x="170917" y="134938"/>
                  </a:cubicBezTo>
                  <a:lnTo>
                    <a:pt x="165852" y="122258"/>
                  </a:lnTo>
                  <a:close/>
                  <a:moveTo>
                    <a:pt x="129244" y="143216"/>
                  </a:moveTo>
                  <a:lnTo>
                    <a:pt x="129244" y="160682"/>
                  </a:lnTo>
                  <a:cubicBezTo>
                    <a:pt x="129244" y="162603"/>
                    <a:pt x="130816" y="164175"/>
                    <a:pt x="132737" y="164175"/>
                  </a:cubicBezTo>
                  <a:lnTo>
                    <a:pt x="173432" y="164175"/>
                  </a:lnTo>
                  <a:cubicBezTo>
                    <a:pt x="157014" y="183212"/>
                    <a:pt x="133401" y="194565"/>
                    <a:pt x="108286" y="195543"/>
                  </a:cubicBezTo>
                  <a:lnTo>
                    <a:pt x="108286" y="188626"/>
                  </a:lnTo>
                  <a:lnTo>
                    <a:pt x="101299" y="188626"/>
                  </a:lnTo>
                  <a:lnTo>
                    <a:pt x="101299" y="195543"/>
                  </a:lnTo>
                  <a:cubicBezTo>
                    <a:pt x="76184" y="194565"/>
                    <a:pt x="52571" y="183212"/>
                    <a:pt x="36153" y="164175"/>
                  </a:cubicBezTo>
                  <a:lnTo>
                    <a:pt x="76848" y="164175"/>
                  </a:lnTo>
                  <a:cubicBezTo>
                    <a:pt x="78769" y="164175"/>
                    <a:pt x="80341" y="162603"/>
                    <a:pt x="80341" y="160682"/>
                  </a:cubicBezTo>
                  <a:lnTo>
                    <a:pt x="80341" y="143216"/>
                  </a:lnTo>
                  <a:close/>
                  <a:moveTo>
                    <a:pt x="101299" y="0"/>
                  </a:moveTo>
                  <a:lnTo>
                    <a:pt x="101299" y="7091"/>
                  </a:lnTo>
                  <a:cubicBezTo>
                    <a:pt x="50056" y="8977"/>
                    <a:pt x="8977" y="50056"/>
                    <a:pt x="7091" y="101299"/>
                  </a:cubicBezTo>
                  <a:lnTo>
                    <a:pt x="0" y="101299"/>
                  </a:lnTo>
                  <a:lnTo>
                    <a:pt x="0" y="108286"/>
                  </a:lnTo>
                  <a:lnTo>
                    <a:pt x="7091" y="108286"/>
                  </a:lnTo>
                  <a:cubicBezTo>
                    <a:pt x="8977" y="159529"/>
                    <a:pt x="50056" y="200608"/>
                    <a:pt x="101299" y="202529"/>
                  </a:cubicBezTo>
                  <a:lnTo>
                    <a:pt x="101299" y="209585"/>
                  </a:lnTo>
                  <a:lnTo>
                    <a:pt x="108286" y="209585"/>
                  </a:lnTo>
                  <a:lnTo>
                    <a:pt x="108286" y="202529"/>
                  </a:lnTo>
                  <a:cubicBezTo>
                    <a:pt x="159529" y="200608"/>
                    <a:pt x="200608" y="159529"/>
                    <a:pt x="202529" y="108286"/>
                  </a:cubicBezTo>
                  <a:lnTo>
                    <a:pt x="209585" y="108286"/>
                  </a:lnTo>
                  <a:lnTo>
                    <a:pt x="209585" y="101299"/>
                  </a:lnTo>
                  <a:lnTo>
                    <a:pt x="202529" y="101299"/>
                  </a:lnTo>
                  <a:cubicBezTo>
                    <a:pt x="200608" y="50056"/>
                    <a:pt x="159529" y="8977"/>
                    <a:pt x="108286" y="7091"/>
                  </a:cubicBezTo>
                  <a:lnTo>
                    <a:pt x="10828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32"/>
          <p:cNvGrpSpPr/>
          <p:nvPr/>
        </p:nvGrpSpPr>
        <p:grpSpPr>
          <a:xfrm>
            <a:off x="4267797" y="4106240"/>
            <a:ext cx="322747" cy="299464"/>
            <a:chOff x="1190625" y="426500"/>
            <a:chExt cx="5222450" cy="4845700"/>
          </a:xfrm>
        </p:grpSpPr>
        <p:sp>
          <p:nvSpPr>
            <p:cNvPr id="1228" name="Google Shape;1228;p32"/>
            <p:cNvSpPr/>
            <p:nvPr/>
          </p:nvSpPr>
          <p:spPr>
            <a:xfrm>
              <a:off x="2997750" y="426500"/>
              <a:ext cx="1392075" cy="1202875"/>
            </a:xfrm>
            <a:custGeom>
              <a:avLst/>
              <a:gdLst/>
              <a:ahLst/>
              <a:cxnLst/>
              <a:rect l="l" t="t" r="r" b="b"/>
              <a:pathLst>
                <a:path w="55683" h="48115" extrusionOk="0">
                  <a:moveTo>
                    <a:pt x="16963" y="8155"/>
                  </a:moveTo>
                  <a:cubicBezTo>
                    <a:pt x="17615" y="8155"/>
                    <a:pt x="18268" y="8253"/>
                    <a:pt x="18920" y="8416"/>
                  </a:cubicBezTo>
                  <a:cubicBezTo>
                    <a:pt x="20453" y="8775"/>
                    <a:pt x="21204" y="9525"/>
                    <a:pt x="23422" y="11874"/>
                  </a:cubicBezTo>
                  <a:cubicBezTo>
                    <a:pt x="23878" y="12363"/>
                    <a:pt x="24400" y="12885"/>
                    <a:pt x="24922" y="13440"/>
                  </a:cubicBezTo>
                  <a:cubicBezTo>
                    <a:pt x="25705" y="14255"/>
                    <a:pt x="26749" y="14679"/>
                    <a:pt x="27858" y="14679"/>
                  </a:cubicBezTo>
                  <a:cubicBezTo>
                    <a:pt x="28967" y="14679"/>
                    <a:pt x="30011" y="14255"/>
                    <a:pt x="30794" y="13440"/>
                  </a:cubicBezTo>
                  <a:cubicBezTo>
                    <a:pt x="31316" y="12885"/>
                    <a:pt x="31805" y="12363"/>
                    <a:pt x="32294" y="11874"/>
                  </a:cubicBezTo>
                  <a:cubicBezTo>
                    <a:pt x="34480" y="9525"/>
                    <a:pt x="35263" y="8775"/>
                    <a:pt x="36796" y="8416"/>
                  </a:cubicBezTo>
                  <a:cubicBezTo>
                    <a:pt x="37468" y="8256"/>
                    <a:pt x="38125" y="8175"/>
                    <a:pt x="38763" y="8175"/>
                  </a:cubicBezTo>
                  <a:cubicBezTo>
                    <a:pt x="40198" y="8175"/>
                    <a:pt x="41536" y="8582"/>
                    <a:pt x="42733" y="9395"/>
                  </a:cubicBezTo>
                  <a:cubicBezTo>
                    <a:pt x="44690" y="10732"/>
                    <a:pt x="46092" y="12983"/>
                    <a:pt x="46680" y="15723"/>
                  </a:cubicBezTo>
                  <a:cubicBezTo>
                    <a:pt x="47332" y="18724"/>
                    <a:pt x="46908" y="21921"/>
                    <a:pt x="45473" y="24759"/>
                  </a:cubicBezTo>
                  <a:cubicBezTo>
                    <a:pt x="43222" y="29260"/>
                    <a:pt x="32620" y="36404"/>
                    <a:pt x="27858" y="39307"/>
                  </a:cubicBezTo>
                  <a:cubicBezTo>
                    <a:pt x="23095" y="36404"/>
                    <a:pt x="12494" y="29260"/>
                    <a:pt x="10211" y="24759"/>
                  </a:cubicBezTo>
                  <a:cubicBezTo>
                    <a:pt x="8808" y="21921"/>
                    <a:pt x="8384" y="18724"/>
                    <a:pt x="9004" y="15723"/>
                  </a:cubicBezTo>
                  <a:cubicBezTo>
                    <a:pt x="9623" y="12983"/>
                    <a:pt x="11026" y="10732"/>
                    <a:pt x="12983" y="9395"/>
                  </a:cubicBezTo>
                  <a:cubicBezTo>
                    <a:pt x="14190" y="8579"/>
                    <a:pt x="15528" y="8155"/>
                    <a:pt x="16963" y="8155"/>
                  </a:cubicBezTo>
                  <a:close/>
                  <a:moveTo>
                    <a:pt x="16944" y="1"/>
                  </a:moveTo>
                  <a:cubicBezTo>
                    <a:pt x="13887" y="1"/>
                    <a:pt x="10972" y="896"/>
                    <a:pt x="8384" y="2675"/>
                  </a:cubicBezTo>
                  <a:cubicBezTo>
                    <a:pt x="4698" y="5187"/>
                    <a:pt x="2088" y="9232"/>
                    <a:pt x="1044" y="14027"/>
                  </a:cubicBezTo>
                  <a:cubicBezTo>
                    <a:pt x="1" y="18789"/>
                    <a:pt x="686" y="23911"/>
                    <a:pt x="2936" y="28379"/>
                  </a:cubicBezTo>
                  <a:cubicBezTo>
                    <a:pt x="4763" y="32066"/>
                    <a:pt x="9102" y="36306"/>
                    <a:pt x="16147" y="41330"/>
                  </a:cubicBezTo>
                  <a:cubicBezTo>
                    <a:pt x="18790" y="43222"/>
                    <a:pt x="21236" y="44787"/>
                    <a:pt x="22835" y="45798"/>
                  </a:cubicBezTo>
                  <a:cubicBezTo>
                    <a:pt x="26129" y="47854"/>
                    <a:pt x="26618" y="48114"/>
                    <a:pt x="27858" y="48114"/>
                  </a:cubicBezTo>
                  <a:cubicBezTo>
                    <a:pt x="29098" y="48114"/>
                    <a:pt x="29587" y="47854"/>
                    <a:pt x="32881" y="45798"/>
                  </a:cubicBezTo>
                  <a:cubicBezTo>
                    <a:pt x="34480" y="44787"/>
                    <a:pt x="36926" y="43222"/>
                    <a:pt x="39536" y="41330"/>
                  </a:cubicBezTo>
                  <a:cubicBezTo>
                    <a:pt x="46614" y="36306"/>
                    <a:pt x="50953" y="32066"/>
                    <a:pt x="52780" y="28379"/>
                  </a:cubicBezTo>
                  <a:cubicBezTo>
                    <a:pt x="55030" y="23911"/>
                    <a:pt x="55683" y="18789"/>
                    <a:pt x="54672" y="14027"/>
                  </a:cubicBezTo>
                  <a:cubicBezTo>
                    <a:pt x="53628" y="9232"/>
                    <a:pt x="51018" y="5187"/>
                    <a:pt x="47332" y="2675"/>
                  </a:cubicBezTo>
                  <a:cubicBezTo>
                    <a:pt x="44744" y="896"/>
                    <a:pt x="41829" y="1"/>
                    <a:pt x="38761" y="1"/>
                  </a:cubicBezTo>
                  <a:cubicBezTo>
                    <a:pt x="37497" y="1"/>
                    <a:pt x="36207" y="152"/>
                    <a:pt x="34904" y="457"/>
                  </a:cubicBezTo>
                  <a:cubicBezTo>
                    <a:pt x="31772" y="1207"/>
                    <a:pt x="29783" y="2773"/>
                    <a:pt x="27858" y="4697"/>
                  </a:cubicBezTo>
                  <a:cubicBezTo>
                    <a:pt x="25933" y="2773"/>
                    <a:pt x="23944" y="1207"/>
                    <a:pt x="20779" y="457"/>
                  </a:cubicBezTo>
                  <a:cubicBezTo>
                    <a:pt x="19485" y="152"/>
                    <a:pt x="18203" y="1"/>
                    <a:pt x="1694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2"/>
            <p:cNvSpPr/>
            <p:nvPr/>
          </p:nvSpPr>
          <p:spPr>
            <a:xfrm>
              <a:off x="2777575" y="3494175"/>
              <a:ext cx="203900" cy="204125"/>
            </a:xfrm>
            <a:custGeom>
              <a:avLst/>
              <a:gdLst/>
              <a:ahLst/>
              <a:cxnLst/>
              <a:rect l="l" t="t" r="r" b="b"/>
              <a:pathLst>
                <a:path w="8156" h="8165" extrusionOk="0">
                  <a:moveTo>
                    <a:pt x="4094" y="1"/>
                  </a:moveTo>
                  <a:cubicBezTo>
                    <a:pt x="3825" y="1"/>
                    <a:pt x="3556" y="25"/>
                    <a:pt x="3295" y="74"/>
                  </a:cubicBezTo>
                  <a:cubicBezTo>
                    <a:pt x="3034" y="140"/>
                    <a:pt x="2773" y="205"/>
                    <a:pt x="2512" y="303"/>
                  </a:cubicBezTo>
                  <a:cubicBezTo>
                    <a:pt x="2284" y="401"/>
                    <a:pt x="2055" y="531"/>
                    <a:pt x="1827" y="694"/>
                  </a:cubicBezTo>
                  <a:cubicBezTo>
                    <a:pt x="1599" y="857"/>
                    <a:pt x="1403" y="1020"/>
                    <a:pt x="1207" y="1183"/>
                  </a:cubicBezTo>
                  <a:cubicBezTo>
                    <a:pt x="457" y="1966"/>
                    <a:pt x="0" y="3010"/>
                    <a:pt x="0" y="4087"/>
                  </a:cubicBezTo>
                  <a:cubicBezTo>
                    <a:pt x="0" y="4348"/>
                    <a:pt x="33" y="4609"/>
                    <a:pt x="98" y="4869"/>
                  </a:cubicBezTo>
                  <a:cubicBezTo>
                    <a:pt x="131" y="5130"/>
                    <a:pt x="229" y="5391"/>
                    <a:pt x="326" y="5652"/>
                  </a:cubicBezTo>
                  <a:cubicBezTo>
                    <a:pt x="424" y="5881"/>
                    <a:pt x="555" y="6109"/>
                    <a:pt x="685" y="6337"/>
                  </a:cubicBezTo>
                  <a:cubicBezTo>
                    <a:pt x="848" y="6566"/>
                    <a:pt x="1011" y="6761"/>
                    <a:pt x="1207" y="6957"/>
                  </a:cubicBezTo>
                  <a:cubicBezTo>
                    <a:pt x="1403" y="7153"/>
                    <a:pt x="1599" y="7316"/>
                    <a:pt x="1827" y="7479"/>
                  </a:cubicBezTo>
                  <a:cubicBezTo>
                    <a:pt x="2055" y="7610"/>
                    <a:pt x="2284" y="7740"/>
                    <a:pt x="2512" y="7838"/>
                  </a:cubicBezTo>
                  <a:cubicBezTo>
                    <a:pt x="2773" y="7936"/>
                    <a:pt x="3034" y="8034"/>
                    <a:pt x="3295" y="8066"/>
                  </a:cubicBezTo>
                  <a:cubicBezTo>
                    <a:pt x="3556" y="8131"/>
                    <a:pt x="3817" y="8164"/>
                    <a:pt x="4078" y="8164"/>
                  </a:cubicBezTo>
                  <a:cubicBezTo>
                    <a:pt x="4339" y="8164"/>
                    <a:pt x="4632" y="8131"/>
                    <a:pt x="4893" y="8066"/>
                  </a:cubicBezTo>
                  <a:cubicBezTo>
                    <a:pt x="5154" y="8034"/>
                    <a:pt x="5415" y="7936"/>
                    <a:pt x="5643" y="7838"/>
                  </a:cubicBezTo>
                  <a:cubicBezTo>
                    <a:pt x="5904" y="7740"/>
                    <a:pt x="6133" y="7610"/>
                    <a:pt x="6361" y="7479"/>
                  </a:cubicBezTo>
                  <a:cubicBezTo>
                    <a:pt x="6589" y="7316"/>
                    <a:pt x="6785" y="7153"/>
                    <a:pt x="6981" y="6957"/>
                  </a:cubicBezTo>
                  <a:cubicBezTo>
                    <a:pt x="7144" y="6761"/>
                    <a:pt x="7340" y="6566"/>
                    <a:pt x="7470" y="6337"/>
                  </a:cubicBezTo>
                  <a:cubicBezTo>
                    <a:pt x="7633" y="6109"/>
                    <a:pt x="7764" y="5881"/>
                    <a:pt x="7862" y="5652"/>
                  </a:cubicBezTo>
                  <a:cubicBezTo>
                    <a:pt x="7960" y="5391"/>
                    <a:pt x="8025" y="5130"/>
                    <a:pt x="8090" y="4869"/>
                  </a:cubicBezTo>
                  <a:cubicBezTo>
                    <a:pt x="8155" y="4609"/>
                    <a:pt x="8155" y="4348"/>
                    <a:pt x="8155" y="4087"/>
                  </a:cubicBezTo>
                  <a:cubicBezTo>
                    <a:pt x="8155" y="3010"/>
                    <a:pt x="7731" y="1966"/>
                    <a:pt x="6981" y="1183"/>
                  </a:cubicBezTo>
                  <a:cubicBezTo>
                    <a:pt x="6785" y="1020"/>
                    <a:pt x="6589" y="857"/>
                    <a:pt x="6361" y="694"/>
                  </a:cubicBezTo>
                  <a:cubicBezTo>
                    <a:pt x="6133" y="531"/>
                    <a:pt x="5904" y="401"/>
                    <a:pt x="5643" y="303"/>
                  </a:cubicBezTo>
                  <a:cubicBezTo>
                    <a:pt x="5415" y="205"/>
                    <a:pt x="5154" y="140"/>
                    <a:pt x="4893" y="74"/>
                  </a:cubicBezTo>
                  <a:cubicBezTo>
                    <a:pt x="4632" y="25"/>
                    <a:pt x="4363" y="1"/>
                    <a:pt x="409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2"/>
            <p:cNvSpPr/>
            <p:nvPr/>
          </p:nvSpPr>
          <p:spPr>
            <a:xfrm>
              <a:off x="1190625" y="1530675"/>
              <a:ext cx="5222450" cy="3741525"/>
            </a:xfrm>
            <a:custGeom>
              <a:avLst/>
              <a:gdLst/>
              <a:ahLst/>
              <a:cxnLst/>
              <a:rect l="l" t="t" r="r" b="b"/>
              <a:pathLst>
                <a:path w="208898" h="149661" extrusionOk="0">
                  <a:moveTo>
                    <a:pt x="103764" y="16539"/>
                  </a:moveTo>
                  <a:lnTo>
                    <a:pt x="103764" y="24792"/>
                  </a:lnTo>
                  <a:lnTo>
                    <a:pt x="96490" y="30141"/>
                  </a:lnTo>
                  <a:lnTo>
                    <a:pt x="96490" y="16539"/>
                  </a:lnTo>
                  <a:close/>
                  <a:moveTo>
                    <a:pt x="138863" y="9134"/>
                  </a:moveTo>
                  <a:lnTo>
                    <a:pt x="189424" y="46255"/>
                  </a:lnTo>
                  <a:lnTo>
                    <a:pt x="189424" y="56498"/>
                  </a:lnTo>
                  <a:lnTo>
                    <a:pt x="141277" y="21138"/>
                  </a:lnTo>
                  <a:cubicBezTo>
                    <a:pt x="140559" y="20616"/>
                    <a:pt x="139711" y="20355"/>
                    <a:pt x="138863" y="20355"/>
                  </a:cubicBezTo>
                  <a:cubicBezTo>
                    <a:pt x="138015" y="20355"/>
                    <a:pt x="137167" y="20616"/>
                    <a:pt x="136449" y="21138"/>
                  </a:cubicBezTo>
                  <a:lnTo>
                    <a:pt x="88302" y="56400"/>
                  </a:lnTo>
                  <a:lnTo>
                    <a:pt x="88302" y="46255"/>
                  </a:lnTo>
                  <a:lnTo>
                    <a:pt x="138863" y="9134"/>
                  </a:lnTo>
                  <a:close/>
                  <a:moveTo>
                    <a:pt x="27303" y="47821"/>
                  </a:moveTo>
                  <a:lnTo>
                    <a:pt x="27303" y="104710"/>
                  </a:lnTo>
                  <a:lnTo>
                    <a:pt x="8155" y="104710"/>
                  </a:lnTo>
                  <a:lnTo>
                    <a:pt x="8155" y="47821"/>
                  </a:lnTo>
                  <a:close/>
                  <a:moveTo>
                    <a:pt x="150182" y="78256"/>
                  </a:moveTo>
                  <a:lnTo>
                    <a:pt x="150182" y="115083"/>
                  </a:lnTo>
                  <a:lnTo>
                    <a:pt x="149693" y="115083"/>
                  </a:lnTo>
                  <a:cubicBezTo>
                    <a:pt x="148877" y="111430"/>
                    <a:pt x="146855" y="108005"/>
                    <a:pt x="143723" y="105493"/>
                  </a:cubicBezTo>
                  <a:lnTo>
                    <a:pt x="127544" y="91369"/>
                  </a:lnTo>
                  <a:lnTo>
                    <a:pt x="127544" y="78256"/>
                  </a:lnTo>
                  <a:close/>
                  <a:moveTo>
                    <a:pt x="138863" y="29489"/>
                  </a:moveTo>
                  <a:lnTo>
                    <a:pt x="181856" y="61065"/>
                  </a:lnTo>
                  <a:lnTo>
                    <a:pt x="181856" y="115083"/>
                  </a:lnTo>
                  <a:lnTo>
                    <a:pt x="158337" y="115083"/>
                  </a:lnTo>
                  <a:lnTo>
                    <a:pt x="158337" y="74145"/>
                  </a:lnTo>
                  <a:cubicBezTo>
                    <a:pt x="158337" y="71895"/>
                    <a:pt x="156510" y="70068"/>
                    <a:pt x="154259" y="70068"/>
                  </a:cubicBezTo>
                  <a:lnTo>
                    <a:pt x="123466" y="70068"/>
                  </a:lnTo>
                  <a:cubicBezTo>
                    <a:pt x="121215" y="70068"/>
                    <a:pt x="119389" y="71895"/>
                    <a:pt x="119389" y="74145"/>
                  </a:cubicBezTo>
                  <a:lnTo>
                    <a:pt x="119389" y="84258"/>
                  </a:lnTo>
                  <a:lnTo>
                    <a:pt x="94141" y="62239"/>
                  </a:lnTo>
                  <a:lnTo>
                    <a:pt x="138863" y="29489"/>
                  </a:lnTo>
                  <a:close/>
                  <a:moveTo>
                    <a:pt x="49282" y="55187"/>
                  </a:moveTo>
                  <a:cubicBezTo>
                    <a:pt x="61352" y="55187"/>
                    <a:pt x="75688" y="56695"/>
                    <a:pt x="82659" y="63055"/>
                  </a:cubicBezTo>
                  <a:cubicBezTo>
                    <a:pt x="82691" y="63087"/>
                    <a:pt x="82724" y="63120"/>
                    <a:pt x="82757" y="63120"/>
                  </a:cubicBezTo>
                  <a:lnTo>
                    <a:pt x="138439" y="111691"/>
                  </a:lnTo>
                  <a:cubicBezTo>
                    <a:pt x="138471" y="111724"/>
                    <a:pt x="138504" y="111756"/>
                    <a:pt x="138569" y="111789"/>
                  </a:cubicBezTo>
                  <a:cubicBezTo>
                    <a:pt x="142484" y="114920"/>
                    <a:pt x="143136" y="120694"/>
                    <a:pt x="139972" y="124608"/>
                  </a:cubicBezTo>
                  <a:cubicBezTo>
                    <a:pt x="138471" y="126533"/>
                    <a:pt x="136286" y="127707"/>
                    <a:pt x="133872" y="128001"/>
                  </a:cubicBezTo>
                  <a:cubicBezTo>
                    <a:pt x="133532" y="128037"/>
                    <a:pt x="133193" y="128055"/>
                    <a:pt x="132857" y="128055"/>
                  </a:cubicBezTo>
                  <a:cubicBezTo>
                    <a:pt x="130774" y="128055"/>
                    <a:pt x="128786" y="127364"/>
                    <a:pt x="127185" y="126044"/>
                  </a:cubicBezTo>
                  <a:lnTo>
                    <a:pt x="80571" y="88270"/>
                  </a:lnTo>
                  <a:cubicBezTo>
                    <a:pt x="79823" y="87663"/>
                    <a:pt x="78917" y="87368"/>
                    <a:pt x="78015" y="87368"/>
                  </a:cubicBezTo>
                  <a:cubicBezTo>
                    <a:pt x="76832" y="87368"/>
                    <a:pt x="75658" y="87876"/>
                    <a:pt x="74863" y="88857"/>
                  </a:cubicBezTo>
                  <a:cubicBezTo>
                    <a:pt x="73427" y="90618"/>
                    <a:pt x="73688" y="93195"/>
                    <a:pt x="75450" y="94598"/>
                  </a:cubicBezTo>
                  <a:lnTo>
                    <a:pt x="122064" y="132405"/>
                  </a:lnTo>
                  <a:cubicBezTo>
                    <a:pt x="125162" y="134884"/>
                    <a:pt x="128914" y="136188"/>
                    <a:pt x="132828" y="136188"/>
                  </a:cubicBezTo>
                  <a:cubicBezTo>
                    <a:pt x="133480" y="136188"/>
                    <a:pt x="134100" y="136156"/>
                    <a:pt x="134753" y="136091"/>
                  </a:cubicBezTo>
                  <a:cubicBezTo>
                    <a:pt x="139352" y="135601"/>
                    <a:pt x="143462" y="133318"/>
                    <a:pt x="146365" y="129730"/>
                  </a:cubicBezTo>
                  <a:cubicBezTo>
                    <a:pt x="147931" y="127740"/>
                    <a:pt x="149008" y="125554"/>
                    <a:pt x="149595" y="123238"/>
                  </a:cubicBezTo>
                  <a:lnTo>
                    <a:pt x="191218" y="123238"/>
                  </a:lnTo>
                  <a:cubicBezTo>
                    <a:pt x="196274" y="123238"/>
                    <a:pt x="200482" y="127218"/>
                    <a:pt x="200612" y="132111"/>
                  </a:cubicBezTo>
                  <a:cubicBezTo>
                    <a:pt x="200677" y="134623"/>
                    <a:pt x="199764" y="136971"/>
                    <a:pt x="198035" y="138733"/>
                  </a:cubicBezTo>
                  <a:cubicBezTo>
                    <a:pt x="196306" y="140527"/>
                    <a:pt x="193958" y="141505"/>
                    <a:pt x="191479" y="141505"/>
                  </a:cubicBezTo>
                  <a:lnTo>
                    <a:pt x="85431" y="141473"/>
                  </a:lnTo>
                  <a:cubicBezTo>
                    <a:pt x="62630" y="141473"/>
                    <a:pt x="55030" y="125065"/>
                    <a:pt x="52648" y="111299"/>
                  </a:cubicBezTo>
                  <a:cubicBezTo>
                    <a:pt x="51702" y="105689"/>
                    <a:pt x="50724" y="101285"/>
                    <a:pt x="49745" y="98154"/>
                  </a:cubicBezTo>
                  <a:cubicBezTo>
                    <a:pt x="48962" y="95577"/>
                    <a:pt x="47495" y="90782"/>
                    <a:pt x="43352" y="90782"/>
                  </a:cubicBezTo>
                  <a:lnTo>
                    <a:pt x="35458" y="90782"/>
                  </a:lnTo>
                  <a:lnTo>
                    <a:pt x="35458" y="55780"/>
                  </a:lnTo>
                  <a:cubicBezTo>
                    <a:pt x="39073" y="55481"/>
                    <a:pt x="43957" y="55187"/>
                    <a:pt x="49282" y="55187"/>
                  </a:cubicBezTo>
                  <a:close/>
                  <a:moveTo>
                    <a:pt x="138863" y="0"/>
                  </a:moveTo>
                  <a:cubicBezTo>
                    <a:pt x="138015" y="0"/>
                    <a:pt x="137167" y="261"/>
                    <a:pt x="136449" y="783"/>
                  </a:cubicBezTo>
                  <a:lnTo>
                    <a:pt x="111919" y="18790"/>
                  </a:lnTo>
                  <a:lnTo>
                    <a:pt x="111919" y="12461"/>
                  </a:lnTo>
                  <a:cubicBezTo>
                    <a:pt x="111919" y="10211"/>
                    <a:pt x="110092" y="8384"/>
                    <a:pt x="107841" y="8384"/>
                  </a:cubicBezTo>
                  <a:lnTo>
                    <a:pt x="92412" y="8384"/>
                  </a:lnTo>
                  <a:cubicBezTo>
                    <a:pt x="90161" y="8384"/>
                    <a:pt x="88335" y="10211"/>
                    <a:pt x="88335" y="12461"/>
                  </a:cubicBezTo>
                  <a:lnTo>
                    <a:pt x="88335" y="36111"/>
                  </a:lnTo>
                  <a:lnTo>
                    <a:pt x="81811" y="40906"/>
                  </a:lnTo>
                  <a:cubicBezTo>
                    <a:pt x="80767" y="41689"/>
                    <a:pt x="80147" y="42896"/>
                    <a:pt x="80147" y="44200"/>
                  </a:cubicBezTo>
                  <a:lnTo>
                    <a:pt x="80147" y="52029"/>
                  </a:lnTo>
                  <a:cubicBezTo>
                    <a:pt x="71152" y="48114"/>
                    <a:pt x="59340" y="47032"/>
                    <a:pt x="48989" y="47032"/>
                  </a:cubicBezTo>
                  <a:cubicBezTo>
                    <a:pt x="43987" y="47032"/>
                    <a:pt x="39327" y="47285"/>
                    <a:pt x="35490" y="47593"/>
                  </a:cubicBezTo>
                  <a:lnTo>
                    <a:pt x="35490" y="43744"/>
                  </a:lnTo>
                  <a:cubicBezTo>
                    <a:pt x="35490" y="41493"/>
                    <a:pt x="33664" y="39666"/>
                    <a:pt x="31413" y="39666"/>
                  </a:cubicBezTo>
                  <a:lnTo>
                    <a:pt x="4077" y="39666"/>
                  </a:lnTo>
                  <a:cubicBezTo>
                    <a:pt x="1827" y="39666"/>
                    <a:pt x="0" y="41493"/>
                    <a:pt x="0" y="43744"/>
                  </a:cubicBezTo>
                  <a:lnTo>
                    <a:pt x="0" y="108788"/>
                  </a:lnTo>
                  <a:cubicBezTo>
                    <a:pt x="0" y="111039"/>
                    <a:pt x="1827" y="112865"/>
                    <a:pt x="4077" y="112865"/>
                  </a:cubicBezTo>
                  <a:lnTo>
                    <a:pt x="31413" y="112865"/>
                  </a:lnTo>
                  <a:cubicBezTo>
                    <a:pt x="33664" y="112865"/>
                    <a:pt x="35490" y="111039"/>
                    <a:pt x="35490" y="108788"/>
                  </a:cubicBezTo>
                  <a:lnTo>
                    <a:pt x="35490" y="98937"/>
                  </a:lnTo>
                  <a:lnTo>
                    <a:pt x="41395" y="98937"/>
                  </a:lnTo>
                  <a:cubicBezTo>
                    <a:pt x="42014" y="100502"/>
                    <a:pt x="43189" y="104286"/>
                    <a:pt x="44624" y="112669"/>
                  </a:cubicBezTo>
                  <a:cubicBezTo>
                    <a:pt x="48734" y="136515"/>
                    <a:pt x="63217" y="149628"/>
                    <a:pt x="85431" y="149628"/>
                  </a:cubicBezTo>
                  <a:lnTo>
                    <a:pt x="191479" y="149660"/>
                  </a:lnTo>
                  <a:cubicBezTo>
                    <a:pt x="196176" y="149660"/>
                    <a:pt x="200580" y="147801"/>
                    <a:pt x="203874" y="144441"/>
                  </a:cubicBezTo>
                  <a:cubicBezTo>
                    <a:pt x="207169" y="141049"/>
                    <a:pt x="208898" y="136612"/>
                    <a:pt x="208767" y="131883"/>
                  </a:cubicBezTo>
                  <a:cubicBezTo>
                    <a:pt x="208506" y="122619"/>
                    <a:pt x="200645" y="115083"/>
                    <a:pt x="191218" y="115083"/>
                  </a:cubicBezTo>
                  <a:lnTo>
                    <a:pt x="190011" y="115083"/>
                  </a:lnTo>
                  <a:lnTo>
                    <a:pt x="190011" y="67067"/>
                  </a:lnTo>
                  <a:lnTo>
                    <a:pt x="191087" y="67850"/>
                  </a:lnTo>
                  <a:cubicBezTo>
                    <a:pt x="191805" y="68372"/>
                    <a:pt x="192653" y="68633"/>
                    <a:pt x="193501" y="68633"/>
                  </a:cubicBezTo>
                  <a:cubicBezTo>
                    <a:pt x="194121" y="68633"/>
                    <a:pt x="194773" y="68502"/>
                    <a:pt x="195360" y="68209"/>
                  </a:cubicBezTo>
                  <a:cubicBezTo>
                    <a:pt x="196730" y="67491"/>
                    <a:pt x="197579" y="66088"/>
                    <a:pt x="197579" y="64555"/>
                  </a:cubicBezTo>
                  <a:lnTo>
                    <a:pt x="197579" y="44200"/>
                  </a:lnTo>
                  <a:cubicBezTo>
                    <a:pt x="197579" y="42896"/>
                    <a:pt x="196959" y="41689"/>
                    <a:pt x="195915" y="40906"/>
                  </a:cubicBezTo>
                  <a:lnTo>
                    <a:pt x="141277" y="783"/>
                  </a:lnTo>
                  <a:cubicBezTo>
                    <a:pt x="140559" y="261"/>
                    <a:pt x="139711" y="0"/>
                    <a:pt x="13886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1" name="Google Shape;1231;p32"/>
          <p:cNvGrpSpPr/>
          <p:nvPr/>
        </p:nvGrpSpPr>
        <p:grpSpPr>
          <a:xfrm>
            <a:off x="5457820" y="3703388"/>
            <a:ext cx="300631" cy="300631"/>
            <a:chOff x="1190625" y="238125"/>
            <a:chExt cx="5183300" cy="5183300"/>
          </a:xfrm>
        </p:grpSpPr>
        <p:sp>
          <p:nvSpPr>
            <p:cNvPr id="1232" name="Google Shape;1232;p32"/>
            <p:cNvSpPr/>
            <p:nvPr/>
          </p:nvSpPr>
          <p:spPr>
            <a:xfrm>
              <a:off x="5503350" y="238125"/>
              <a:ext cx="870575" cy="870550"/>
            </a:xfrm>
            <a:custGeom>
              <a:avLst/>
              <a:gdLst/>
              <a:ahLst/>
              <a:cxnLst/>
              <a:rect l="l" t="t" r="r" b="b"/>
              <a:pathLst>
                <a:path w="34823" h="34822" extrusionOk="0">
                  <a:moveTo>
                    <a:pt x="17386" y="8925"/>
                  </a:moveTo>
                  <a:cubicBezTo>
                    <a:pt x="22081" y="8925"/>
                    <a:pt x="25846" y="12742"/>
                    <a:pt x="25846" y="17385"/>
                  </a:cubicBezTo>
                  <a:cubicBezTo>
                    <a:pt x="25846" y="22080"/>
                    <a:pt x="22081" y="25846"/>
                    <a:pt x="17386" y="25846"/>
                  </a:cubicBezTo>
                  <a:cubicBezTo>
                    <a:pt x="12743" y="25846"/>
                    <a:pt x="8926" y="22080"/>
                    <a:pt x="8926" y="17385"/>
                  </a:cubicBezTo>
                  <a:cubicBezTo>
                    <a:pt x="8926" y="12742"/>
                    <a:pt x="12743" y="8925"/>
                    <a:pt x="17386" y="8925"/>
                  </a:cubicBezTo>
                  <a:close/>
                  <a:moveTo>
                    <a:pt x="17386" y="0"/>
                  </a:moveTo>
                  <a:cubicBezTo>
                    <a:pt x="7791" y="0"/>
                    <a:pt x="1" y="7790"/>
                    <a:pt x="1" y="17385"/>
                  </a:cubicBezTo>
                  <a:cubicBezTo>
                    <a:pt x="1" y="27032"/>
                    <a:pt x="7791" y="34822"/>
                    <a:pt x="17386" y="34822"/>
                  </a:cubicBezTo>
                  <a:cubicBezTo>
                    <a:pt x="27033" y="34822"/>
                    <a:pt x="34823" y="27032"/>
                    <a:pt x="34823" y="17385"/>
                  </a:cubicBezTo>
                  <a:cubicBezTo>
                    <a:pt x="34823" y="7790"/>
                    <a:pt x="27033" y="0"/>
                    <a:pt x="1738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2"/>
            <p:cNvSpPr/>
            <p:nvPr/>
          </p:nvSpPr>
          <p:spPr>
            <a:xfrm>
              <a:off x="1190625" y="2718200"/>
              <a:ext cx="870550" cy="869275"/>
            </a:xfrm>
            <a:custGeom>
              <a:avLst/>
              <a:gdLst/>
              <a:ahLst/>
              <a:cxnLst/>
              <a:rect l="l" t="t" r="r" b="b"/>
              <a:pathLst>
                <a:path w="34822" h="34771" extrusionOk="0">
                  <a:moveTo>
                    <a:pt x="17385" y="8925"/>
                  </a:moveTo>
                  <a:cubicBezTo>
                    <a:pt x="22080" y="8925"/>
                    <a:pt x="25846" y="12691"/>
                    <a:pt x="25846" y="17386"/>
                  </a:cubicBezTo>
                  <a:cubicBezTo>
                    <a:pt x="25846" y="22080"/>
                    <a:pt x="22080" y="25846"/>
                    <a:pt x="17385" y="25846"/>
                  </a:cubicBezTo>
                  <a:cubicBezTo>
                    <a:pt x="12742" y="25846"/>
                    <a:pt x="8925" y="22080"/>
                    <a:pt x="8925" y="17386"/>
                  </a:cubicBezTo>
                  <a:cubicBezTo>
                    <a:pt x="8925" y="12691"/>
                    <a:pt x="12742" y="8925"/>
                    <a:pt x="17385" y="8925"/>
                  </a:cubicBezTo>
                  <a:close/>
                  <a:moveTo>
                    <a:pt x="17385" y="1"/>
                  </a:moveTo>
                  <a:cubicBezTo>
                    <a:pt x="7790" y="1"/>
                    <a:pt x="0" y="7739"/>
                    <a:pt x="0" y="17386"/>
                  </a:cubicBezTo>
                  <a:cubicBezTo>
                    <a:pt x="0" y="27033"/>
                    <a:pt x="7790" y="34771"/>
                    <a:pt x="17385" y="34771"/>
                  </a:cubicBezTo>
                  <a:cubicBezTo>
                    <a:pt x="27032" y="34771"/>
                    <a:pt x="34822" y="27033"/>
                    <a:pt x="34822" y="17386"/>
                  </a:cubicBezTo>
                  <a:cubicBezTo>
                    <a:pt x="34822" y="7739"/>
                    <a:pt x="27032" y="1"/>
                    <a:pt x="1738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2"/>
            <p:cNvSpPr/>
            <p:nvPr/>
          </p:nvSpPr>
          <p:spPr>
            <a:xfrm>
              <a:off x="2484175" y="1424625"/>
              <a:ext cx="869275" cy="870575"/>
            </a:xfrm>
            <a:custGeom>
              <a:avLst/>
              <a:gdLst/>
              <a:ahLst/>
              <a:cxnLst/>
              <a:rect l="l" t="t" r="r" b="b"/>
              <a:pathLst>
                <a:path w="34771" h="34823" extrusionOk="0">
                  <a:moveTo>
                    <a:pt x="17386" y="8926"/>
                  </a:moveTo>
                  <a:cubicBezTo>
                    <a:pt x="22080" y="8926"/>
                    <a:pt x="25846" y="12743"/>
                    <a:pt x="25846" y="17386"/>
                  </a:cubicBezTo>
                  <a:cubicBezTo>
                    <a:pt x="25846" y="22080"/>
                    <a:pt x="22080" y="25846"/>
                    <a:pt x="17386" y="25846"/>
                  </a:cubicBezTo>
                  <a:cubicBezTo>
                    <a:pt x="12691" y="25846"/>
                    <a:pt x="8925" y="22080"/>
                    <a:pt x="8925" y="17386"/>
                  </a:cubicBezTo>
                  <a:cubicBezTo>
                    <a:pt x="8925" y="12743"/>
                    <a:pt x="12691" y="8926"/>
                    <a:pt x="17386" y="8926"/>
                  </a:cubicBezTo>
                  <a:close/>
                  <a:moveTo>
                    <a:pt x="17386" y="1"/>
                  </a:moveTo>
                  <a:cubicBezTo>
                    <a:pt x="7739" y="1"/>
                    <a:pt x="1" y="7791"/>
                    <a:pt x="1" y="17386"/>
                  </a:cubicBezTo>
                  <a:cubicBezTo>
                    <a:pt x="1" y="27033"/>
                    <a:pt x="7739" y="34823"/>
                    <a:pt x="17386" y="34823"/>
                  </a:cubicBezTo>
                  <a:cubicBezTo>
                    <a:pt x="27033" y="34823"/>
                    <a:pt x="34771" y="27033"/>
                    <a:pt x="34771" y="17386"/>
                  </a:cubicBezTo>
                  <a:cubicBezTo>
                    <a:pt x="34771" y="7791"/>
                    <a:pt x="27033" y="1"/>
                    <a:pt x="1738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2"/>
            <p:cNvSpPr/>
            <p:nvPr/>
          </p:nvSpPr>
          <p:spPr>
            <a:xfrm>
              <a:off x="3399875" y="2341600"/>
              <a:ext cx="870550" cy="869300"/>
            </a:xfrm>
            <a:custGeom>
              <a:avLst/>
              <a:gdLst/>
              <a:ahLst/>
              <a:cxnLst/>
              <a:rect l="l" t="t" r="r" b="b"/>
              <a:pathLst>
                <a:path w="34822" h="34772" extrusionOk="0">
                  <a:moveTo>
                    <a:pt x="17437" y="8926"/>
                  </a:moveTo>
                  <a:cubicBezTo>
                    <a:pt x="22080" y="8926"/>
                    <a:pt x="25897" y="12691"/>
                    <a:pt x="25897" y="17386"/>
                  </a:cubicBezTo>
                  <a:cubicBezTo>
                    <a:pt x="25897" y="22080"/>
                    <a:pt x="22080" y="25846"/>
                    <a:pt x="17437" y="25846"/>
                  </a:cubicBezTo>
                  <a:cubicBezTo>
                    <a:pt x="12742" y="25846"/>
                    <a:pt x="8976" y="22080"/>
                    <a:pt x="8976" y="17386"/>
                  </a:cubicBezTo>
                  <a:cubicBezTo>
                    <a:pt x="8976" y="12691"/>
                    <a:pt x="12742" y="8926"/>
                    <a:pt x="17437" y="8926"/>
                  </a:cubicBezTo>
                  <a:close/>
                  <a:moveTo>
                    <a:pt x="17437" y="1"/>
                  </a:moveTo>
                  <a:cubicBezTo>
                    <a:pt x="7790" y="1"/>
                    <a:pt x="0" y="7739"/>
                    <a:pt x="0" y="17386"/>
                  </a:cubicBezTo>
                  <a:cubicBezTo>
                    <a:pt x="0" y="27033"/>
                    <a:pt x="7790" y="34771"/>
                    <a:pt x="17437" y="34771"/>
                  </a:cubicBezTo>
                  <a:cubicBezTo>
                    <a:pt x="27032" y="34771"/>
                    <a:pt x="34822" y="27033"/>
                    <a:pt x="34822" y="17386"/>
                  </a:cubicBezTo>
                  <a:cubicBezTo>
                    <a:pt x="34822" y="7739"/>
                    <a:pt x="27032" y="1"/>
                    <a:pt x="1743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2"/>
            <p:cNvSpPr/>
            <p:nvPr/>
          </p:nvSpPr>
          <p:spPr>
            <a:xfrm>
              <a:off x="3985375" y="821050"/>
              <a:ext cx="1801750" cy="1804325"/>
            </a:xfrm>
            <a:custGeom>
              <a:avLst/>
              <a:gdLst/>
              <a:ahLst/>
              <a:cxnLst/>
              <a:rect l="l" t="t" r="r" b="b"/>
              <a:pathLst>
                <a:path w="72070" h="72173" extrusionOk="0">
                  <a:moveTo>
                    <a:pt x="65724" y="1"/>
                  </a:moveTo>
                  <a:lnTo>
                    <a:pt x="1" y="65878"/>
                  </a:lnTo>
                  <a:lnTo>
                    <a:pt x="6346" y="72172"/>
                  </a:lnTo>
                  <a:lnTo>
                    <a:pt x="72069" y="6294"/>
                  </a:lnTo>
                  <a:lnTo>
                    <a:pt x="6572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2"/>
            <p:cNvSpPr/>
            <p:nvPr/>
          </p:nvSpPr>
          <p:spPr>
            <a:xfrm>
              <a:off x="3069700" y="2008875"/>
              <a:ext cx="617800" cy="616500"/>
            </a:xfrm>
            <a:custGeom>
              <a:avLst/>
              <a:gdLst/>
              <a:ahLst/>
              <a:cxnLst/>
              <a:rect l="l" t="t" r="r" b="b"/>
              <a:pathLst>
                <a:path w="24712" h="24660" extrusionOk="0">
                  <a:moveTo>
                    <a:pt x="6294" y="0"/>
                  </a:moveTo>
                  <a:lnTo>
                    <a:pt x="1" y="6345"/>
                  </a:lnTo>
                  <a:lnTo>
                    <a:pt x="18417" y="24659"/>
                  </a:lnTo>
                  <a:lnTo>
                    <a:pt x="24711" y="18365"/>
                  </a:lnTo>
                  <a:lnTo>
                    <a:pt x="62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2"/>
            <p:cNvSpPr/>
            <p:nvPr/>
          </p:nvSpPr>
          <p:spPr>
            <a:xfrm>
              <a:off x="1776125" y="2008875"/>
              <a:ext cx="993100" cy="993075"/>
            </a:xfrm>
            <a:custGeom>
              <a:avLst/>
              <a:gdLst/>
              <a:ahLst/>
              <a:cxnLst/>
              <a:rect l="l" t="t" r="r" b="b"/>
              <a:pathLst>
                <a:path w="39724" h="39723" extrusionOk="0">
                  <a:moveTo>
                    <a:pt x="33430" y="0"/>
                  </a:moveTo>
                  <a:lnTo>
                    <a:pt x="1" y="33429"/>
                  </a:lnTo>
                  <a:lnTo>
                    <a:pt x="6346" y="39723"/>
                  </a:lnTo>
                  <a:lnTo>
                    <a:pt x="39724" y="6345"/>
                  </a:lnTo>
                  <a:lnTo>
                    <a:pt x="334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2"/>
            <p:cNvSpPr/>
            <p:nvPr/>
          </p:nvSpPr>
          <p:spPr>
            <a:xfrm>
              <a:off x="1194475" y="5197000"/>
              <a:ext cx="5175575" cy="224425"/>
            </a:xfrm>
            <a:custGeom>
              <a:avLst/>
              <a:gdLst/>
              <a:ahLst/>
              <a:cxnLst/>
              <a:rect l="l" t="t" r="r" b="b"/>
              <a:pathLst>
                <a:path w="207023" h="8977" extrusionOk="0">
                  <a:moveTo>
                    <a:pt x="1" y="0"/>
                  </a:moveTo>
                  <a:lnTo>
                    <a:pt x="1" y="8977"/>
                  </a:lnTo>
                  <a:lnTo>
                    <a:pt x="207023" y="8977"/>
                  </a:lnTo>
                  <a:lnTo>
                    <a:pt x="20702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2"/>
            <p:cNvSpPr/>
            <p:nvPr/>
          </p:nvSpPr>
          <p:spPr>
            <a:xfrm>
              <a:off x="5827075" y="2074650"/>
              <a:ext cx="223150" cy="3234575"/>
            </a:xfrm>
            <a:custGeom>
              <a:avLst/>
              <a:gdLst/>
              <a:ahLst/>
              <a:cxnLst/>
              <a:rect l="l" t="t" r="r" b="b"/>
              <a:pathLst>
                <a:path w="8926" h="129383" extrusionOk="0">
                  <a:moveTo>
                    <a:pt x="0" y="0"/>
                  </a:moveTo>
                  <a:lnTo>
                    <a:pt x="0" y="129383"/>
                  </a:lnTo>
                  <a:lnTo>
                    <a:pt x="8925" y="129383"/>
                  </a:lnTo>
                  <a:lnTo>
                    <a:pt x="892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2"/>
            <p:cNvSpPr/>
            <p:nvPr/>
          </p:nvSpPr>
          <p:spPr>
            <a:xfrm>
              <a:off x="3779025" y="3693200"/>
              <a:ext cx="223150" cy="1616025"/>
            </a:xfrm>
            <a:custGeom>
              <a:avLst/>
              <a:gdLst/>
              <a:ahLst/>
              <a:cxnLst/>
              <a:rect l="l" t="t" r="r" b="b"/>
              <a:pathLst>
                <a:path w="8926" h="64641" extrusionOk="0">
                  <a:moveTo>
                    <a:pt x="1" y="1"/>
                  </a:moveTo>
                  <a:lnTo>
                    <a:pt x="1" y="64641"/>
                  </a:lnTo>
                  <a:lnTo>
                    <a:pt x="8926" y="64641"/>
                  </a:lnTo>
                  <a:lnTo>
                    <a:pt x="892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2"/>
            <p:cNvSpPr/>
            <p:nvPr/>
          </p:nvSpPr>
          <p:spPr>
            <a:xfrm>
              <a:off x="1514325" y="4015625"/>
              <a:ext cx="223150" cy="1293600"/>
            </a:xfrm>
            <a:custGeom>
              <a:avLst/>
              <a:gdLst/>
              <a:ahLst/>
              <a:cxnLst/>
              <a:rect l="l" t="t" r="r" b="b"/>
              <a:pathLst>
                <a:path w="8926" h="51744" extrusionOk="0">
                  <a:moveTo>
                    <a:pt x="1" y="1"/>
                  </a:moveTo>
                  <a:lnTo>
                    <a:pt x="1" y="51744"/>
                  </a:lnTo>
                  <a:lnTo>
                    <a:pt x="8925" y="51744"/>
                  </a:lnTo>
                  <a:lnTo>
                    <a:pt x="892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2"/>
            <p:cNvSpPr/>
            <p:nvPr/>
          </p:nvSpPr>
          <p:spPr>
            <a:xfrm>
              <a:off x="2806600" y="3044500"/>
              <a:ext cx="224425" cy="2264725"/>
            </a:xfrm>
            <a:custGeom>
              <a:avLst/>
              <a:gdLst/>
              <a:ahLst/>
              <a:cxnLst/>
              <a:rect l="l" t="t" r="r" b="b"/>
              <a:pathLst>
                <a:path w="8977" h="90589" extrusionOk="0">
                  <a:moveTo>
                    <a:pt x="1" y="0"/>
                  </a:moveTo>
                  <a:lnTo>
                    <a:pt x="1" y="90589"/>
                  </a:lnTo>
                  <a:lnTo>
                    <a:pt x="8977" y="90589"/>
                  </a:lnTo>
                  <a:lnTo>
                    <a:pt x="897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4" name="Google Shape;1244;p32"/>
          <p:cNvSpPr/>
          <p:nvPr/>
        </p:nvSpPr>
        <p:spPr>
          <a:xfrm>
            <a:off x="4629454" y="1741947"/>
            <a:ext cx="14898" cy="13072"/>
          </a:xfrm>
          <a:custGeom>
            <a:avLst/>
            <a:gdLst/>
            <a:ahLst/>
            <a:cxnLst/>
            <a:rect l="l" t="t" r="r" b="b"/>
            <a:pathLst>
              <a:path w="9297" h="8157" extrusionOk="0">
                <a:moveTo>
                  <a:pt x="4644" y="0"/>
                </a:moveTo>
                <a:cubicBezTo>
                  <a:pt x="3953" y="0"/>
                  <a:pt x="3253" y="175"/>
                  <a:pt x="2610" y="539"/>
                </a:cubicBezTo>
                <a:cubicBezTo>
                  <a:pt x="653" y="1681"/>
                  <a:pt x="0" y="4160"/>
                  <a:pt x="1109" y="6117"/>
                </a:cubicBezTo>
                <a:cubicBezTo>
                  <a:pt x="1875" y="7431"/>
                  <a:pt x="3244" y="8157"/>
                  <a:pt x="4653" y="8157"/>
                </a:cubicBezTo>
                <a:cubicBezTo>
                  <a:pt x="5344" y="8157"/>
                  <a:pt x="6044" y="7983"/>
                  <a:pt x="6687" y="7618"/>
                </a:cubicBezTo>
                <a:cubicBezTo>
                  <a:pt x="8644" y="6476"/>
                  <a:pt x="9297" y="3997"/>
                  <a:pt x="8188" y="2040"/>
                </a:cubicBezTo>
                <a:cubicBezTo>
                  <a:pt x="7421" y="726"/>
                  <a:pt x="6053" y="0"/>
                  <a:pt x="464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2"/>
          <p:cNvSpPr/>
          <p:nvPr/>
        </p:nvSpPr>
        <p:spPr>
          <a:xfrm>
            <a:off x="4544143" y="1567329"/>
            <a:ext cx="287086" cy="301998"/>
          </a:xfrm>
          <a:custGeom>
            <a:avLst/>
            <a:gdLst/>
            <a:ahLst/>
            <a:cxnLst/>
            <a:rect l="l" t="t" r="r" b="b"/>
            <a:pathLst>
              <a:path w="179149" h="188454" extrusionOk="0">
                <a:moveTo>
                  <a:pt x="155858" y="39536"/>
                </a:moveTo>
                <a:lnTo>
                  <a:pt x="161469" y="49289"/>
                </a:lnTo>
                <a:lnTo>
                  <a:pt x="156445" y="56922"/>
                </a:lnTo>
                <a:lnTo>
                  <a:pt x="146757" y="40090"/>
                </a:lnTo>
                <a:lnTo>
                  <a:pt x="155858" y="39536"/>
                </a:lnTo>
                <a:close/>
                <a:moveTo>
                  <a:pt x="116584" y="8155"/>
                </a:moveTo>
                <a:cubicBezTo>
                  <a:pt x="117302" y="8188"/>
                  <a:pt x="119030" y="8384"/>
                  <a:pt x="120074" y="10210"/>
                </a:cubicBezTo>
                <a:lnTo>
                  <a:pt x="167504" y="92347"/>
                </a:lnTo>
                <a:cubicBezTo>
                  <a:pt x="169037" y="95022"/>
                  <a:pt x="167177" y="98382"/>
                  <a:pt x="164078" y="98480"/>
                </a:cubicBezTo>
                <a:cubicBezTo>
                  <a:pt x="163524" y="98480"/>
                  <a:pt x="163263" y="98578"/>
                  <a:pt x="161828" y="98839"/>
                </a:cubicBezTo>
                <a:lnTo>
                  <a:pt x="111658" y="11939"/>
                </a:lnTo>
                <a:cubicBezTo>
                  <a:pt x="112735" y="10602"/>
                  <a:pt x="112865" y="10471"/>
                  <a:pt x="113061" y="10113"/>
                </a:cubicBezTo>
                <a:cubicBezTo>
                  <a:pt x="114170" y="8351"/>
                  <a:pt x="115899" y="8155"/>
                  <a:pt x="116584" y="8155"/>
                </a:cubicBezTo>
                <a:close/>
                <a:moveTo>
                  <a:pt x="106243" y="18855"/>
                </a:moveTo>
                <a:lnTo>
                  <a:pt x="153379" y="100502"/>
                </a:lnTo>
                <a:lnTo>
                  <a:pt x="82235" y="114464"/>
                </a:lnTo>
                <a:lnTo>
                  <a:pt x="60608" y="76983"/>
                </a:lnTo>
                <a:lnTo>
                  <a:pt x="106243" y="18855"/>
                </a:lnTo>
                <a:close/>
                <a:moveTo>
                  <a:pt x="78680" y="124576"/>
                </a:moveTo>
                <a:lnTo>
                  <a:pt x="82757" y="131654"/>
                </a:lnTo>
                <a:lnTo>
                  <a:pt x="75679" y="135732"/>
                </a:lnTo>
                <a:lnTo>
                  <a:pt x="71601" y="128653"/>
                </a:lnTo>
                <a:lnTo>
                  <a:pt x="78680" y="124576"/>
                </a:lnTo>
                <a:close/>
                <a:moveTo>
                  <a:pt x="54215" y="82202"/>
                </a:moveTo>
                <a:lnTo>
                  <a:pt x="74602" y="117530"/>
                </a:lnTo>
                <a:lnTo>
                  <a:pt x="42830" y="135862"/>
                </a:lnTo>
                <a:cubicBezTo>
                  <a:pt x="39618" y="137721"/>
                  <a:pt x="36109" y="138603"/>
                  <a:pt x="32647" y="138603"/>
                </a:cubicBezTo>
                <a:cubicBezTo>
                  <a:pt x="25595" y="138603"/>
                  <a:pt x="18736" y="134944"/>
                  <a:pt x="14973" y="128425"/>
                </a:cubicBezTo>
                <a:cubicBezTo>
                  <a:pt x="13179" y="125326"/>
                  <a:pt x="12233" y="121803"/>
                  <a:pt x="12233" y="118247"/>
                </a:cubicBezTo>
                <a:cubicBezTo>
                  <a:pt x="12233" y="110973"/>
                  <a:pt x="16147" y="104188"/>
                  <a:pt x="22443" y="100567"/>
                </a:cubicBezTo>
                <a:lnTo>
                  <a:pt x="54215" y="82202"/>
                </a:lnTo>
                <a:close/>
                <a:moveTo>
                  <a:pt x="64555" y="132731"/>
                </a:moveTo>
                <a:cubicBezTo>
                  <a:pt x="83644" y="165813"/>
                  <a:pt x="84932" y="168058"/>
                  <a:pt x="84937" y="168058"/>
                </a:cubicBezTo>
                <a:cubicBezTo>
                  <a:pt x="84938" y="168058"/>
                  <a:pt x="84907" y="168003"/>
                  <a:pt x="84908" y="168003"/>
                </a:cubicBezTo>
                <a:lnTo>
                  <a:pt x="84908" y="168003"/>
                </a:lnTo>
                <a:cubicBezTo>
                  <a:pt x="84909" y="168003"/>
                  <a:pt x="84918" y="168017"/>
                  <a:pt x="84943" y="168058"/>
                </a:cubicBezTo>
                <a:cubicBezTo>
                  <a:pt x="87193" y="171972"/>
                  <a:pt x="85856" y="176931"/>
                  <a:pt x="81942" y="179214"/>
                </a:cubicBezTo>
                <a:cubicBezTo>
                  <a:pt x="80667" y="179947"/>
                  <a:pt x="79279" y="180292"/>
                  <a:pt x="77909" y="180292"/>
                </a:cubicBezTo>
                <a:cubicBezTo>
                  <a:pt x="75072" y="180292"/>
                  <a:pt x="72314" y="178809"/>
                  <a:pt x="70818" y="176213"/>
                </a:cubicBezTo>
                <a:lnTo>
                  <a:pt x="50431" y="140886"/>
                </a:lnTo>
                <a:lnTo>
                  <a:pt x="64555" y="132731"/>
                </a:lnTo>
                <a:close/>
                <a:moveTo>
                  <a:pt x="116551" y="0"/>
                </a:moveTo>
                <a:cubicBezTo>
                  <a:pt x="112343" y="0"/>
                  <a:pt x="108494" y="2121"/>
                  <a:pt x="106243" y="5644"/>
                </a:cubicBezTo>
                <a:lnTo>
                  <a:pt x="52975" y="73526"/>
                </a:lnTo>
                <a:lnTo>
                  <a:pt x="18366" y="93489"/>
                </a:lnTo>
                <a:cubicBezTo>
                  <a:pt x="4730" y="101350"/>
                  <a:pt x="1" y="118835"/>
                  <a:pt x="7895" y="132502"/>
                </a:cubicBezTo>
                <a:cubicBezTo>
                  <a:pt x="13197" y="141667"/>
                  <a:pt x="22822" y="146756"/>
                  <a:pt x="32683" y="146756"/>
                </a:cubicBezTo>
                <a:cubicBezTo>
                  <a:pt x="36229" y="146756"/>
                  <a:pt x="39805" y="146098"/>
                  <a:pt x="43222" y="144735"/>
                </a:cubicBezTo>
                <a:lnTo>
                  <a:pt x="63740" y="180290"/>
                </a:lnTo>
                <a:cubicBezTo>
                  <a:pt x="66727" y="185474"/>
                  <a:pt x="72227" y="188453"/>
                  <a:pt x="77902" y="188453"/>
                </a:cubicBezTo>
                <a:cubicBezTo>
                  <a:pt x="80656" y="188453"/>
                  <a:pt x="83451" y="187752"/>
                  <a:pt x="86019" y="186260"/>
                </a:cubicBezTo>
                <a:cubicBezTo>
                  <a:pt x="93815" y="181758"/>
                  <a:pt x="96523" y="171777"/>
                  <a:pt x="91989" y="163980"/>
                </a:cubicBezTo>
                <a:lnTo>
                  <a:pt x="79756" y="142778"/>
                </a:lnTo>
                <a:lnTo>
                  <a:pt x="90358" y="136678"/>
                </a:lnTo>
                <a:cubicBezTo>
                  <a:pt x="92315" y="135536"/>
                  <a:pt x="92967" y="133057"/>
                  <a:pt x="91858" y="131100"/>
                </a:cubicBezTo>
                <a:lnTo>
                  <a:pt x="86541" y="121933"/>
                </a:lnTo>
                <a:cubicBezTo>
                  <a:pt x="87193" y="121803"/>
                  <a:pt x="91336" y="120987"/>
                  <a:pt x="164666" y="106602"/>
                </a:cubicBezTo>
                <a:cubicBezTo>
                  <a:pt x="173701" y="106113"/>
                  <a:pt x="179149" y="96196"/>
                  <a:pt x="174549" y="88270"/>
                </a:cubicBezTo>
                <a:lnTo>
                  <a:pt x="161012" y="64816"/>
                </a:lnTo>
                <a:lnTo>
                  <a:pt x="169689" y="51703"/>
                </a:lnTo>
                <a:cubicBezTo>
                  <a:pt x="170537" y="50398"/>
                  <a:pt x="170570" y="48734"/>
                  <a:pt x="169787" y="47397"/>
                </a:cubicBezTo>
                <a:lnTo>
                  <a:pt x="161632" y="33273"/>
                </a:lnTo>
                <a:cubicBezTo>
                  <a:pt x="160924" y="32010"/>
                  <a:pt x="159576" y="31242"/>
                  <a:pt x="158138" y="31242"/>
                </a:cubicBezTo>
                <a:cubicBezTo>
                  <a:pt x="158053" y="31242"/>
                  <a:pt x="157967" y="31245"/>
                  <a:pt x="157881" y="31250"/>
                </a:cubicBezTo>
                <a:lnTo>
                  <a:pt x="142191" y="32196"/>
                </a:lnTo>
                <a:lnTo>
                  <a:pt x="127153" y="6133"/>
                </a:lnTo>
                <a:cubicBezTo>
                  <a:pt x="124967" y="2349"/>
                  <a:pt x="121053" y="66"/>
                  <a:pt x="11671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2"/>
          <p:cNvSpPr/>
          <p:nvPr/>
        </p:nvSpPr>
        <p:spPr>
          <a:xfrm>
            <a:off x="4577650" y="1755016"/>
            <a:ext cx="44069" cy="21371"/>
          </a:xfrm>
          <a:custGeom>
            <a:avLst/>
            <a:gdLst/>
            <a:ahLst/>
            <a:cxnLst/>
            <a:rect l="l" t="t" r="r" b="b"/>
            <a:pathLst>
              <a:path w="27500" h="13336" extrusionOk="0">
                <a:moveTo>
                  <a:pt x="22846" y="0"/>
                </a:moveTo>
                <a:cubicBezTo>
                  <a:pt x="22156" y="0"/>
                  <a:pt x="21456" y="175"/>
                  <a:pt x="20812" y="539"/>
                </a:cubicBezTo>
                <a:lnTo>
                  <a:pt x="13766" y="4617"/>
                </a:lnTo>
                <a:cubicBezTo>
                  <a:pt x="13121" y="4994"/>
                  <a:pt x="12414" y="5171"/>
                  <a:pt x="11718" y="5171"/>
                </a:cubicBezTo>
                <a:cubicBezTo>
                  <a:pt x="10304" y="5171"/>
                  <a:pt x="8932" y="4438"/>
                  <a:pt x="8188" y="3149"/>
                </a:cubicBezTo>
                <a:cubicBezTo>
                  <a:pt x="7422" y="1835"/>
                  <a:pt x="6054" y="1095"/>
                  <a:pt x="4645" y="1095"/>
                </a:cubicBezTo>
                <a:cubicBezTo>
                  <a:pt x="3954" y="1095"/>
                  <a:pt x="3254" y="1273"/>
                  <a:pt x="2610" y="1648"/>
                </a:cubicBezTo>
                <a:cubicBezTo>
                  <a:pt x="653" y="2757"/>
                  <a:pt x="1" y="5269"/>
                  <a:pt x="1110" y="7226"/>
                </a:cubicBezTo>
                <a:cubicBezTo>
                  <a:pt x="3367" y="11127"/>
                  <a:pt x="7495" y="13335"/>
                  <a:pt x="11741" y="13335"/>
                </a:cubicBezTo>
                <a:cubicBezTo>
                  <a:pt x="13815" y="13335"/>
                  <a:pt x="15917" y="12808"/>
                  <a:pt x="17844" y="11695"/>
                </a:cubicBezTo>
                <a:lnTo>
                  <a:pt x="24890" y="7618"/>
                </a:lnTo>
                <a:cubicBezTo>
                  <a:pt x="26847" y="6476"/>
                  <a:pt x="27499" y="3997"/>
                  <a:pt x="26390" y="2040"/>
                </a:cubicBezTo>
                <a:cubicBezTo>
                  <a:pt x="25624" y="726"/>
                  <a:pt x="24255" y="0"/>
                  <a:pt x="2284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2"/>
          <p:cNvSpPr/>
          <p:nvPr/>
        </p:nvSpPr>
        <p:spPr>
          <a:xfrm>
            <a:off x="4834835" y="1580500"/>
            <a:ext cx="51334" cy="33353"/>
          </a:xfrm>
          <a:custGeom>
            <a:avLst/>
            <a:gdLst/>
            <a:ahLst/>
            <a:cxnLst/>
            <a:rect l="l" t="t" r="r" b="b"/>
            <a:pathLst>
              <a:path w="32034" h="20813" extrusionOk="0">
                <a:moveTo>
                  <a:pt x="27378" y="1"/>
                </a:moveTo>
                <a:cubicBezTo>
                  <a:pt x="26703" y="1"/>
                  <a:pt x="26016" y="169"/>
                  <a:pt x="25379" y="524"/>
                </a:cubicBezTo>
                <a:lnTo>
                  <a:pt x="2675" y="13147"/>
                </a:lnTo>
                <a:cubicBezTo>
                  <a:pt x="686" y="14257"/>
                  <a:pt x="1" y="16736"/>
                  <a:pt x="1077" y="18693"/>
                </a:cubicBezTo>
                <a:cubicBezTo>
                  <a:pt x="1832" y="20048"/>
                  <a:pt x="3223" y="20813"/>
                  <a:pt x="4651" y="20813"/>
                </a:cubicBezTo>
                <a:cubicBezTo>
                  <a:pt x="5321" y="20813"/>
                  <a:pt x="5998" y="20645"/>
                  <a:pt x="6622" y="20291"/>
                </a:cubicBezTo>
                <a:lnTo>
                  <a:pt x="29358" y="7635"/>
                </a:lnTo>
                <a:cubicBezTo>
                  <a:pt x="31316" y="6558"/>
                  <a:pt x="32033" y="4079"/>
                  <a:pt x="30924" y="2089"/>
                </a:cubicBezTo>
                <a:cubicBezTo>
                  <a:pt x="30192" y="758"/>
                  <a:pt x="28812" y="1"/>
                  <a:pt x="2737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2"/>
          <p:cNvSpPr/>
          <p:nvPr/>
        </p:nvSpPr>
        <p:spPr>
          <a:xfrm>
            <a:off x="4837501" y="1642011"/>
            <a:ext cx="39729" cy="19847"/>
          </a:xfrm>
          <a:custGeom>
            <a:avLst/>
            <a:gdLst/>
            <a:ahLst/>
            <a:cxnLst/>
            <a:rect l="l" t="t" r="r" b="b"/>
            <a:pathLst>
              <a:path w="24792" h="12385" extrusionOk="0">
                <a:moveTo>
                  <a:pt x="4529" y="1"/>
                </a:moveTo>
                <a:cubicBezTo>
                  <a:pt x="2738" y="1"/>
                  <a:pt x="1079" y="1209"/>
                  <a:pt x="587" y="3012"/>
                </a:cubicBezTo>
                <a:cubicBezTo>
                  <a:pt x="0" y="5198"/>
                  <a:pt x="1305" y="7449"/>
                  <a:pt x="3491" y="8036"/>
                </a:cubicBezTo>
                <a:lnTo>
                  <a:pt x="19246" y="12244"/>
                </a:lnTo>
                <a:cubicBezTo>
                  <a:pt x="19601" y="12339"/>
                  <a:pt x="19957" y="12384"/>
                  <a:pt x="20307" y="12384"/>
                </a:cubicBezTo>
                <a:cubicBezTo>
                  <a:pt x="22109" y="12384"/>
                  <a:pt x="23745" y="11176"/>
                  <a:pt x="24237" y="9373"/>
                </a:cubicBezTo>
                <a:cubicBezTo>
                  <a:pt x="24791" y="7188"/>
                  <a:pt x="23519" y="4937"/>
                  <a:pt x="21334" y="4350"/>
                </a:cubicBezTo>
                <a:lnTo>
                  <a:pt x="5578" y="142"/>
                </a:lnTo>
                <a:cubicBezTo>
                  <a:pt x="5228" y="46"/>
                  <a:pt x="4876" y="1"/>
                  <a:pt x="452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2"/>
          <p:cNvSpPr/>
          <p:nvPr/>
        </p:nvSpPr>
        <p:spPr>
          <a:xfrm>
            <a:off x="4800543" y="1552729"/>
            <a:ext cx="21278" cy="38351"/>
          </a:xfrm>
          <a:custGeom>
            <a:avLst/>
            <a:gdLst/>
            <a:ahLst/>
            <a:cxnLst/>
            <a:rect l="l" t="t" r="r" b="b"/>
            <a:pathLst>
              <a:path w="13278" h="23932" extrusionOk="0">
                <a:moveTo>
                  <a:pt x="8758" y="0"/>
                </a:moveTo>
                <a:cubicBezTo>
                  <a:pt x="6948" y="0"/>
                  <a:pt x="5288" y="1213"/>
                  <a:pt x="4796" y="3044"/>
                </a:cubicBezTo>
                <a:lnTo>
                  <a:pt x="588" y="18800"/>
                </a:lnTo>
                <a:cubicBezTo>
                  <a:pt x="1" y="20952"/>
                  <a:pt x="1306" y="23203"/>
                  <a:pt x="3459" y="23790"/>
                </a:cubicBezTo>
                <a:cubicBezTo>
                  <a:pt x="3813" y="23886"/>
                  <a:pt x="4169" y="23931"/>
                  <a:pt x="4520" y="23931"/>
                </a:cubicBezTo>
                <a:cubicBezTo>
                  <a:pt x="6330" y="23931"/>
                  <a:pt x="7985" y="22718"/>
                  <a:pt x="8449" y="20887"/>
                </a:cubicBezTo>
                <a:lnTo>
                  <a:pt x="12690" y="5132"/>
                </a:lnTo>
                <a:cubicBezTo>
                  <a:pt x="13277" y="2979"/>
                  <a:pt x="11972" y="728"/>
                  <a:pt x="9820" y="141"/>
                </a:cubicBezTo>
                <a:cubicBezTo>
                  <a:pt x="9465" y="46"/>
                  <a:pt x="9109" y="0"/>
                  <a:pt x="875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2"/>
          <p:cNvSpPr/>
          <p:nvPr/>
        </p:nvSpPr>
        <p:spPr>
          <a:xfrm>
            <a:off x="4992425" y="2672150"/>
            <a:ext cx="39600" cy="306000"/>
          </a:xfrm>
          <a:prstGeom prst="rect">
            <a:avLst/>
          </a:pr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E756ABDA-2E46-46DE-A0B0-E747AB4D45FF}"/>
              </a:ext>
            </a:extLst>
          </p:cNvPr>
          <p:cNvPicPr>
            <a:picLocks noChangeAspect="1"/>
          </p:cNvPicPr>
          <p:nvPr/>
        </p:nvPicPr>
        <p:blipFill>
          <a:blip r:embed="rId3"/>
          <a:stretch>
            <a:fillRect/>
          </a:stretch>
        </p:blipFill>
        <p:spPr>
          <a:xfrm>
            <a:off x="6875784" y="93307"/>
            <a:ext cx="2032355" cy="17760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ctrTitle"/>
          </p:nvPr>
        </p:nvSpPr>
        <p:spPr>
          <a:xfrm>
            <a:off x="5671241" y="0"/>
            <a:ext cx="38673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92D050"/>
                </a:solidFill>
              </a:rPr>
              <a:t>PIPELINE</a:t>
            </a:r>
            <a:endParaRPr sz="3600" b="1" dirty="0">
              <a:solidFill>
                <a:srgbClr val="92D050"/>
              </a:solidFill>
            </a:endParaRPr>
          </a:p>
        </p:txBody>
      </p:sp>
      <p:grpSp>
        <p:nvGrpSpPr>
          <p:cNvPr id="186" name="Google Shape;186;p17"/>
          <p:cNvGrpSpPr/>
          <p:nvPr/>
        </p:nvGrpSpPr>
        <p:grpSpPr>
          <a:xfrm>
            <a:off x="5811131" y="1111432"/>
            <a:ext cx="1980215" cy="1907859"/>
            <a:chOff x="1029600" y="238175"/>
            <a:chExt cx="5360625" cy="5164750"/>
          </a:xfrm>
        </p:grpSpPr>
        <p:sp>
          <p:nvSpPr>
            <p:cNvPr id="187" name="Google Shape;187;p17"/>
            <p:cNvSpPr/>
            <p:nvPr/>
          </p:nvSpPr>
          <p:spPr>
            <a:xfrm>
              <a:off x="1029600" y="238175"/>
              <a:ext cx="5317100" cy="4055200"/>
            </a:xfrm>
            <a:custGeom>
              <a:avLst/>
              <a:gdLst/>
              <a:ahLst/>
              <a:cxnLst/>
              <a:rect l="l" t="t" r="r" b="b"/>
              <a:pathLst>
                <a:path w="212684" h="162208" extrusionOk="0">
                  <a:moveTo>
                    <a:pt x="109441" y="1"/>
                  </a:moveTo>
                  <a:cubicBezTo>
                    <a:pt x="79644" y="1"/>
                    <a:pt x="50872" y="12897"/>
                    <a:pt x="31068" y="36025"/>
                  </a:cubicBezTo>
                  <a:cubicBezTo>
                    <a:pt x="33570" y="35218"/>
                    <a:pt x="36296" y="34711"/>
                    <a:pt x="38970" y="34711"/>
                  </a:cubicBezTo>
                  <a:cubicBezTo>
                    <a:pt x="39179" y="34711"/>
                    <a:pt x="39388" y="34714"/>
                    <a:pt x="39596" y="34720"/>
                  </a:cubicBezTo>
                  <a:cubicBezTo>
                    <a:pt x="39668" y="34719"/>
                    <a:pt x="39740" y="34719"/>
                    <a:pt x="39812" y="34719"/>
                  </a:cubicBezTo>
                  <a:cubicBezTo>
                    <a:pt x="51212" y="34719"/>
                    <a:pt x="61466" y="41574"/>
                    <a:pt x="65877" y="52124"/>
                  </a:cubicBezTo>
                  <a:cubicBezTo>
                    <a:pt x="68408" y="41509"/>
                    <a:pt x="77835" y="34189"/>
                    <a:pt x="88478" y="34189"/>
                  </a:cubicBezTo>
                  <a:cubicBezTo>
                    <a:pt x="89178" y="34189"/>
                    <a:pt x="89883" y="34220"/>
                    <a:pt x="90591" y="34285"/>
                  </a:cubicBezTo>
                  <a:cubicBezTo>
                    <a:pt x="102165" y="35416"/>
                    <a:pt x="111128" y="44815"/>
                    <a:pt x="111564" y="56389"/>
                  </a:cubicBezTo>
                  <a:lnTo>
                    <a:pt x="17405" y="56389"/>
                  </a:lnTo>
                  <a:cubicBezTo>
                    <a:pt x="1" y="90240"/>
                    <a:pt x="2786" y="130967"/>
                    <a:pt x="24541" y="162208"/>
                  </a:cubicBezTo>
                  <a:lnTo>
                    <a:pt x="109388" y="77361"/>
                  </a:lnTo>
                  <a:lnTo>
                    <a:pt x="194235" y="162208"/>
                  </a:lnTo>
                  <a:cubicBezTo>
                    <a:pt x="206244" y="144977"/>
                    <a:pt x="212684" y="124527"/>
                    <a:pt x="212597" y="103468"/>
                  </a:cubicBezTo>
                  <a:cubicBezTo>
                    <a:pt x="212597" y="99726"/>
                    <a:pt x="212423" y="95984"/>
                    <a:pt x="211987" y="92242"/>
                  </a:cubicBezTo>
                  <a:lnTo>
                    <a:pt x="145937" y="92242"/>
                  </a:lnTo>
                  <a:cubicBezTo>
                    <a:pt x="146547" y="79885"/>
                    <a:pt x="156728" y="70138"/>
                    <a:pt x="169085" y="70138"/>
                  </a:cubicBezTo>
                  <a:cubicBezTo>
                    <a:pt x="179789" y="70225"/>
                    <a:pt x="189014" y="77622"/>
                    <a:pt x="191537" y="87978"/>
                  </a:cubicBezTo>
                  <a:cubicBezTo>
                    <a:pt x="194583" y="80668"/>
                    <a:pt x="200500" y="75011"/>
                    <a:pt x="207897" y="72140"/>
                  </a:cubicBezTo>
                  <a:cubicBezTo>
                    <a:pt x="196584" y="36460"/>
                    <a:pt x="166823" y="9657"/>
                    <a:pt x="130099" y="2087"/>
                  </a:cubicBezTo>
                  <a:cubicBezTo>
                    <a:pt x="123224" y="685"/>
                    <a:pt x="116305" y="1"/>
                    <a:pt x="109441"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1643125" y="2170000"/>
              <a:ext cx="4242350" cy="3232925"/>
            </a:xfrm>
            <a:custGeom>
              <a:avLst/>
              <a:gdLst/>
              <a:ahLst/>
              <a:cxnLst/>
              <a:rect l="l" t="t" r="r" b="b"/>
              <a:pathLst>
                <a:path w="169694" h="129317" extrusionOk="0">
                  <a:moveTo>
                    <a:pt x="84847" y="1"/>
                  </a:moveTo>
                  <a:lnTo>
                    <a:pt x="0" y="84848"/>
                  </a:lnTo>
                  <a:cubicBezTo>
                    <a:pt x="19232" y="112695"/>
                    <a:pt x="50995" y="129316"/>
                    <a:pt x="84847" y="129316"/>
                  </a:cubicBezTo>
                  <a:cubicBezTo>
                    <a:pt x="118699" y="129316"/>
                    <a:pt x="150375" y="112695"/>
                    <a:pt x="169694" y="84848"/>
                  </a:cubicBezTo>
                  <a:lnTo>
                    <a:pt x="848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1138400" y="1978550"/>
              <a:ext cx="5251825" cy="2817375"/>
            </a:xfrm>
            <a:custGeom>
              <a:avLst/>
              <a:gdLst/>
              <a:ahLst/>
              <a:cxnLst/>
              <a:rect l="l" t="t" r="r" b="b"/>
              <a:pathLst>
                <a:path w="210073" h="112695" extrusionOk="0">
                  <a:moveTo>
                    <a:pt x="105036" y="1"/>
                  </a:moveTo>
                  <a:lnTo>
                    <a:pt x="0" y="105037"/>
                  </a:lnTo>
                  <a:lnTo>
                    <a:pt x="7658" y="112695"/>
                  </a:lnTo>
                  <a:lnTo>
                    <a:pt x="105036" y="15317"/>
                  </a:lnTo>
                  <a:lnTo>
                    <a:pt x="202414" y="112695"/>
                  </a:lnTo>
                  <a:lnTo>
                    <a:pt x="210072" y="105037"/>
                  </a:lnTo>
                  <a:lnTo>
                    <a:pt x="10503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3357450" y="3714650"/>
              <a:ext cx="813700" cy="813700"/>
            </a:xfrm>
            <a:custGeom>
              <a:avLst/>
              <a:gdLst/>
              <a:ahLst/>
              <a:cxnLst/>
              <a:rect l="l" t="t" r="r" b="b"/>
              <a:pathLst>
                <a:path w="32548" h="32548" extrusionOk="0">
                  <a:moveTo>
                    <a:pt x="16274" y="1"/>
                  </a:moveTo>
                  <a:cubicBezTo>
                    <a:pt x="7311" y="1"/>
                    <a:pt x="1" y="7311"/>
                    <a:pt x="1" y="16274"/>
                  </a:cubicBezTo>
                  <a:cubicBezTo>
                    <a:pt x="1" y="25237"/>
                    <a:pt x="7311" y="32547"/>
                    <a:pt x="16274" y="32547"/>
                  </a:cubicBezTo>
                  <a:cubicBezTo>
                    <a:pt x="25237" y="32547"/>
                    <a:pt x="32547" y="25237"/>
                    <a:pt x="32547" y="16274"/>
                  </a:cubicBezTo>
                  <a:cubicBezTo>
                    <a:pt x="32547" y="7311"/>
                    <a:pt x="25237" y="1"/>
                    <a:pt x="16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3115975" y="3635175"/>
              <a:ext cx="1133500" cy="971500"/>
            </a:xfrm>
            <a:custGeom>
              <a:avLst/>
              <a:gdLst/>
              <a:ahLst/>
              <a:cxnLst/>
              <a:rect l="l" t="t" r="r" b="b"/>
              <a:pathLst>
                <a:path w="45340" h="38860" extrusionOk="0">
                  <a:moveTo>
                    <a:pt x="25933" y="6400"/>
                  </a:moveTo>
                  <a:cubicBezTo>
                    <a:pt x="33156" y="6400"/>
                    <a:pt x="38986" y="12230"/>
                    <a:pt x="38986" y="19453"/>
                  </a:cubicBezTo>
                  <a:cubicBezTo>
                    <a:pt x="38986" y="27336"/>
                    <a:pt x="32544" y="32555"/>
                    <a:pt x="25842" y="32555"/>
                  </a:cubicBezTo>
                  <a:cubicBezTo>
                    <a:pt x="22630" y="32555"/>
                    <a:pt x="19359" y="31356"/>
                    <a:pt x="16709" y="28677"/>
                  </a:cubicBezTo>
                  <a:cubicBezTo>
                    <a:pt x="8442" y="20497"/>
                    <a:pt x="14272" y="6400"/>
                    <a:pt x="25933" y="6400"/>
                  </a:cubicBezTo>
                  <a:close/>
                  <a:moveTo>
                    <a:pt x="25788" y="0"/>
                  </a:moveTo>
                  <a:cubicBezTo>
                    <a:pt x="21017" y="0"/>
                    <a:pt x="16150" y="1765"/>
                    <a:pt x="12183" y="5703"/>
                  </a:cubicBezTo>
                  <a:cubicBezTo>
                    <a:pt x="0" y="17974"/>
                    <a:pt x="8616" y="38859"/>
                    <a:pt x="25933" y="38859"/>
                  </a:cubicBezTo>
                  <a:cubicBezTo>
                    <a:pt x="36637" y="38859"/>
                    <a:pt x="45339" y="30157"/>
                    <a:pt x="45339" y="19453"/>
                  </a:cubicBezTo>
                  <a:cubicBezTo>
                    <a:pt x="45339" y="7734"/>
                    <a:pt x="35775" y="0"/>
                    <a:pt x="2578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3775175" y="3686375"/>
              <a:ext cx="25" cy="815850"/>
            </a:xfrm>
            <a:custGeom>
              <a:avLst/>
              <a:gdLst/>
              <a:ahLst/>
              <a:cxnLst/>
              <a:rect l="l" t="t" r="r" b="b"/>
              <a:pathLst>
                <a:path w="1" h="32634" extrusionOk="0">
                  <a:moveTo>
                    <a:pt x="0" y="1"/>
                  </a:moveTo>
                  <a:lnTo>
                    <a:pt x="0" y="32634"/>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3694675" y="3686375"/>
              <a:ext cx="163175" cy="815850"/>
            </a:xfrm>
            <a:custGeom>
              <a:avLst/>
              <a:gdLst/>
              <a:ahLst/>
              <a:cxnLst/>
              <a:rect l="l" t="t" r="r" b="b"/>
              <a:pathLst>
                <a:path w="6527" h="32634" extrusionOk="0">
                  <a:moveTo>
                    <a:pt x="0" y="1"/>
                  </a:moveTo>
                  <a:lnTo>
                    <a:pt x="0" y="32634"/>
                  </a:lnTo>
                  <a:lnTo>
                    <a:pt x="6527" y="32634"/>
                  </a:lnTo>
                  <a:lnTo>
                    <a:pt x="652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3340050" y="4121500"/>
              <a:ext cx="844150" cy="25"/>
            </a:xfrm>
            <a:custGeom>
              <a:avLst/>
              <a:gdLst/>
              <a:ahLst/>
              <a:cxnLst/>
              <a:rect l="l" t="t" r="r" b="b"/>
              <a:pathLst>
                <a:path w="33766" h="1" extrusionOk="0">
                  <a:moveTo>
                    <a:pt x="1" y="0"/>
                  </a:moveTo>
                  <a:lnTo>
                    <a:pt x="33765" y="0"/>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3340050" y="4038825"/>
              <a:ext cx="844150" cy="163175"/>
            </a:xfrm>
            <a:custGeom>
              <a:avLst/>
              <a:gdLst/>
              <a:ahLst/>
              <a:cxnLst/>
              <a:rect l="l" t="t" r="r" b="b"/>
              <a:pathLst>
                <a:path w="33766" h="6527" extrusionOk="0">
                  <a:moveTo>
                    <a:pt x="1" y="0"/>
                  </a:moveTo>
                  <a:lnTo>
                    <a:pt x="1" y="6527"/>
                  </a:lnTo>
                  <a:lnTo>
                    <a:pt x="33765" y="6527"/>
                  </a:lnTo>
                  <a:lnTo>
                    <a:pt x="3376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17"/>
          <p:cNvSpPr txBox="1"/>
          <p:nvPr/>
        </p:nvSpPr>
        <p:spPr>
          <a:xfrm>
            <a:off x="5591475" y="3022413"/>
            <a:ext cx="2419500"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74C1B9"/>
                </a:solidFill>
                <a:latin typeface="Montserrat Light"/>
                <a:ea typeface="Montserrat Light"/>
                <a:cs typeface="Montserrat Light"/>
                <a:sym typeface="Montserrat Light"/>
              </a:rPr>
              <a:t>MY</a:t>
            </a:r>
            <a:r>
              <a:rPr lang="en" sz="3000">
                <a:solidFill>
                  <a:srgbClr val="74C1B9"/>
                </a:solidFill>
                <a:latin typeface="Montserrat Black"/>
                <a:ea typeface="Montserrat Black"/>
                <a:cs typeface="Montserrat Black"/>
                <a:sym typeface="Montserrat Black"/>
              </a:rPr>
              <a:t>HOME</a:t>
            </a:r>
            <a:endParaRPr sz="3000">
              <a:solidFill>
                <a:srgbClr val="74C1B9"/>
              </a:solidFill>
              <a:latin typeface="Montserrat Black"/>
              <a:ea typeface="Montserrat Black"/>
              <a:cs typeface="Montserrat Black"/>
              <a:sym typeface="Montserrat Black"/>
            </a:endParaRPr>
          </a:p>
        </p:txBody>
      </p:sp>
      <p:sp>
        <p:nvSpPr>
          <p:cNvPr id="197" name="Google Shape;197;p17"/>
          <p:cNvSpPr txBox="1"/>
          <p:nvPr/>
        </p:nvSpPr>
        <p:spPr>
          <a:xfrm>
            <a:off x="5591475" y="3460563"/>
            <a:ext cx="2419500"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434343"/>
                </a:solidFill>
                <a:latin typeface="Montserrat Light"/>
                <a:ea typeface="Montserrat Light"/>
                <a:cs typeface="Montserrat Light"/>
                <a:sym typeface="Montserrat Light"/>
              </a:rPr>
              <a:t>REAL ESTATE</a:t>
            </a:r>
            <a:endParaRPr sz="1200">
              <a:solidFill>
                <a:srgbClr val="434343"/>
              </a:solidFill>
              <a:latin typeface="Montserrat Light"/>
              <a:ea typeface="Montserrat Light"/>
              <a:cs typeface="Montserrat Light"/>
              <a:sym typeface="Montserrat Light"/>
            </a:endParaRPr>
          </a:p>
        </p:txBody>
      </p:sp>
      <p:sp>
        <p:nvSpPr>
          <p:cNvPr id="4" name="Rectangle 3">
            <a:extLst>
              <a:ext uri="{FF2B5EF4-FFF2-40B4-BE49-F238E27FC236}">
                <a16:creationId xmlns:a16="http://schemas.microsoft.com/office/drawing/2014/main" id="{A9A52F20-5B4D-2B0A-0222-35DC47252D12}"/>
              </a:ext>
            </a:extLst>
          </p:cNvPr>
          <p:cNvSpPr/>
          <p:nvPr/>
        </p:nvSpPr>
        <p:spPr>
          <a:xfrm>
            <a:off x="1553497" y="191330"/>
            <a:ext cx="2172929" cy="383071"/>
          </a:xfrm>
          <a:prstGeom prst="rect">
            <a:avLst/>
          </a:prstGeom>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Cleaning</a:t>
            </a:r>
          </a:p>
        </p:txBody>
      </p:sp>
      <p:sp>
        <p:nvSpPr>
          <p:cNvPr id="8" name="Rectangle 7">
            <a:extLst>
              <a:ext uri="{FF2B5EF4-FFF2-40B4-BE49-F238E27FC236}">
                <a16:creationId xmlns:a16="http://schemas.microsoft.com/office/drawing/2014/main" id="{CE0DFFA1-4C62-65DB-2612-16FC16AD97F0}"/>
              </a:ext>
            </a:extLst>
          </p:cNvPr>
          <p:cNvSpPr/>
          <p:nvPr/>
        </p:nvSpPr>
        <p:spPr>
          <a:xfrm>
            <a:off x="1553497" y="3427035"/>
            <a:ext cx="2172929" cy="383071"/>
          </a:xfrm>
          <a:prstGeom prst="rect">
            <a:avLst/>
          </a:prstGeom>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Outlier Removal</a:t>
            </a:r>
          </a:p>
        </p:txBody>
      </p:sp>
      <p:sp>
        <p:nvSpPr>
          <p:cNvPr id="9" name="Rectangle 8">
            <a:extLst>
              <a:ext uri="{FF2B5EF4-FFF2-40B4-BE49-F238E27FC236}">
                <a16:creationId xmlns:a16="http://schemas.microsoft.com/office/drawing/2014/main" id="{C872B21E-05A0-4BCA-BD70-0F3418198257}"/>
              </a:ext>
            </a:extLst>
          </p:cNvPr>
          <p:cNvSpPr/>
          <p:nvPr/>
        </p:nvSpPr>
        <p:spPr>
          <a:xfrm>
            <a:off x="1553497" y="4546673"/>
            <a:ext cx="2172929" cy="383071"/>
          </a:xfrm>
          <a:prstGeom prst="rect">
            <a:avLst/>
          </a:prstGeom>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Creation</a:t>
            </a:r>
          </a:p>
        </p:txBody>
      </p:sp>
      <p:sp>
        <p:nvSpPr>
          <p:cNvPr id="10" name="Rectangle 9">
            <a:extLst>
              <a:ext uri="{FF2B5EF4-FFF2-40B4-BE49-F238E27FC236}">
                <a16:creationId xmlns:a16="http://schemas.microsoft.com/office/drawing/2014/main" id="{F2A5AA4E-8B71-EAE0-1C9E-F18F65445714}"/>
              </a:ext>
            </a:extLst>
          </p:cNvPr>
          <p:cNvSpPr/>
          <p:nvPr/>
        </p:nvSpPr>
        <p:spPr>
          <a:xfrm>
            <a:off x="1553497" y="2268976"/>
            <a:ext cx="2172929" cy="383071"/>
          </a:xfrm>
          <a:prstGeom prst="rect">
            <a:avLst/>
          </a:prstGeom>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Outlier Detection</a:t>
            </a:r>
          </a:p>
        </p:txBody>
      </p:sp>
      <p:sp>
        <p:nvSpPr>
          <p:cNvPr id="11" name="Rectangle 10">
            <a:extLst>
              <a:ext uri="{FF2B5EF4-FFF2-40B4-BE49-F238E27FC236}">
                <a16:creationId xmlns:a16="http://schemas.microsoft.com/office/drawing/2014/main" id="{A555D023-1999-CB58-EC2F-752B9A4EBE65}"/>
              </a:ext>
            </a:extLst>
          </p:cNvPr>
          <p:cNvSpPr/>
          <p:nvPr/>
        </p:nvSpPr>
        <p:spPr>
          <a:xfrm>
            <a:off x="1553497" y="1230153"/>
            <a:ext cx="2172929" cy="383071"/>
          </a:xfrm>
          <a:prstGeom prst="rect">
            <a:avLst/>
          </a:prstGeom>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p>
        </p:txBody>
      </p:sp>
      <p:sp>
        <p:nvSpPr>
          <p:cNvPr id="12" name="Arrow: Down 11">
            <a:extLst>
              <a:ext uri="{FF2B5EF4-FFF2-40B4-BE49-F238E27FC236}">
                <a16:creationId xmlns:a16="http://schemas.microsoft.com/office/drawing/2014/main" id="{0F0D983A-D91A-3180-67A0-0544A64E08E4}"/>
              </a:ext>
            </a:extLst>
          </p:cNvPr>
          <p:cNvSpPr/>
          <p:nvPr/>
        </p:nvSpPr>
        <p:spPr>
          <a:xfrm>
            <a:off x="2369574" y="710741"/>
            <a:ext cx="501445" cy="383071"/>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3" name="Arrow: Down 12">
            <a:extLst>
              <a:ext uri="{FF2B5EF4-FFF2-40B4-BE49-F238E27FC236}">
                <a16:creationId xmlns:a16="http://schemas.microsoft.com/office/drawing/2014/main" id="{511EC262-207F-ABEE-9664-5D11E01FA930}"/>
              </a:ext>
            </a:extLst>
          </p:cNvPr>
          <p:cNvSpPr/>
          <p:nvPr/>
        </p:nvSpPr>
        <p:spPr>
          <a:xfrm>
            <a:off x="2369573" y="1729769"/>
            <a:ext cx="501445" cy="383071"/>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CBA021DB-6F0B-0F98-7864-CA5601063125}"/>
              </a:ext>
            </a:extLst>
          </p:cNvPr>
          <p:cNvSpPr/>
          <p:nvPr/>
        </p:nvSpPr>
        <p:spPr>
          <a:xfrm>
            <a:off x="2369572" y="2792270"/>
            <a:ext cx="501445" cy="383071"/>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3593E920-178F-BD9E-05DA-7BB004EEAA9F}"/>
              </a:ext>
            </a:extLst>
          </p:cNvPr>
          <p:cNvSpPr/>
          <p:nvPr/>
        </p:nvSpPr>
        <p:spPr>
          <a:xfrm>
            <a:off x="2369571" y="3950329"/>
            <a:ext cx="501445" cy="383071"/>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65280" y="778994"/>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Data Cleaning</a:t>
            </a:r>
            <a:endParaRPr sz="2400" dirty="0">
              <a:latin typeface="Times New Roman" panose="02020603050405020304" pitchFamily="18" charset="0"/>
              <a:cs typeface="Times New Roman" panose="02020603050405020304" pitchFamily="18" charset="0"/>
            </a:endParaRPr>
          </a:p>
        </p:txBody>
      </p:sp>
      <p:sp>
        <p:nvSpPr>
          <p:cNvPr id="205" name="Google Shape;205;p18"/>
          <p:cNvSpPr/>
          <p:nvPr/>
        </p:nvSpPr>
        <p:spPr>
          <a:xfrm>
            <a:off x="877468" y="645796"/>
            <a:ext cx="189884" cy="93632"/>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1424519" y="484961"/>
            <a:ext cx="6911288" cy="17845"/>
          </a:xfrm>
          <a:custGeom>
            <a:avLst/>
            <a:gdLst/>
            <a:ahLst/>
            <a:cxnLst/>
            <a:rect l="l" t="t" r="r" b="b"/>
            <a:pathLst>
              <a:path w="143713" h="2706" extrusionOk="0">
                <a:moveTo>
                  <a:pt x="0" y="0"/>
                </a:moveTo>
                <a:lnTo>
                  <a:pt x="0" y="2705"/>
                </a:lnTo>
                <a:lnTo>
                  <a:pt x="143712" y="2705"/>
                </a:lnTo>
                <a:lnTo>
                  <a:pt x="14371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18"/>
          <p:cNvGrpSpPr/>
          <p:nvPr/>
        </p:nvGrpSpPr>
        <p:grpSpPr>
          <a:xfrm>
            <a:off x="1027731" y="188804"/>
            <a:ext cx="850058" cy="463011"/>
            <a:chOff x="1928200" y="3132125"/>
            <a:chExt cx="1512825" cy="997050"/>
          </a:xfrm>
        </p:grpSpPr>
        <p:sp>
          <p:nvSpPr>
            <p:cNvPr id="212" name="Google Shape;212;p18"/>
            <p:cNvSpPr/>
            <p:nvPr/>
          </p:nvSpPr>
          <p:spPr>
            <a:xfrm>
              <a:off x="2718300" y="3132125"/>
              <a:ext cx="416325" cy="261200"/>
            </a:xfrm>
            <a:custGeom>
              <a:avLst/>
              <a:gdLst/>
              <a:ahLst/>
              <a:cxnLst/>
              <a:rect l="l" t="t" r="r" b="b"/>
              <a:pathLst>
                <a:path w="16653" h="10448" extrusionOk="0">
                  <a:moveTo>
                    <a:pt x="8336" y="1"/>
                  </a:moveTo>
                  <a:cubicBezTo>
                    <a:pt x="6313" y="1"/>
                    <a:pt x="4597" y="1526"/>
                    <a:pt x="4396" y="3554"/>
                  </a:cubicBezTo>
                  <a:cubicBezTo>
                    <a:pt x="4104" y="3469"/>
                    <a:pt x="3804" y="3432"/>
                    <a:pt x="3503" y="3432"/>
                  </a:cubicBezTo>
                  <a:cubicBezTo>
                    <a:pt x="1569" y="3432"/>
                    <a:pt x="0" y="5000"/>
                    <a:pt x="0" y="6935"/>
                  </a:cubicBezTo>
                  <a:cubicBezTo>
                    <a:pt x="0" y="8869"/>
                    <a:pt x="1569" y="10447"/>
                    <a:pt x="3503" y="10447"/>
                  </a:cubicBezTo>
                  <a:lnTo>
                    <a:pt x="13581" y="10447"/>
                  </a:lnTo>
                  <a:cubicBezTo>
                    <a:pt x="15271" y="10447"/>
                    <a:pt x="16652" y="9067"/>
                    <a:pt x="16652" y="7376"/>
                  </a:cubicBezTo>
                  <a:cubicBezTo>
                    <a:pt x="16652" y="5682"/>
                    <a:pt x="15281" y="4305"/>
                    <a:pt x="13598" y="4305"/>
                  </a:cubicBezTo>
                  <a:cubicBezTo>
                    <a:pt x="13592" y="4305"/>
                    <a:pt x="13587" y="4305"/>
                    <a:pt x="13581" y="4305"/>
                  </a:cubicBezTo>
                  <a:cubicBezTo>
                    <a:pt x="13093" y="4305"/>
                    <a:pt x="12614" y="4418"/>
                    <a:pt x="12182" y="4643"/>
                  </a:cubicBezTo>
                  <a:cubicBezTo>
                    <a:pt x="12238" y="4389"/>
                    <a:pt x="12266" y="4127"/>
                    <a:pt x="12266" y="3864"/>
                  </a:cubicBezTo>
                  <a:cubicBezTo>
                    <a:pt x="12219" y="1779"/>
                    <a:pt x="10557" y="88"/>
                    <a:pt x="8481" y="3"/>
                  </a:cubicBezTo>
                  <a:cubicBezTo>
                    <a:pt x="8432" y="2"/>
                    <a:pt x="8384" y="1"/>
                    <a:pt x="8336" y="1"/>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2850725" y="3580650"/>
              <a:ext cx="512350" cy="548525"/>
            </a:xfrm>
            <a:custGeom>
              <a:avLst/>
              <a:gdLst/>
              <a:ahLst/>
              <a:cxnLst/>
              <a:rect l="l" t="t" r="r" b="b"/>
              <a:pathLst>
                <a:path w="20494" h="21941" extrusionOk="0">
                  <a:moveTo>
                    <a:pt x="10242" y="1"/>
                  </a:moveTo>
                  <a:cubicBezTo>
                    <a:pt x="9942" y="1"/>
                    <a:pt x="9641" y="76"/>
                    <a:pt x="9373" y="226"/>
                  </a:cubicBezTo>
                  <a:lnTo>
                    <a:pt x="892" y="5054"/>
                  </a:lnTo>
                  <a:cubicBezTo>
                    <a:pt x="338" y="5364"/>
                    <a:pt x="0" y="5946"/>
                    <a:pt x="0" y="6585"/>
                  </a:cubicBezTo>
                  <a:lnTo>
                    <a:pt x="0" y="20184"/>
                  </a:lnTo>
                  <a:cubicBezTo>
                    <a:pt x="0" y="21151"/>
                    <a:pt x="789" y="21940"/>
                    <a:pt x="1756" y="21940"/>
                  </a:cubicBezTo>
                  <a:lnTo>
                    <a:pt x="18728" y="21940"/>
                  </a:lnTo>
                  <a:cubicBezTo>
                    <a:pt x="19705" y="21940"/>
                    <a:pt x="20493" y="21151"/>
                    <a:pt x="20493" y="20175"/>
                  </a:cubicBezTo>
                  <a:lnTo>
                    <a:pt x="20493" y="6585"/>
                  </a:lnTo>
                  <a:cubicBezTo>
                    <a:pt x="20493" y="5946"/>
                    <a:pt x="20155" y="5364"/>
                    <a:pt x="19601" y="5054"/>
                  </a:cubicBezTo>
                  <a:lnTo>
                    <a:pt x="11111" y="226"/>
                  </a:lnTo>
                  <a:cubicBezTo>
                    <a:pt x="10843" y="76"/>
                    <a:pt x="10543" y="1"/>
                    <a:pt x="10242"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2993700" y="3850450"/>
              <a:ext cx="226375" cy="278725"/>
            </a:xfrm>
            <a:custGeom>
              <a:avLst/>
              <a:gdLst/>
              <a:ahLst/>
              <a:cxnLst/>
              <a:rect l="l" t="t" r="r" b="b"/>
              <a:pathLst>
                <a:path w="9055" h="11149" extrusionOk="0">
                  <a:moveTo>
                    <a:pt x="1757" y="0"/>
                  </a:moveTo>
                  <a:cubicBezTo>
                    <a:pt x="780" y="0"/>
                    <a:pt x="1" y="780"/>
                    <a:pt x="1" y="1756"/>
                  </a:cubicBezTo>
                  <a:lnTo>
                    <a:pt x="1" y="11148"/>
                  </a:lnTo>
                  <a:lnTo>
                    <a:pt x="9055" y="11148"/>
                  </a:lnTo>
                  <a:lnTo>
                    <a:pt x="9055" y="1756"/>
                  </a:lnTo>
                  <a:cubicBezTo>
                    <a:pt x="9055" y="780"/>
                    <a:pt x="8266" y="0"/>
                    <a:pt x="729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2844375" y="3580650"/>
              <a:ext cx="596650" cy="250800"/>
            </a:xfrm>
            <a:custGeom>
              <a:avLst/>
              <a:gdLst/>
              <a:ahLst/>
              <a:cxnLst/>
              <a:rect l="l" t="t" r="r" b="b"/>
              <a:pathLst>
                <a:path w="23866" h="10032" extrusionOk="0">
                  <a:moveTo>
                    <a:pt x="10496" y="1"/>
                  </a:moveTo>
                  <a:cubicBezTo>
                    <a:pt x="10196" y="1"/>
                    <a:pt x="9895" y="76"/>
                    <a:pt x="9627" y="226"/>
                  </a:cubicBezTo>
                  <a:lnTo>
                    <a:pt x="1137" y="5054"/>
                  </a:lnTo>
                  <a:cubicBezTo>
                    <a:pt x="292" y="5533"/>
                    <a:pt x="1" y="6613"/>
                    <a:pt x="480" y="7458"/>
                  </a:cubicBezTo>
                  <a:cubicBezTo>
                    <a:pt x="803" y="8028"/>
                    <a:pt x="1399" y="8346"/>
                    <a:pt x="2012" y="8346"/>
                  </a:cubicBezTo>
                  <a:cubicBezTo>
                    <a:pt x="2308" y="8346"/>
                    <a:pt x="2608" y="8272"/>
                    <a:pt x="2884" y="8116"/>
                  </a:cubicBezTo>
                  <a:lnTo>
                    <a:pt x="10501" y="3786"/>
                  </a:lnTo>
                  <a:lnTo>
                    <a:pt x="21086" y="9797"/>
                  </a:lnTo>
                  <a:cubicBezTo>
                    <a:pt x="21347" y="9946"/>
                    <a:pt x="21646" y="10031"/>
                    <a:pt x="21954" y="10031"/>
                  </a:cubicBezTo>
                  <a:lnTo>
                    <a:pt x="21954" y="10031"/>
                  </a:lnTo>
                  <a:cubicBezTo>
                    <a:pt x="22751" y="10029"/>
                    <a:pt x="23453" y="9495"/>
                    <a:pt x="23659" y="8726"/>
                  </a:cubicBezTo>
                  <a:cubicBezTo>
                    <a:pt x="23866" y="7946"/>
                    <a:pt x="23518" y="7129"/>
                    <a:pt x="22823" y="6735"/>
                  </a:cubicBezTo>
                  <a:lnTo>
                    <a:pt x="11365" y="226"/>
                  </a:lnTo>
                  <a:cubicBezTo>
                    <a:pt x="11097" y="76"/>
                    <a:pt x="10797" y="1"/>
                    <a:pt x="10496" y="1"/>
                  </a:cubicBezTo>
                  <a:close/>
                  <a:moveTo>
                    <a:pt x="21954" y="10031"/>
                  </a:moveTo>
                  <a:lnTo>
                    <a:pt x="21954" y="10031"/>
                  </a:lnTo>
                  <a:cubicBezTo>
                    <a:pt x="21953" y="10031"/>
                    <a:pt x="21951" y="10031"/>
                    <a:pt x="21950" y="10031"/>
                  </a:cubicBezTo>
                  <a:lnTo>
                    <a:pt x="21959" y="10031"/>
                  </a:lnTo>
                  <a:cubicBezTo>
                    <a:pt x="21957" y="10031"/>
                    <a:pt x="21956" y="10031"/>
                    <a:pt x="21954" y="1003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2015075" y="3146825"/>
              <a:ext cx="912200" cy="982350"/>
            </a:xfrm>
            <a:custGeom>
              <a:avLst/>
              <a:gdLst/>
              <a:ahLst/>
              <a:cxnLst/>
              <a:rect l="l" t="t" r="r" b="b"/>
              <a:pathLst>
                <a:path w="36488" h="39294" extrusionOk="0">
                  <a:moveTo>
                    <a:pt x="18241" y="0"/>
                  </a:moveTo>
                  <a:cubicBezTo>
                    <a:pt x="17941" y="0"/>
                    <a:pt x="17643" y="78"/>
                    <a:pt x="17375" y="233"/>
                  </a:cubicBezTo>
                  <a:lnTo>
                    <a:pt x="892" y="9596"/>
                  </a:lnTo>
                  <a:cubicBezTo>
                    <a:pt x="338" y="9906"/>
                    <a:pt x="0" y="10488"/>
                    <a:pt x="0" y="11118"/>
                  </a:cubicBezTo>
                  <a:lnTo>
                    <a:pt x="0" y="37537"/>
                  </a:lnTo>
                  <a:cubicBezTo>
                    <a:pt x="0" y="38504"/>
                    <a:pt x="789" y="39293"/>
                    <a:pt x="1757" y="39293"/>
                  </a:cubicBezTo>
                  <a:lnTo>
                    <a:pt x="36488" y="39293"/>
                  </a:lnTo>
                  <a:lnTo>
                    <a:pt x="36488" y="11118"/>
                  </a:lnTo>
                  <a:cubicBezTo>
                    <a:pt x="36488" y="10488"/>
                    <a:pt x="36140" y="9906"/>
                    <a:pt x="35596" y="9596"/>
                  </a:cubicBezTo>
                  <a:lnTo>
                    <a:pt x="19113" y="233"/>
                  </a:lnTo>
                  <a:cubicBezTo>
                    <a:pt x="18841" y="78"/>
                    <a:pt x="18540" y="0"/>
                    <a:pt x="18241"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2282025" y="3668700"/>
              <a:ext cx="378300" cy="460475"/>
            </a:xfrm>
            <a:custGeom>
              <a:avLst/>
              <a:gdLst/>
              <a:ahLst/>
              <a:cxnLst/>
              <a:rect l="l" t="t" r="r" b="b"/>
              <a:pathLst>
                <a:path w="15132" h="18419" extrusionOk="0">
                  <a:moveTo>
                    <a:pt x="1757" y="1"/>
                  </a:moveTo>
                  <a:cubicBezTo>
                    <a:pt x="780" y="1"/>
                    <a:pt x="1" y="790"/>
                    <a:pt x="1" y="1757"/>
                  </a:cubicBezTo>
                  <a:lnTo>
                    <a:pt x="1" y="18418"/>
                  </a:lnTo>
                  <a:lnTo>
                    <a:pt x="15131" y="18418"/>
                  </a:lnTo>
                  <a:lnTo>
                    <a:pt x="15131" y="1757"/>
                  </a:lnTo>
                  <a:cubicBezTo>
                    <a:pt x="15131" y="790"/>
                    <a:pt x="14342" y="1"/>
                    <a:pt x="1337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1928200" y="3146825"/>
              <a:ext cx="1083150" cy="367875"/>
            </a:xfrm>
            <a:custGeom>
              <a:avLst/>
              <a:gdLst/>
              <a:ahLst/>
              <a:cxnLst/>
              <a:rect l="l" t="t" r="r" b="b"/>
              <a:pathLst>
                <a:path w="43326" h="14715" extrusionOk="0">
                  <a:moveTo>
                    <a:pt x="21716" y="0"/>
                  </a:moveTo>
                  <a:cubicBezTo>
                    <a:pt x="21416" y="0"/>
                    <a:pt x="21118" y="78"/>
                    <a:pt x="20850" y="233"/>
                  </a:cubicBezTo>
                  <a:lnTo>
                    <a:pt x="1146" y="11418"/>
                  </a:lnTo>
                  <a:cubicBezTo>
                    <a:pt x="301" y="11897"/>
                    <a:pt x="0" y="12977"/>
                    <a:pt x="489" y="13823"/>
                  </a:cubicBezTo>
                  <a:cubicBezTo>
                    <a:pt x="812" y="14392"/>
                    <a:pt x="1403" y="14710"/>
                    <a:pt x="2014" y="14710"/>
                  </a:cubicBezTo>
                  <a:cubicBezTo>
                    <a:pt x="2309" y="14710"/>
                    <a:pt x="2608" y="14636"/>
                    <a:pt x="2884" y="14480"/>
                  </a:cubicBezTo>
                  <a:lnTo>
                    <a:pt x="21714" y="3783"/>
                  </a:lnTo>
                  <a:lnTo>
                    <a:pt x="40545" y="14480"/>
                  </a:lnTo>
                  <a:cubicBezTo>
                    <a:pt x="40808" y="14630"/>
                    <a:pt x="41109" y="14705"/>
                    <a:pt x="41419" y="14715"/>
                  </a:cubicBezTo>
                  <a:cubicBezTo>
                    <a:pt x="42217" y="14715"/>
                    <a:pt x="42921" y="14179"/>
                    <a:pt x="43119" y="13409"/>
                  </a:cubicBezTo>
                  <a:cubicBezTo>
                    <a:pt x="43325" y="12630"/>
                    <a:pt x="42987" y="11813"/>
                    <a:pt x="42292" y="11418"/>
                  </a:cubicBezTo>
                  <a:lnTo>
                    <a:pt x="22588" y="233"/>
                  </a:lnTo>
                  <a:cubicBezTo>
                    <a:pt x="22316" y="78"/>
                    <a:pt x="22015" y="0"/>
                    <a:pt x="2171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8"/>
          <p:cNvGrpSpPr/>
          <p:nvPr/>
        </p:nvGrpSpPr>
        <p:grpSpPr>
          <a:xfrm>
            <a:off x="3830017" y="66323"/>
            <a:ext cx="820806" cy="562423"/>
            <a:chOff x="202950" y="1579375"/>
            <a:chExt cx="1537900" cy="1275075"/>
          </a:xfrm>
        </p:grpSpPr>
        <p:sp>
          <p:nvSpPr>
            <p:cNvPr id="220" name="Google Shape;220;p18"/>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1015775" y="2593800"/>
              <a:ext cx="46275" cy="71875"/>
            </a:xfrm>
            <a:custGeom>
              <a:avLst/>
              <a:gdLst/>
              <a:ahLst/>
              <a:cxnLst/>
              <a:rect l="l" t="t" r="r" b="b"/>
              <a:pathLst>
                <a:path w="1851" h="2875" extrusionOk="0">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827225" y="2009625"/>
              <a:ext cx="258075" cy="248250"/>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8"/>
          <p:cNvSpPr/>
          <p:nvPr/>
        </p:nvSpPr>
        <p:spPr>
          <a:xfrm>
            <a:off x="6676554" y="671691"/>
            <a:ext cx="34429" cy="71072"/>
          </a:xfrm>
          <a:custGeom>
            <a:avLst/>
            <a:gdLst/>
            <a:ahLst/>
            <a:cxnLst/>
            <a:rect l="l" t="t" r="r" b="b"/>
            <a:pathLst>
              <a:path w="2734" h="6829" extrusionOk="0">
                <a:moveTo>
                  <a:pt x="1363" y="0"/>
                </a:moveTo>
                <a:cubicBezTo>
                  <a:pt x="545" y="0"/>
                  <a:pt x="1" y="545"/>
                  <a:pt x="1" y="1362"/>
                </a:cubicBezTo>
                <a:lnTo>
                  <a:pt x="1" y="6828"/>
                </a:lnTo>
                <a:lnTo>
                  <a:pt x="2734" y="6828"/>
                </a:lnTo>
                <a:lnTo>
                  <a:pt x="2734" y="1362"/>
                </a:lnTo>
                <a:cubicBezTo>
                  <a:pt x="2734" y="545"/>
                  <a:pt x="2189" y="0"/>
                  <a:pt x="1363"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8"/>
          <p:cNvGrpSpPr/>
          <p:nvPr/>
        </p:nvGrpSpPr>
        <p:grpSpPr>
          <a:xfrm>
            <a:off x="6646256" y="-2231"/>
            <a:ext cx="884253" cy="673922"/>
            <a:chOff x="5747675" y="2580200"/>
            <a:chExt cx="1629525" cy="1502725"/>
          </a:xfrm>
        </p:grpSpPr>
        <p:sp>
          <p:nvSpPr>
            <p:cNvPr id="238" name="Google Shape;238;p18"/>
            <p:cNvSpPr/>
            <p:nvPr/>
          </p:nvSpPr>
          <p:spPr>
            <a:xfrm>
              <a:off x="7149400" y="3843875"/>
              <a:ext cx="68375" cy="170725"/>
            </a:xfrm>
            <a:custGeom>
              <a:avLst/>
              <a:gdLst/>
              <a:ahLst/>
              <a:cxnLst/>
              <a:rect l="l" t="t" r="r" b="b"/>
              <a:pathLst>
                <a:path w="2735" h="6829" extrusionOk="0">
                  <a:moveTo>
                    <a:pt x="1372" y="0"/>
                  </a:moveTo>
                  <a:cubicBezTo>
                    <a:pt x="555" y="0"/>
                    <a:pt x="1" y="545"/>
                    <a:pt x="1" y="1362"/>
                  </a:cubicBezTo>
                  <a:lnTo>
                    <a:pt x="1" y="6828"/>
                  </a:lnTo>
                  <a:lnTo>
                    <a:pt x="2734" y="6828"/>
                  </a:lnTo>
                  <a:lnTo>
                    <a:pt x="2734" y="1362"/>
                  </a:lnTo>
                  <a:cubicBezTo>
                    <a:pt x="2734" y="545"/>
                    <a:pt x="2189" y="0"/>
                    <a:pt x="1372"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6534700" y="2580200"/>
              <a:ext cx="68350" cy="205000"/>
            </a:xfrm>
            <a:custGeom>
              <a:avLst/>
              <a:gdLst/>
              <a:ahLst/>
              <a:cxnLst/>
              <a:rect l="l" t="t" r="r" b="b"/>
              <a:pathLst>
                <a:path w="2734" h="8200" extrusionOk="0">
                  <a:moveTo>
                    <a:pt x="1372" y="0"/>
                  </a:moveTo>
                  <a:cubicBezTo>
                    <a:pt x="546" y="0"/>
                    <a:pt x="1" y="545"/>
                    <a:pt x="1" y="1371"/>
                  </a:cubicBezTo>
                  <a:lnTo>
                    <a:pt x="1" y="6828"/>
                  </a:lnTo>
                  <a:cubicBezTo>
                    <a:pt x="1" y="7655"/>
                    <a:pt x="546" y="8199"/>
                    <a:pt x="1372" y="8199"/>
                  </a:cubicBezTo>
                  <a:cubicBezTo>
                    <a:pt x="2189" y="8199"/>
                    <a:pt x="2734" y="7655"/>
                    <a:pt x="2734" y="6828"/>
                  </a:cubicBezTo>
                  <a:lnTo>
                    <a:pt x="2734" y="1371"/>
                  </a:lnTo>
                  <a:cubicBezTo>
                    <a:pt x="2734" y="545"/>
                    <a:pt x="2189" y="0"/>
                    <a:pt x="1372"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6159025" y="2750900"/>
              <a:ext cx="819725" cy="1263700"/>
            </a:xfrm>
            <a:custGeom>
              <a:avLst/>
              <a:gdLst/>
              <a:ahLst/>
              <a:cxnLst/>
              <a:rect l="l" t="t" r="r" b="b"/>
              <a:pathLst>
                <a:path w="32789" h="50548" extrusionOk="0">
                  <a:moveTo>
                    <a:pt x="10933" y="0"/>
                  </a:moveTo>
                  <a:cubicBezTo>
                    <a:pt x="10106" y="0"/>
                    <a:pt x="9562" y="545"/>
                    <a:pt x="9562" y="1371"/>
                  </a:cubicBezTo>
                  <a:lnTo>
                    <a:pt x="9562" y="4104"/>
                  </a:lnTo>
                  <a:cubicBezTo>
                    <a:pt x="9562" y="4921"/>
                    <a:pt x="9017" y="5466"/>
                    <a:pt x="8200" y="5466"/>
                  </a:cubicBezTo>
                  <a:lnTo>
                    <a:pt x="1372" y="5466"/>
                  </a:lnTo>
                  <a:cubicBezTo>
                    <a:pt x="545" y="5466"/>
                    <a:pt x="1" y="6011"/>
                    <a:pt x="1" y="6837"/>
                  </a:cubicBezTo>
                  <a:lnTo>
                    <a:pt x="1" y="50547"/>
                  </a:lnTo>
                  <a:lnTo>
                    <a:pt x="32788" y="50547"/>
                  </a:lnTo>
                  <a:lnTo>
                    <a:pt x="32788" y="6828"/>
                  </a:lnTo>
                  <a:cubicBezTo>
                    <a:pt x="32788" y="6011"/>
                    <a:pt x="32243" y="5466"/>
                    <a:pt x="31426" y="5466"/>
                  </a:cubicBezTo>
                  <a:lnTo>
                    <a:pt x="24589" y="5466"/>
                  </a:lnTo>
                  <a:cubicBezTo>
                    <a:pt x="23772" y="5466"/>
                    <a:pt x="23227" y="4921"/>
                    <a:pt x="23227" y="4104"/>
                  </a:cubicBezTo>
                  <a:lnTo>
                    <a:pt x="23227" y="1371"/>
                  </a:lnTo>
                  <a:cubicBezTo>
                    <a:pt x="23227" y="554"/>
                    <a:pt x="22682" y="0"/>
                    <a:pt x="2185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a:off x="6261400" y="2990150"/>
              <a:ext cx="614975" cy="136450"/>
            </a:xfrm>
            <a:custGeom>
              <a:avLst/>
              <a:gdLst/>
              <a:ahLst/>
              <a:cxnLst/>
              <a:rect l="l" t="t" r="r" b="b"/>
              <a:pathLst>
                <a:path w="24599" h="5458" extrusionOk="0">
                  <a:moveTo>
                    <a:pt x="1372" y="0"/>
                  </a:moveTo>
                  <a:cubicBezTo>
                    <a:pt x="555" y="0"/>
                    <a:pt x="1" y="536"/>
                    <a:pt x="1" y="1362"/>
                  </a:cubicBezTo>
                  <a:lnTo>
                    <a:pt x="1" y="4095"/>
                  </a:lnTo>
                  <a:cubicBezTo>
                    <a:pt x="1" y="4912"/>
                    <a:pt x="545" y="5457"/>
                    <a:pt x="1372" y="5457"/>
                  </a:cubicBezTo>
                  <a:lnTo>
                    <a:pt x="23227" y="5457"/>
                  </a:lnTo>
                  <a:cubicBezTo>
                    <a:pt x="24044" y="5457"/>
                    <a:pt x="24598" y="491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6261400" y="3194900"/>
              <a:ext cx="614975" cy="136675"/>
            </a:xfrm>
            <a:custGeom>
              <a:avLst/>
              <a:gdLst/>
              <a:ahLst/>
              <a:cxnLst/>
              <a:rect l="l" t="t" r="r" b="b"/>
              <a:pathLst>
                <a:path w="24599" h="5467" extrusionOk="0">
                  <a:moveTo>
                    <a:pt x="1372" y="0"/>
                  </a:moveTo>
                  <a:cubicBezTo>
                    <a:pt x="555" y="0"/>
                    <a:pt x="1" y="545"/>
                    <a:pt x="1" y="1371"/>
                  </a:cubicBezTo>
                  <a:lnTo>
                    <a:pt x="1" y="4104"/>
                  </a:lnTo>
                  <a:cubicBezTo>
                    <a:pt x="1" y="4921"/>
                    <a:pt x="545" y="5466"/>
                    <a:pt x="1372" y="5466"/>
                  </a:cubicBezTo>
                  <a:lnTo>
                    <a:pt x="23227" y="5466"/>
                  </a:lnTo>
                  <a:cubicBezTo>
                    <a:pt x="24044" y="5466"/>
                    <a:pt x="24598" y="4921"/>
                    <a:pt x="24598" y="4104"/>
                  </a:cubicBezTo>
                  <a:lnTo>
                    <a:pt x="24598" y="1371"/>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6261400" y="3399875"/>
              <a:ext cx="614975" cy="136675"/>
            </a:xfrm>
            <a:custGeom>
              <a:avLst/>
              <a:gdLst/>
              <a:ahLst/>
              <a:cxnLst/>
              <a:rect l="l" t="t" r="r" b="b"/>
              <a:pathLst>
                <a:path w="24599" h="5467" extrusionOk="0">
                  <a:moveTo>
                    <a:pt x="1372" y="0"/>
                  </a:moveTo>
                  <a:cubicBezTo>
                    <a:pt x="555" y="0"/>
                    <a:pt x="1" y="545"/>
                    <a:pt x="1" y="1362"/>
                  </a:cubicBezTo>
                  <a:lnTo>
                    <a:pt x="1" y="4095"/>
                  </a:lnTo>
                  <a:cubicBezTo>
                    <a:pt x="1" y="492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p:nvPr/>
          </p:nvSpPr>
          <p:spPr>
            <a:xfrm>
              <a:off x="6261400" y="3604850"/>
              <a:ext cx="614975" cy="136675"/>
            </a:xfrm>
            <a:custGeom>
              <a:avLst/>
              <a:gdLst/>
              <a:ahLst/>
              <a:cxnLst/>
              <a:rect l="l" t="t" r="r" b="b"/>
              <a:pathLst>
                <a:path w="24599" h="5467" extrusionOk="0">
                  <a:moveTo>
                    <a:pt x="1372" y="0"/>
                  </a:moveTo>
                  <a:cubicBezTo>
                    <a:pt x="555" y="0"/>
                    <a:pt x="1" y="545"/>
                    <a:pt x="1" y="1362"/>
                  </a:cubicBezTo>
                  <a:lnTo>
                    <a:pt x="1" y="4095"/>
                  </a:lnTo>
                  <a:cubicBezTo>
                    <a:pt x="1" y="491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5817625" y="4014575"/>
              <a:ext cx="1502750" cy="68350"/>
            </a:xfrm>
            <a:custGeom>
              <a:avLst/>
              <a:gdLst/>
              <a:ahLst/>
              <a:cxnLst/>
              <a:rect l="l" t="t" r="r" b="b"/>
              <a:pathLst>
                <a:path w="60110" h="2734" extrusionOk="0">
                  <a:moveTo>
                    <a:pt x="1363" y="0"/>
                  </a:moveTo>
                  <a:cubicBezTo>
                    <a:pt x="546" y="0"/>
                    <a:pt x="1" y="545"/>
                    <a:pt x="1" y="1371"/>
                  </a:cubicBezTo>
                  <a:cubicBezTo>
                    <a:pt x="1" y="2188"/>
                    <a:pt x="546" y="2733"/>
                    <a:pt x="1363" y="2733"/>
                  </a:cubicBezTo>
                  <a:lnTo>
                    <a:pt x="58738" y="2733"/>
                  </a:lnTo>
                  <a:cubicBezTo>
                    <a:pt x="59555" y="2733"/>
                    <a:pt x="60109" y="2188"/>
                    <a:pt x="60109" y="1371"/>
                  </a:cubicBezTo>
                  <a:cubicBezTo>
                    <a:pt x="60109" y="545"/>
                    <a:pt x="59565" y="0"/>
                    <a:pt x="58738"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6466375" y="3809600"/>
              <a:ext cx="205000" cy="205000"/>
            </a:xfrm>
            <a:custGeom>
              <a:avLst/>
              <a:gdLst/>
              <a:ahLst/>
              <a:cxnLst/>
              <a:rect l="l" t="t" r="r" b="b"/>
              <a:pathLst>
                <a:path w="8200" h="8200" extrusionOk="0">
                  <a:moveTo>
                    <a:pt x="1" y="0"/>
                  </a:moveTo>
                  <a:lnTo>
                    <a:pt x="1" y="8199"/>
                  </a:lnTo>
                  <a:lnTo>
                    <a:pt x="8200" y="8199"/>
                  </a:lnTo>
                  <a:lnTo>
                    <a:pt x="8200"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6739700" y="3809600"/>
              <a:ext cx="136675" cy="136675"/>
            </a:xfrm>
            <a:custGeom>
              <a:avLst/>
              <a:gdLst/>
              <a:ahLst/>
              <a:cxnLst/>
              <a:rect l="l" t="t" r="r" b="b"/>
              <a:pathLst>
                <a:path w="5467" h="5467" extrusionOk="0">
                  <a:moveTo>
                    <a:pt x="1362" y="0"/>
                  </a:moveTo>
                  <a:cubicBezTo>
                    <a:pt x="545" y="0"/>
                    <a:pt x="0" y="545"/>
                    <a:pt x="0" y="1371"/>
                  </a:cubicBezTo>
                  <a:lnTo>
                    <a:pt x="0" y="4104"/>
                  </a:lnTo>
                  <a:cubicBezTo>
                    <a:pt x="0" y="4921"/>
                    <a:pt x="545" y="5466"/>
                    <a:pt x="1362" y="5466"/>
                  </a:cubicBezTo>
                  <a:lnTo>
                    <a:pt x="4095" y="5466"/>
                  </a:lnTo>
                  <a:cubicBezTo>
                    <a:pt x="4912" y="5466"/>
                    <a:pt x="5466" y="4921"/>
                    <a:pt x="5466" y="4104"/>
                  </a:cubicBezTo>
                  <a:lnTo>
                    <a:pt x="5466" y="1371"/>
                  </a:lnTo>
                  <a:cubicBezTo>
                    <a:pt x="5466" y="554"/>
                    <a:pt x="4921" y="0"/>
                    <a:pt x="409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6261400" y="3809600"/>
              <a:ext cx="136675" cy="136675"/>
            </a:xfrm>
            <a:custGeom>
              <a:avLst/>
              <a:gdLst/>
              <a:ahLst/>
              <a:cxnLst/>
              <a:rect l="l" t="t" r="r" b="b"/>
              <a:pathLst>
                <a:path w="5467" h="5467" extrusionOk="0">
                  <a:moveTo>
                    <a:pt x="1372" y="0"/>
                  </a:moveTo>
                  <a:cubicBezTo>
                    <a:pt x="555" y="0"/>
                    <a:pt x="1" y="545"/>
                    <a:pt x="1" y="1371"/>
                  </a:cubicBezTo>
                  <a:lnTo>
                    <a:pt x="1" y="4104"/>
                  </a:lnTo>
                  <a:cubicBezTo>
                    <a:pt x="1" y="4921"/>
                    <a:pt x="545" y="5466"/>
                    <a:pt x="1372" y="5466"/>
                  </a:cubicBezTo>
                  <a:lnTo>
                    <a:pt x="4105" y="5466"/>
                  </a:lnTo>
                  <a:cubicBezTo>
                    <a:pt x="4922" y="5466"/>
                    <a:pt x="5467" y="4921"/>
                    <a:pt x="5467" y="4104"/>
                  </a:cubicBezTo>
                  <a:lnTo>
                    <a:pt x="5467" y="1371"/>
                  </a:lnTo>
                  <a:cubicBezTo>
                    <a:pt x="5467" y="554"/>
                    <a:pt x="4922" y="0"/>
                    <a:pt x="41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6364000" y="2750900"/>
              <a:ext cx="409750" cy="136675"/>
            </a:xfrm>
            <a:custGeom>
              <a:avLst/>
              <a:gdLst/>
              <a:ahLst/>
              <a:cxnLst/>
              <a:rect l="l" t="t" r="r" b="b"/>
              <a:pathLst>
                <a:path w="16390" h="5467" extrusionOk="0">
                  <a:moveTo>
                    <a:pt x="2734" y="0"/>
                  </a:moveTo>
                  <a:cubicBezTo>
                    <a:pt x="1907" y="0"/>
                    <a:pt x="1363" y="554"/>
                    <a:pt x="1363" y="1371"/>
                  </a:cubicBezTo>
                  <a:lnTo>
                    <a:pt x="1363" y="4104"/>
                  </a:lnTo>
                  <a:cubicBezTo>
                    <a:pt x="1363" y="4921"/>
                    <a:pt x="818" y="5466"/>
                    <a:pt x="1" y="5466"/>
                  </a:cubicBezTo>
                  <a:lnTo>
                    <a:pt x="16390" y="5466"/>
                  </a:lnTo>
                  <a:cubicBezTo>
                    <a:pt x="15573" y="5466"/>
                    <a:pt x="15028" y="4921"/>
                    <a:pt x="15028" y="4104"/>
                  </a:cubicBezTo>
                  <a:lnTo>
                    <a:pt x="15028" y="1371"/>
                  </a:lnTo>
                  <a:cubicBezTo>
                    <a:pt x="15028" y="554"/>
                    <a:pt x="14483" y="0"/>
                    <a:pt x="13657"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6569000" y="3912200"/>
              <a:ext cx="34050" cy="34075"/>
            </a:xfrm>
            <a:custGeom>
              <a:avLst/>
              <a:gdLst/>
              <a:ahLst/>
              <a:cxnLst/>
              <a:rect l="l" t="t" r="r" b="b"/>
              <a:pathLst>
                <a:path w="1362" h="1363" extrusionOk="0">
                  <a:moveTo>
                    <a:pt x="676" y="0"/>
                  </a:moveTo>
                  <a:cubicBezTo>
                    <a:pt x="301" y="0"/>
                    <a:pt x="0" y="301"/>
                    <a:pt x="0" y="686"/>
                  </a:cubicBezTo>
                  <a:cubicBezTo>
                    <a:pt x="0" y="1062"/>
                    <a:pt x="301" y="1362"/>
                    <a:pt x="676" y="1362"/>
                  </a:cubicBezTo>
                  <a:cubicBezTo>
                    <a:pt x="1052" y="1362"/>
                    <a:pt x="1362" y="1062"/>
                    <a:pt x="1362" y="686"/>
                  </a:cubicBezTo>
                  <a:cubicBezTo>
                    <a:pt x="1362" y="301"/>
                    <a:pt x="1052" y="0"/>
                    <a:pt x="67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6534700" y="3912200"/>
              <a:ext cx="34075" cy="34075"/>
            </a:xfrm>
            <a:custGeom>
              <a:avLst/>
              <a:gdLst/>
              <a:ahLst/>
              <a:cxnLst/>
              <a:rect l="l" t="t" r="r" b="b"/>
              <a:pathLst>
                <a:path w="1363" h="1363" extrusionOk="0">
                  <a:moveTo>
                    <a:pt x="686" y="0"/>
                  </a:moveTo>
                  <a:cubicBezTo>
                    <a:pt x="311" y="0"/>
                    <a:pt x="1" y="301"/>
                    <a:pt x="1" y="686"/>
                  </a:cubicBezTo>
                  <a:cubicBezTo>
                    <a:pt x="1" y="1062"/>
                    <a:pt x="311" y="1362"/>
                    <a:pt x="686" y="1362"/>
                  </a:cubicBezTo>
                  <a:cubicBezTo>
                    <a:pt x="1062" y="1362"/>
                    <a:pt x="1363" y="1062"/>
                    <a:pt x="1363" y="686"/>
                  </a:cubicBezTo>
                  <a:cubicBezTo>
                    <a:pt x="1363" y="301"/>
                    <a:pt x="1062" y="0"/>
                    <a:pt x="68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5747675" y="353780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3"/>
                    <a:pt x="15995" y="7688"/>
                  </a:cubicBezTo>
                  <a:cubicBezTo>
                    <a:pt x="15985" y="4579"/>
                    <a:pt x="14116" y="1771"/>
                    <a:pt x="11242" y="588"/>
                  </a:cubicBezTo>
                  <a:cubicBezTo>
                    <a:pt x="10289" y="192"/>
                    <a:pt x="9288" y="0"/>
                    <a:pt x="8295"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5747675" y="331475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2"/>
                    <a:pt x="15995" y="7688"/>
                  </a:cubicBezTo>
                  <a:cubicBezTo>
                    <a:pt x="15985" y="4579"/>
                    <a:pt x="14116" y="1771"/>
                    <a:pt x="11242" y="588"/>
                  </a:cubicBezTo>
                  <a:cubicBezTo>
                    <a:pt x="10289" y="192"/>
                    <a:pt x="9288" y="0"/>
                    <a:pt x="8295"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6977300" y="3514325"/>
              <a:ext cx="399900" cy="384750"/>
            </a:xfrm>
            <a:custGeom>
              <a:avLst/>
              <a:gdLst/>
              <a:ahLst/>
              <a:cxnLst/>
              <a:rect l="l" t="t" r="r" b="b"/>
              <a:pathLst>
                <a:path w="15996" h="15390" extrusionOk="0">
                  <a:moveTo>
                    <a:pt x="8298" y="0"/>
                  </a:moveTo>
                  <a:cubicBezTo>
                    <a:pt x="6299" y="0"/>
                    <a:pt x="4334" y="781"/>
                    <a:pt x="2865" y="2250"/>
                  </a:cubicBezTo>
                  <a:cubicBezTo>
                    <a:pt x="658" y="4457"/>
                    <a:pt x="1" y="7763"/>
                    <a:pt x="1193" y="10637"/>
                  </a:cubicBezTo>
                  <a:cubicBezTo>
                    <a:pt x="2386" y="13511"/>
                    <a:pt x="5194" y="15389"/>
                    <a:pt x="8303" y="15389"/>
                  </a:cubicBezTo>
                  <a:cubicBezTo>
                    <a:pt x="12548" y="15380"/>
                    <a:pt x="15995" y="11942"/>
                    <a:pt x="15995" y="7688"/>
                  </a:cubicBezTo>
                  <a:cubicBezTo>
                    <a:pt x="15995" y="4579"/>
                    <a:pt x="14117" y="1771"/>
                    <a:pt x="11243" y="588"/>
                  </a:cubicBezTo>
                  <a:cubicBezTo>
                    <a:pt x="10290" y="192"/>
                    <a:pt x="9290" y="0"/>
                    <a:pt x="8298"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18"/>
          <p:cNvSpPr/>
          <p:nvPr/>
        </p:nvSpPr>
        <p:spPr>
          <a:xfrm rot="-8100000">
            <a:off x="3453647" y="431014"/>
            <a:ext cx="152175" cy="125765"/>
          </a:xfrm>
          <a:prstGeom prst="rtTriangl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rot="-8100000">
            <a:off x="6091972" y="431001"/>
            <a:ext cx="152175" cy="125765"/>
          </a:xfrm>
          <a:prstGeom prst="rtTriangl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a:off x="1248471" y="276135"/>
            <a:ext cx="89387" cy="71062"/>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958418" y="645796"/>
            <a:ext cx="189884" cy="93632"/>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50301E9A-18D7-C9F5-6FD8-A1650A899F4B}"/>
              </a:ext>
            </a:extLst>
          </p:cNvPr>
          <p:cNvSpPr txBox="1"/>
          <p:nvPr/>
        </p:nvSpPr>
        <p:spPr>
          <a:xfrm>
            <a:off x="958418" y="1366684"/>
            <a:ext cx="7556317" cy="2893100"/>
          </a:xfrm>
          <a:prstGeom prst="rect">
            <a:avLst/>
          </a:prstGeom>
          <a:noFill/>
        </p:spPr>
        <p:txBody>
          <a:bodyPr wrap="square" rtlCol="0">
            <a:spAutoFit/>
          </a:bodyPr>
          <a:lstStyle/>
          <a:p>
            <a:r>
              <a:rPr lang="en-US" dirty="0"/>
              <a:t>The main aim of Data cleaning is to identify and remove Errors and Duplicate data in order to create a relevant Dataset.</a:t>
            </a:r>
          </a:p>
          <a:p>
            <a:endParaRPr lang="en-US" dirty="0"/>
          </a:p>
          <a:p>
            <a:r>
              <a:rPr lang="en-US" dirty="0"/>
              <a:t>Process of Data cleaning is done by Python library Pandas.</a:t>
            </a:r>
          </a:p>
          <a:p>
            <a:endParaRPr lang="en-US" dirty="0"/>
          </a:p>
          <a:p>
            <a:r>
              <a:rPr lang="en-US" dirty="0"/>
              <a:t>Initially those columns are dropped from our dataset which are not important in deciding the final price.</a:t>
            </a:r>
          </a:p>
          <a:p>
            <a:endParaRPr lang="en-US" dirty="0"/>
          </a:p>
          <a:p>
            <a:r>
              <a:rPr lang="en-US" dirty="0"/>
              <a:t>The columns having characters and integer value are converted to integer value only.</a:t>
            </a:r>
          </a:p>
          <a:p>
            <a:endParaRPr lang="en-US" dirty="0"/>
          </a:p>
          <a:p>
            <a:endParaRPr lang="en-US" dirty="0"/>
          </a:p>
          <a:p>
            <a:r>
              <a:rPr lang="en-US" dirty="0"/>
              <a:t>Example</a:t>
            </a:r>
          </a:p>
          <a:p>
            <a:r>
              <a:rPr lang="en-US" dirty="0"/>
              <a:t> </a:t>
            </a:r>
          </a:p>
        </p:txBody>
      </p:sp>
      <p:graphicFrame>
        <p:nvGraphicFramePr>
          <p:cNvPr id="4" name="Table 4">
            <a:extLst>
              <a:ext uri="{FF2B5EF4-FFF2-40B4-BE49-F238E27FC236}">
                <a16:creationId xmlns:a16="http://schemas.microsoft.com/office/drawing/2014/main" id="{D25AE022-1ED8-BFE6-47DA-3C627F50DAC8}"/>
              </a:ext>
            </a:extLst>
          </p:cNvPr>
          <p:cNvGraphicFramePr>
            <a:graphicFrameLocks noGrp="1"/>
          </p:cNvGraphicFramePr>
          <p:nvPr>
            <p:extLst>
              <p:ext uri="{D42A27DB-BD31-4B8C-83A1-F6EECF244321}">
                <p14:modId xmlns:p14="http://schemas.microsoft.com/office/powerpoint/2010/main" val="1574402038"/>
              </p:ext>
            </p:extLst>
          </p:nvPr>
        </p:nvGraphicFramePr>
        <p:xfrm>
          <a:off x="2369301" y="3823083"/>
          <a:ext cx="1258701" cy="1131694"/>
        </p:xfrm>
        <a:graphic>
          <a:graphicData uri="http://schemas.openxmlformats.org/drawingml/2006/table">
            <a:tbl>
              <a:tblPr firstRow="1" bandRow="1">
                <a:tableStyleId>{8FD4443E-F989-4FC4-A0C8-D5A2AF1F390B}</a:tableStyleId>
              </a:tblPr>
              <a:tblGrid>
                <a:gridCol w="1258701">
                  <a:extLst>
                    <a:ext uri="{9D8B030D-6E8A-4147-A177-3AD203B41FA5}">
                      <a16:colId xmlns:a16="http://schemas.microsoft.com/office/drawing/2014/main" val="2130995983"/>
                    </a:ext>
                  </a:extLst>
                </a:gridCol>
              </a:tblGrid>
              <a:tr h="334256">
                <a:tc>
                  <a:txBody>
                    <a:bodyPr/>
                    <a:lstStyle/>
                    <a:p>
                      <a:r>
                        <a:rPr lang="en-US" dirty="0"/>
                        <a:t>Bedrooms</a:t>
                      </a:r>
                    </a:p>
                  </a:txBody>
                  <a:tcPr/>
                </a:tc>
                <a:extLst>
                  <a:ext uri="{0D108BD9-81ED-4DB2-BD59-A6C34878D82A}">
                    <a16:rowId xmlns:a16="http://schemas.microsoft.com/office/drawing/2014/main" val="1507124984"/>
                  </a:ext>
                </a:extLst>
              </a:tr>
              <a:tr h="334256">
                <a:tc>
                  <a:txBody>
                    <a:bodyPr/>
                    <a:lstStyle/>
                    <a:p>
                      <a:r>
                        <a:rPr lang="en-US" dirty="0"/>
                        <a:t>2 bhk</a:t>
                      </a:r>
                    </a:p>
                  </a:txBody>
                  <a:tcPr/>
                </a:tc>
                <a:extLst>
                  <a:ext uri="{0D108BD9-81ED-4DB2-BD59-A6C34878D82A}">
                    <a16:rowId xmlns:a16="http://schemas.microsoft.com/office/drawing/2014/main" val="2575911811"/>
                  </a:ext>
                </a:extLst>
              </a:tr>
              <a:tr h="463182">
                <a:tc>
                  <a:txBody>
                    <a:bodyPr/>
                    <a:lstStyle/>
                    <a:p>
                      <a:r>
                        <a:rPr lang="en-US" dirty="0"/>
                        <a:t>2 bedroom</a:t>
                      </a:r>
                    </a:p>
                  </a:txBody>
                  <a:tcPr/>
                </a:tc>
                <a:extLst>
                  <a:ext uri="{0D108BD9-81ED-4DB2-BD59-A6C34878D82A}">
                    <a16:rowId xmlns:a16="http://schemas.microsoft.com/office/drawing/2014/main" val="3914159420"/>
                  </a:ext>
                </a:extLst>
              </a:tr>
            </a:tbl>
          </a:graphicData>
        </a:graphic>
      </p:graphicFrame>
      <p:graphicFrame>
        <p:nvGraphicFramePr>
          <p:cNvPr id="5" name="Table 4">
            <a:extLst>
              <a:ext uri="{FF2B5EF4-FFF2-40B4-BE49-F238E27FC236}">
                <a16:creationId xmlns:a16="http://schemas.microsoft.com/office/drawing/2014/main" id="{B00EB83A-C3D2-F6BF-8C2A-ABE1E9542361}"/>
              </a:ext>
            </a:extLst>
          </p:cNvPr>
          <p:cNvGraphicFramePr>
            <a:graphicFrameLocks noGrp="1"/>
          </p:cNvGraphicFramePr>
          <p:nvPr>
            <p:extLst>
              <p:ext uri="{D42A27DB-BD31-4B8C-83A1-F6EECF244321}">
                <p14:modId xmlns:p14="http://schemas.microsoft.com/office/powerpoint/2010/main" val="133136449"/>
              </p:ext>
            </p:extLst>
          </p:nvPr>
        </p:nvGraphicFramePr>
        <p:xfrm>
          <a:off x="6163306" y="3823083"/>
          <a:ext cx="1258701" cy="1131694"/>
        </p:xfrm>
        <a:graphic>
          <a:graphicData uri="http://schemas.openxmlformats.org/drawingml/2006/table">
            <a:tbl>
              <a:tblPr firstRow="1" bandRow="1">
                <a:tableStyleId>{8FD4443E-F989-4FC4-A0C8-D5A2AF1F390B}</a:tableStyleId>
              </a:tblPr>
              <a:tblGrid>
                <a:gridCol w="1258701">
                  <a:extLst>
                    <a:ext uri="{9D8B030D-6E8A-4147-A177-3AD203B41FA5}">
                      <a16:colId xmlns:a16="http://schemas.microsoft.com/office/drawing/2014/main" val="2130995983"/>
                    </a:ext>
                  </a:extLst>
                </a:gridCol>
              </a:tblGrid>
              <a:tr h="334256">
                <a:tc>
                  <a:txBody>
                    <a:bodyPr/>
                    <a:lstStyle/>
                    <a:p>
                      <a:r>
                        <a:rPr lang="en-US" dirty="0"/>
                        <a:t>Bedrooms</a:t>
                      </a:r>
                    </a:p>
                  </a:txBody>
                  <a:tcPr/>
                </a:tc>
                <a:extLst>
                  <a:ext uri="{0D108BD9-81ED-4DB2-BD59-A6C34878D82A}">
                    <a16:rowId xmlns:a16="http://schemas.microsoft.com/office/drawing/2014/main" val="1507124984"/>
                  </a:ext>
                </a:extLst>
              </a:tr>
              <a:tr h="334256">
                <a:tc>
                  <a:txBody>
                    <a:bodyPr/>
                    <a:lstStyle/>
                    <a:p>
                      <a:r>
                        <a:rPr lang="en-US" dirty="0"/>
                        <a:t>2 </a:t>
                      </a:r>
                    </a:p>
                  </a:txBody>
                  <a:tcPr/>
                </a:tc>
                <a:extLst>
                  <a:ext uri="{0D108BD9-81ED-4DB2-BD59-A6C34878D82A}">
                    <a16:rowId xmlns:a16="http://schemas.microsoft.com/office/drawing/2014/main" val="2575911811"/>
                  </a:ext>
                </a:extLst>
              </a:tr>
              <a:tr h="463182">
                <a:tc>
                  <a:txBody>
                    <a:bodyPr/>
                    <a:lstStyle/>
                    <a:p>
                      <a:r>
                        <a:rPr lang="en-US" dirty="0"/>
                        <a:t>2 </a:t>
                      </a:r>
                    </a:p>
                  </a:txBody>
                  <a:tcPr/>
                </a:tc>
                <a:extLst>
                  <a:ext uri="{0D108BD9-81ED-4DB2-BD59-A6C34878D82A}">
                    <a16:rowId xmlns:a16="http://schemas.microsoft.com/office/drawing/2014/main" val="3914159420"/>
                  </a:ext>
                </a:extLst>
              </a:tr>
            </a:tbl>
          </a:graphicData>
        </a:graphic>
      </p:graphicFrame>
      <p:sp>
        <p:nvSpPr>
          <p:cNvPr id="6" name="Arrow: Right 5">
            <a:extLst>
              <a:ext uri="{FF2B5EF4-FFF2-40B4-BE49-F238E27FC236}">
                <a16:creationId xmlns:a16="http://schemas.microsoft.com/office/drawing/2014/main" id="{F2B251E6-D8F9-BF76-59A9-2C3A8B09DC5E}"/>
              </a:ext>
            </a:extLst>
          </p:cNvPr>
          <p:cNvSpPr/>
          <p:nvPr/>
        </p:nvSpPr>
        <p:spPr>
          <a:xfrm>
            <a:off x="3967042" y="4041434"/>
            <a:ext cx="1922481" cy="6825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Converted As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0D21809-FAA6-7739-2BF4-9005DFFBAED8}"/>
              </a:ext>
            </a:extLst>
          </p:cNvPr>
          <p:cNvSpPr>
            <a:spLocks noGrp="1"/>
          </p:cNvSpPr>
          <p:nvPr>
            <p:ph type="ctrTitle" idx="15"/>
          </p:nvPr>
        </p:nvSpPr>
        <p:spPr>
          <a:xfrm>
            <a:off x="712317" y="808490"/>
            <a:ext cx="5012400" cy="314100"/>
          </a:xfrm>
        </p:spPr>
        <p:txBody>
          <a:bodyPr/>
          <a:lstStyle/>
          <a:p>
            <a:r>
              <a:rPr lang="en-US" sz="2400" dirty="0"/>
              <a:t>Outlier Detection</a:t>
            </a:r>
          </a:p>
        </p:txBody>
      </p:sp>
      <p:sp>
        <p:nvSpPr>
          <p:cNvPr id="24" name="TextBox 23">
            <a:extLst>
              <a:ext uri="{FF2B5EF4-FFF2-40B4-BE49-F238E27FC236}">
                <a16:creationId xmlns:a16="http://schemas.microsoft.com/office/drawing/2014/main" id="{1ED2B9EC-09BC-37AF-E1C2-9CD1437E5DEC}"/>
              </a:ext>
            </a:extLst>
          </p:cNvPr>
          <p:cNvSpPr txBox="1"/>
          <p:nvPr/>
        </p:nvSpPr>
        <p:spPr>
          <a:xfrm>
            <a:off x="712317" y="1248697"/>
            <a:ext cx="8195710" cy="2074606"/>
          </a:xfrm>
          <a:prstGeom prst="rect">
            <a:avLst/>
          </a:prstGeom>
          <a:pattFill prst="dkUpDiag">
            <a:fgClr>
              <a:schemeClr val="tx2">
                <a:lumMod val="20000"/>
                <a:lumOff val="80000"/>
              </a:schemeClr>
            </a:fgClr>
            <a:bgClr>
              <a:schemeClr val="bg1"/>
            </a:bgClr>
          </a:pattFill>
        </p:spPr>
        <p:txBody>
          <a:bodyPr wrap="square" rtlCol="0">
            <a:spAutoFit/>
          </a:bodyPr>
          <a:lstStyle/>
          <a:p>
            <a:r>
              <a:rPr lang="en-US" dirty="0">
                <a:solidFill>
                  <a:schemeClr val="tx1">
                    <a:lumMod val="95000"/>
                    <a:lumOff val="5000"/>
                  </a:schemeClr>
                </a:solidFill>
              </a:rPr>
              <a:t>Outlier is an observation that diverges from an overall pattern on a sample.</a:t>
            </a:r>
          </a:p>
          <a:p>
            <a:endParaRPr lang="en-US" dirty="0">
              <a:solidFill>
                <a:schemeClr val="tx1">
                  <a:lumMod val="95000"/>
                  <a:lumOff val="5000"/>
                </a:schemeClr>
              </a:solidFill>
            </a:endParaRPr>
          </a:p>
          <a:p>
            <a:endParaRPr lang="en-US" dirty="0">
              <a:solidFill>
                <a:schemeClr val="tx1">
                  <a:lumMod val="95000"/>
                  <a:lumOff val="5000"/>
                </a:schemeClr>
              </a:solidFill>
            </a:endParaRPr>
          </a:p>
          <a:p>
            <a:endParaRPr lang="en-US" dirty="0">
              <a:solidFill>
                <a:schemeClr val="tx1">
                  <a:lumMod val="95000"/>
                  <a:lumOff val="5000"/>
                </a:schemeClr>
              </a:solidFill>
            </a:endParaRPr>
          </a:p>
          <a:p>
            <a:r>
              <a:rPr lang="en-US" dirty="0">
                <a:solidFill>
                  <a:schemeClr val="tx1">
                    <a:lumMod val="95000"/>
                    <a:lumOff val="5000"/>
                  </a:schemeClr>
                </a:solidFill>
              </a:rPr>
              <a:t>There are many types of outlier detection techniques such as Z-score or Extreme value analysis, Probabilistic and Statical modeling, Standard Deviation etc.</a:t>
            </a:r>
          </a:p>
          <a:p>
            <a:endParaRPr lang="en-US" dirty="0">
              <a:solidFill>
                <a:schemeClr val="tx1">
                  <a:lumMod val="95000"/>
                  <a:lumOff val="5000"/>
                </a:schemeClr>
              </a:solidFill>
            </a:endParaRPr>
          </a:p>
          <a:p>
            <a:endParaRPr lang="en-US" dirty="0">
              <a:solidFill>
                <a:schemeClr val="tx1">
                  <a:lumMod val="95000"/>
                  <a:lumOff val="5000"/>
                </a:schemeClr>
              </a:solidFill>
            </a:endParaRPr>
          </a:p>
          <a:p>
            <a:r>
              <a:rPr lang="en-US" dirty="0">
                <a:solidFill>
                  <a:schemeClr val="tx1">
                    <a:lumMod val="95000"/>
                    <a:lumOff val="5000"/>
                  </a:schemeClr>
                </a:solidFill>
              </a:rPr>
              <a:t>We have used simple domain knowledge of real estate market to detect the outliers in our set.</a:t>
            </a:r>
          </a:p>
        </p:txBody>
      </p:sp>
    </p:spTree>
    <p:extLst>
      <p:ext uri="{BB962C8B-B14F-4D97-AF65-F5344CB8AC3E}">
        <p14:creationId xmlns:p14="http://schemas.microsoft.com/office/powerpoint/2010/main" val="376692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5CBA-652C-6A2B-1F7F-CE69E806C958}"/>
              </a:ext>
            </a:extLst>
          </p:cNvPr>
          <p:cNvSpPr>
            <a:spLocks noGrp="1"/>
          </p:cNvSpPr>
          <p:nvPr>
            <p:ph type="ctrTitle"/>
          </p:nvPr>
        </p:nvSpPr>
        <p:spPr>
          <a:xfrm>
            <a:off x="722150" y="788064"/>
            <a:ext cx="5012400" cy="314100"/>
          </a:xfrm>
        </p:spPr>
        <p:txBody>
          <a:bodyPr/>
          <a:lstStyle/>
          <a:p>
            <a:r>
              <a:rPr lang="en-US" sz="2400" dirty="0"/>
              <a:t>Outlier Removal</a:t>
            </a:r>
          </a:p>
        </p:txBody>
      </p:sp>
      <p:pic>
        <p:nvPicPr>
          <p:cNvPr id="3" name="Picture 2">
            <a:extLst>
              <a:ext uri="{FF2B5EF4-FFF2-40B4-BE49-F238E27FC236}">
                <a16:creationId xmlns:a16="http://schemas.microsoft.com/office/drawing/2014/main" id="{A9DD9874-E153-89D5-6365-D25C7D05442C}"/>
              </a:ext>
            </a:extLst>
          </p:cNvPr>
          <p:cNvPicPr>
            <a:picLocks noChangeAspect="1"/>
          </p:cNvPicPr>
          <p:nvPr/>
        </p:nvPicPr>
        <p:blipFill>
          <a:blip r:embed="rId2"/>
          <a:stretch>
            <a:fillRect/>
          </a:stretch>
        </p:blipFill>
        <p:spPr>
          <a:xfrm>
            <a:off x="7587467" y="2571750"/>
            <a:ext cx="2011854" cy="2548349"/>
          </a:xfrm>
          <a:prstGeom prst="rect">
            <a:avLst/>
          </a:prstGeom>
        </p:spPr>
      </p:pic>
      <p:pic>
        <p:nvPicPr>
          <p:cNvPr id="4" name="Picture 3">
            <a:extLst>
              <a:ext uri="{FF2B5EF4-FFF2-40B4-BE49-F238E27FC236}">
                <a16:creationId xmlns:a16="http://schemas.microsoft.com/office/drawing/2014/main" id="{F941A937-E2E2-19AB-54A0-24333ABE4463}"/>
              </a:ext>
            </a:extLst>
          </p:cNvPr>
          <p:cNvPicPr>
            <a:picLocks noChangeAspect="1"/>
          </p:cNvPicPr>
          <p:nvPr/>
        </p:nvPicPr>
        <p:blipFill>
          <a:blip r:embed="rId3"/>
          <a:stretch>
            <a:fillRect/>
          </a:stretch>
        </p:blipFill>
        <p:spPr>
          <a:xfrm>
            <a:off x="607095" y="1306354"/>
            <a:ext cx="1066892" cy="640135"/>
          </a:xfrm>
          <a:prstGeom prst="rect">
            <a:avLst/>
          </a:prstGeom>
        </p:spPr>
      </p:pic>
      <p:pic>
        <p:nvPicPr>
          <p:cNvPr id="5" name="Picture 4">
            <a:extLst>
              <a:ext uri="{FF2B5EF4-FFF2-40B4-BE49-F238E27FC236}">
                <a16:creationId xmlns:a16="http://schemas.microsoft.com/office/drawing/2014/main" id="{5F0026FB-16E0-41D8-109C-01F7B1046247}"/>
              </a:ext>
            </a:extLst>
          </p:cNvPr>
          <p:cNvPicPr>
            <a:picLocks noChangeAspect="1"/>
          </p:cNvPicPr>
          <p:nvPr/>
        </p:nvPicPr>
        <p:blipFill>
          <a:blip r:embed="rId4"/>
          <a:stretch>
            <a:fillRect/>
          </a:stretch>
        </p:blipFill>
        <p:spPr>
          <a:xfrm>
            <a:off x="112979" y="1170227"/>
            <a:ext cx="1066892" cy="640135"/>
          </a:xfrm>
          <a:prstGeom prst="rect">
            <a:avLst/>
          </a:prstGeom>
        </p:spPr>
      </p:pic>
      <p:sp>
        <p:nvSpPr>
          <p:cNvPr id="6" name="TextBox 5">
            <a:extLst>
              <a:ext uri="{FF2B5EF4-FFF2-40B4-BE49-F238E27FC236}">
                <a16:creationId xmlns:a16="http://schemas.microsoft.com/office/drawing/2014/main" id="{5EA5F2D6-D889-6657-86D5-DC4A368A633D}"/>
              </a:ext>
            </a:extLst>
          </p:cNvPr>
          <p:cNvSpPr txBox="1"/>
          <p:nvPr/>
        </p:nvSpPr>
        <p:spPr>
          <a:xfrm>
            <a:off x="2005781" y="1406013"/>
            <a:ext cx="5581686" cy="1815882"/>
          </a:xfrm>
          <a:prstGeom prst="rect">
            <a:avLst/>
          </a:prstGeom>
          <a:noFill/>
        </p:spPr>
        <p:txBody>
          <a:bodyPr wrap="square" rtlCol="0">
            <a:spAutoFit/>
          </a:bodyPr>
          <a:lstStyle/>
          <a:p>
            <a:r>
              <a:rPr lang="en-US" dirty="0"/>
              <a:t>After detecting the outlier ,correct that errors if possible and if you cannot fix it remove it.</a:t>
            </a:r>
          </a:p>
          <a:p>
            <a:endParaRPr lang="en-US" dirty="0"/>
          </a:p>
          <a:p>
            <a:r>
              <a:rPr lang="en-US" dirty="0"/>
              <a:t>In our dataset we observed variations in the relation between values of some attribute.</a:t>
            </a:r>
          </a:p>
          <a:p>
            <a:endParaRPr lang="en-US" dirty="0"/>
          </a:p>
          <a:p>
            <a:r>
              <a:rPr lang="en-US" dirty="0"/>
              <a:t>Scatter plots are used to detect some more outliers and they are also removed from the dataset.</a:t>
            </a:r>
          </a:p>
        </p:txBody>
      </p:sp>
      <p:pic>
        <p:nvPicPr>
          <p:cNvPr id="7" name="Picture 6">
            <a:extLst>
              <a:ext uri="{FF2B5EF4-FFF2-40B4-BE49-F238E27FC236}">
                <a16:creationId xmlns:a16="http://schemas.microsoft.com/office/drawing/2014/main" id="{276D75C3-CAF6-B8E1-97C2-BEF522F52BCD}"/>
              </a:ext>
            </a:extLst>
          </p:cNvPr>
          <p:cNvPicPr>
            <a:picLocks noChangeAspect="1"/>
          </p:cNvPicPr>
          <p:nvPr/>
        </p:nvPicPr>
        <p:blipFill>
          <a:blip r:embed="rId5"/>
          <a:stretch>
            <a:fillRect/>
          </a:stretch>
        </p:blipFill>
        <p:spPr>
          <a:xfrm>
            <a:off x="112979" y="3249686"/>
            <a:ext cx="3563529" cy="1815883"/>
          </a:xfrm>
          <a:prstGeom prst="rect">
            <a:avLst/>
          </a:prstGeom>
        </p:spPr>
      </p:pic>
      <p:pic>
        <p:nvPicPr>
          <p:cNvPr id="8" name="Picture 7">
            <a:extLst>
              <a:ext uri="{FF2B5EF4-FFF2-40B4-BE49-F238E27FC236}">
                <a16:creationId xmlns:a16="http://schemas.microsoft.com/office/drawing/2014/main" id="{C5DB0EFA-B051-8F0A-740C-71362387D467}"/>
              </a:ext>
            </a:extLst>
          </p:cNvPr>
          <p:cNvPicPr>
            <a:picLocks noChangeAspect="1"/>
          </p:cNvPicPr>
          <p:nvPr/>
        </p:nvPicPr>
        <p:blipFill>
          <a:blip r:embed="rId6"/>
          <a:stretch>
            <a:fillRect/>
          </a:stretch>
        </p:blipFill>
        <p:spPr>
          <a:xfrm>
            <a:off x="3804940" y="3221895"/>
            <a:ext cx="3541346" cy="1815882"/>
          </a:xfrm>
          <a:prstGeom prst="rect">
            <a:avLst/>
          </a:prstGeom>
        </p:spPr>
      </p:pic>
    </p:spTree>
    <p:extLst>
      <p:ext uri="{BB962C8B-B14F-4D97-AF65-F5344CB8AC3E}">
        <p14:creationId xmlns:p14="http://schemas.microsoft.com/office/powerpoint/2010/main" val="1330249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0"/>
          <p:cNvSpPr txBox="1">
            <a:spLocks noGrp="1"/>
          </p:cNvSpPr>
          <p:nvPr>
            <p:ph type="ctrTitle" idx="2"/>
          </p:nvPr>
        </p:nvSpPr>
        <p:spPr>
          <a:xfrm>
            <a:off x="793023" y="791206"/>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Model Creation</a:t>
            </a:r>
            <a:endParaRPr sz="2400" dirty="0"/>
          </a:p>
        </p:txBody>
      </p:sp>
      <p:sp>
        <p:nvSpPr>
          <p:cNvPr id="359" name="Google Shape;359;p20"/>
          <p:cNvSpPr/>
          <p:nvPr/>
        </p:nvSpPr>
        <p:spPr>
          <a:xfrm>
            <a:off x="867749" y="3398959"/>
            <a:ext cx="4010159" cy="1595803"/>
          </a:xfrm>
          <a:custGeom>
            <a:avLst/>
            <a:gdLst/>
            <a:ahLst/>
            <a:cxnLst/>
            <a:rect l="l" t="t" r="r" b="b"/>
            <a:pathLst>
              <a:path w="247007" h="98294" extrusionOk="0">
                <a:moveTo>
                  <a:pt x="168103" y="1"/>
                </a:moveTo>
                <a:cubicBezTo>
                  <a:pt x="166328" y="1"/>
                  <a:pt x="164550" y="734"/>
                  <a:pt x="163185" y="2207"/>
                </a:cubicBezTo>
                <a:lnTo>
                  <a:pt x="141106" y="26046"/>
                </a:lnTo>
                <a:cubicBezTo>
                  <a:pt x="140840" y="26332"/>
                  <a:pt x="140493" y="26477"/>
                  <a:pt x="140144" y="26477"/>
                </a:cubicBezTo>
                <a:cubicBezTo>
                  <a:pt x="139834" y="26477"/>
                  <a:pt x="139522" y="26363"/>
                  <a:pt x="139267" y="26131"/>
                </a:cubicBezTo>
                <a:lnTo>
                  <a:pt x="122255" y="9365"/>
                </a:lnTo>
                <a:cubicBezTo>
                  <a:pt x="121015" y="8143"/>
                  <a:pt x="119386" y="7519"/>
                  <a:pt x="117748" y="7519"/>
                </a:cubicBezTo>
                <a:cubicBezTo>
                  <a:pt x="116411" y="7519"/>
                  <a:pt x="115068" y="7935"/>
                  <a:pt x="113926" y="8782"/>
                </a:cubicBezTo>
                <a:lnTo>
                  <a:pt x="100257" y="18925"/>
                </a:lnTo>
                <a:cubicBezTo>
                  <a:pt x="100061" y="19170"/>
                  <a:pt x="99786" y="19339"/>
                  <a:pt x="99480" y="19403"/>
                </a:cubicBezTo>
                <a:lnTo>
                  <a:pt x="83820" y="2496"/>
                </a:lnTo>
                <a:cubicBezTo>
                  <a:pt x="82457" y="1024"/>
                  <a:pt x="80678" y="290"/>
                  <a:pt x="78903" y="290"/>
                </a:cubicBezTo>
                <a:cubicBezTo>
                  <a:pt x="77078" y="290"/>
                  <a:pt x="75255" y="1065"/>
                  <a:pt x="73888" y="2611"/>
                </a:cubicBezTo>
                <a:lnTo>
                  <a:pt x="62720" y="15241"/>
                </a:lnTo>
                <a:cubicBezTo>
                  <a:pt x="61788" y="16295"/>
                  <a:pt x="60242" y="16628"/>
                  <a:pt x="58659" y="16628"/>
                </a:cubicBezTo>
                <a:cubicBezTo>
                  <a:pt x="58501" y="16628"/>
                  <a:pt x="58343" y="16624"/>
                  <a:pt x="58185" y="16618"/>
                </a:cubicBezTo>
                <a:cubicBezTo>
                  <a:pt x="58041" y="16612"/>
                  <a:pt x="57898" y="16610"/>
                  <a:pt x="57755" y="16610"/>
                </a:cubicBezTo>
                <a:cubicBezTo>
                  <a:pt x="54347" y="16610"/>
                  <a:pt x="51136" y="18214"/>
                  <a:pt x="49238" y="21065"/>
                </a:cubicBezTo>
                <a:cubicBezTo>
                  <a:pt x="37037" y="39400"/>
                  <a:pt x="1" y="97831"/>
                  <a:pt x="977" y="97831"/>
                </a:cubicBezTo>
                <a:lnTo>
                  <a:pt x="8559" y="97846"/>
                </a:lnTo>
                <a:cubicBezTo>
                  <a:pt x="8501" y="97940"/>
                  <a:pt x="8471" y="98005"/>
                  <a:pt x="8499" y="98005"/>
                </a:cubicBezTo>
                <a:lnTo>
                  <a:pt x="49285" y="97926"/>
                </a:lnTo>
                <a:lnTo>
                  <a:pt x="238508" y="98294"/>
                </a:lnTo>
                <a:cubicBezTo>
                  <a:pt x="238577" y="98294"/>
                  <a:pt x="238168" y="98035"/>
                  <a:pt x="237351" y="97558"/>
                </a:cubicBezTo>
                <a:lnTo>
                  <a:pt x="246031" y="97540"/>
                </a:lnTo>
                <a:cubicBezTo>
                  <a:pt x="247006" y="97540"/>
                  <a:pt x="209968" y="39111"/>
                  <a:pt x="197768" y="20776"/>
                </a:cubicBezTo>
                <a:cubicBezTo>
                  <a:pt x="195870" y="17923"/>
                  <a:pt x="192661" y="16321"/>
                  <a:pt x="189251" y="16321"/>
                </a:cubicBezTo>
                <a:cubicBezTo>
                  <a:pt x="189108" y="16321"/>
                  <a:pt x="188965" y="16324"/>
                  <a:pt x="188821" y="16329"/>
                </a:cubicBezTo>
                <a:cubicBezTo>
                  <a:pt x="188663" y="16335"/>
                  <a:pt x="188505" y="16339"/>
                  <a:pt x="188347" y="16339"/>
                </a:cubicBezTo>
                <a:cubicBezTo>
                  <a:pt x="186763" y="16339"/>
                  <a:pt x="185218" y="16006"/>
                  <a:pt x="184287" y="14952"/>
                </a:cubicBezTo>
                <a:lnTo>
                  <a:pt x="173117" y="2322"/>
                </a:lnTo>
                <a:cubicBezTo>
                  <a:pt x="171750" y="776"/>
                  <a:pt x="169928" y="1"/>
                  <a:pt x="168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0"/>
          <p:cNvSpPr/>
          <p:nvPr/>
        </p:nvSpPr>
        <p:spPr>
          <a:xfrm>
            <a:off x="3323553" y="3398553"/>
            <a:ext cx="525397" cy="309163"/>
          </a:xfrm>
          <a:custGeom>
            <a:avLst/>
            <a:gdLst/>
            <a:ahLst/>
            <a:cxnLst/>
            <a:rect l="l" t="t" r="r" b="b"/>
            <a:pathLst>
              <a:path w="32362" h="19043" extrusionOk="0">
                <a:moveTo>
                  <a:pt x="17214" y="1"/>
                </a:moveTo>
                <a:cubicBezTo>
                  <a:pt x="15031" y="1"/>
                  <a:pt x="12837" y="1278"/>
                  <a:pt x="10822" y="3581"/>
                </a:cubicBezTo>
                <a:lnTo>
                  <a:pt x="652" y="14237"/>
                </a:lnTo>
                <a:cubicBezTo>
                  <a:pt x="0" y="14981"/>
                  <a:pt x="578" y="16076"/>
                  <a:pt x="1471" y="16076"/>
                </a:cubicBezTo>
                <a:cubicBezTo>
                  <a:pt x="1573" y="16076"/>
                  <a:pt x="1680" y="16061"/>
                  <a:pt x="1790" y="16030"/>
                </a:cubicBezTo>
                <a:lnTo>
                  <a:pt x="9601" y="13799"/>
                </a:lnTo>
                <a:cubicBezTo>
                  <a:pt x="9702" y="13770"/>
                  <a:pt x="9805" y="13756"/>
                  <a:pt x="9906" y="13756"/>
                </a:cubicBezTo>
                <a:cubicBezTo>
                  <a:pt x="10195" y="13756"/>
                  <a:pt x="10477" y="13869"/>
                  <a:pt x="10688" y="14079"/>
                </a:cubicBezTo>
                <a:lnTo>
                  <a:pt x="15326" y="18718"/>
                </a:lnTo>
                <a:cubicBezTo>
                  <a:pt x="15544" y="18936"/>
                  <a:pt x="15827" y="19042"/>
                  <a:pt x="16108" y="19042"/>
                </a:cubicBezTo>
                <a:cubicBezTo>
                  <a:pt x="16450" y="19042"/>
                  <a:pt x="16791" y="18884"/>
                  <a:pt x="17009" y="18579"/>
                </a:cubicBezTo>
                <a:lnTo>
                  <a:pt x="20139" y="14197"/>
                </a:lnTo>
                <a:cubicBezTo>
                  <a:pt x="20349" y="13903"/>
                  <a:pt x="20685" y="13734"/>
                  <a:pt x="21038" y="13734"/>
                </a:cubicBezTo>
                <a:cubicBezTo>
                  <a:pt x="21109" y="13734"/>
                  <a:pt x="21180" y="13741"/>
                  <a:pt x="21251" y="13755"/>
                </a:cubicBezTo>
                <a:lnTo>
                  <a:pt x="30673" y="15577"/>
                </a:lnTo>
                <a:cubicBezTo>
                  <a:pt x="30750" y="15592"/>
                  <a:pt x="30824" y="15599"/>
                  <a:pt x="30897" y="15599"/>
                </a:cubicBezTo>
                <a:cubicBezTo>
                  <a:pt x="31808" y="15599"/>
                  <a:pt x="32362" y="14487"/>
                  <a:pt x="31709" y="13755"/>
                </a:cubicBezTo>
                <a:lnTo>
                  <a:pt x="22503" y="2766"/>
                </a:lnTo>
                <a:cubicBezTo>
                  <a:pt x="20819" y="875"/>
                  <a:pt x="19020" y="1"/>
                  <a:pt x="17214"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0"/>
          <p:cNvSpPr/>
          <p:nvPr/>
        </p:nvSpPr>
        <p:spPr>
          <a:xfrm>
            <a:off x="3633582" y="3184684"/>
            <a:ext cx="235059" cy="323285"/>
          </a:xfrm>
          <a:custGeom>
            <a:avLst/>
            <a:gdLst/>
            <a:ahLst/>
            <a:cxnLst/>
            <a:rect l="l" t="t" r="r" b="b"/>
            <a:pathLst>
              <a:path w="7007" h="9637" extrusionOk="0">
                <a:moveTo>
                  <a:pt x="874" y="0"/>
                </a:moveTo>
                <a:cubicBezTo>
                  <a:pt x="395" y="0"/>
                  <a:pt x="0" y="395"/>
                  <a:pt x="0" y="874"/>
                </a:cubicBezTo>
                <a:lnTo>
                  <a:pt x="0" y="8763"/>
                </a:lnTo>
                <a:cubicBezTo>
                  <a:pt x="0" y="9251"/>
                  <a:pt x="395" y="9636"/>
                  <a:pt x="874" y="9636"/>
                </a:cubicBezTo>
                <a:lnTo>
                  <a:pt x="6133" y="9636"/>
                </a:lnTo>
                <a:cubicBezTo>
                  <a:pt x="6622" y="9636"/>
                  <a:pt x="7007" y="9251"/>
                  <a:pt x="7007" y="8763"/>
                </a:cubicBezTo>
                <a:lnTo>
                  <a:pt x="7007" y="874"/>
                </a:lnTo>
                <a:cubicBezTo>
                  <a:pt x="7007" y="395"/>
                  <a:pt x="6622" y="0"/>
                  <a:pt x="6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0"/>
          <p:cNvSpPr/>
          <p:nvPr/>
        </p:nvSpPr>
        <p:spPr>
          <a:xfrm>
            <a:off x="3603961" y="3478650"/>
            <a:ext cx="294301" cy="470419"/>
          </a:xfrm>
          <a:custGeom>
            <a:avLst/>
            <a:gdLst/>
            <a:ahLst/>
            <a:cxnLst/>
            <a:rect l="l" t="t" r="r" b="b"/>
            <a:pathLst>
              <a:path w="8773" h="14023" extrusionOk="0">
                <a:moveTo>
                  <a:pt x="883" y="0"/>
                </a:moveTo>
                <a:cubicBezTo>
                  <a:pt x="395" y="0"/>
                  <a:pt x="0" y="395"/>
                  <a:pt x="10" y="873"/>
                </a:cubicBezTo>
                <a:lnTo>
                  <a:pt x="10" y="13149"/>
                </a:lnTo>
                <a:cubicBezTo>
                  <a:pt x="10" y="13628"/>
                  <a:pt x="395" y="14022"/>
                  <a:pt x="883" y="14022"/>
                </a:cubicBezTo>
                <a:lnTo>
                  <a:pt x="7890" y="14022"/>
                </a:lnTo>
                <a:cubicBezTo>
                  <a:pt x="8378" y="14022"/>
                  <a:pt x="8773" y="13628"/>
                  <a:pt x="8773" y="13149"/>
                </a:cubicBezTo>
                <a:lnTo>
                  <a:pt x="8773" y="873"/>
                </a:lnTo>
                <a:cubicBezTo>
                  <a:pt x="8773" y="395"/>
                  <a:pt x="8378" y="0"/>
                  <a:pt x="7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0"/>
          <p:cNvSpPr/>
          <p:nvPr/>
        </p:nvSpPr>
        <p:spPr>
          <a:xfrm>
            <a:off x="3545356" y="3890430"/>
            <a:ext cx="411814" cy="823293"/>
          </a:xfrm>
          <a:custGeom>
            <a:avLst/>
            <a:gdLst/>
            <a:ahLst/>
            <a:cxnLst/>
            <a:rect l="l" t="t" r="r" b="b"/>
            <a:pathLst>
              <a:path w="12276" h="24542" extrusionOk="0">
                <a:moveTo>
                  <a:pt x="874" y="0"/>
                </a:moveTo>
                <a:cubicBezTo>
                  <a:pt x="395" y="0"/>
                  <a:pt x="1" y="385"/>
                  <a:pt x="1" y="874"/>
                </a:cubicBezTo>
                <a:lnTo>
                  <a:pt x="1" y="23658"/>
                </a:lnTo>
                <a:cubicBezTo>
                  <a:pt x="1" y="24147"/>
                  <a:pt x="395" y="24541"/>
                  <a:pt x="874" y="24541"/>
                </a:cubicBezTo>
                <a:lnTo>
                  <a:pt x="12276" y="24541"/>
                </a:lnTo>
                <a:lnTo>
                  <a:pt x="12276" y="874"/>
                </a:lnTo>
                <a:cubicBezTo>
                  <a:pt x="12276" y="385"/>
                  <a:pt x="11881" y="0"/>
                  <a:pt x="113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0"/>
          <p:cNvSpPr/>
          <p:nvPr/>
        </p:nvSpPr>
        <p:spPr>
          <a:xfrm>
            <a:off x="3616876" y="3054155"/>
            <a:ext cx="269712" cy="159848"/>
          </a:xfrm>
          <a:custGeom>
            <a:avLst/>
            <a:gdLst/>
            <a:ahLst/>
            <a:cxnLst/>
            <a:rect l="l" t="t" r="r" b="b"/>
            <a:pathLst>
              <a:path w="8040" h="4765" extrusionOk="0">
                <a:moveTo>
                  <a:pt x="4125" y="1"/>
                </a:moveTo>
                <a:cubicBezTo>
                  <a:pt x="3882" y="1"/>
                  <a:pt x="3641" y="102"/>
                  <a:pt x="3466" y="304"/>
                </a:cubicBezTo>
                <a:lnTo>
                  <a:pt x="245" y="4042"/>
                </a:lnTo>
                <a:cubicBezTo>
                  <a:pt x="0" y="4323"/>
                  <a:pt x="198" y="4765"/>
                  <a:pt x="573" y="4765"/>
                </a:cubicBezTo>
                <a:lnTo>
                  <a:pt x="7467" y="4765"/>
                </a:lnTo>
                <a:cubicBezTo>
                  <a:pt x="7833" y="4765"/>
                  <a:pt x="8040" y="4342"/>
                  <a:pt x="7815" y="4051"/>
                </a:cubicBezTo>
                <a:lnTo>
                  <a:pt x="4809" y="332"/>
                </a:lnTo>
                <a:cubicBezTo>
                  <a:pt x="4632" y="111"/>
                  <a:pt x="4378" y="1"/>
                  <a:pt x="4125"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0"/>
          <p:cNvSpPr/>
          <p:nvPr/>
        </p:nvSpPr>
        <p:spPr>
          <a:xfrm>
            <a:off x="3632945" y="3977382"/>
            <a:ext cx="59880" cy="118821"/>
          </a:xfrm>
          <a:custGeom>
            <a:avLst/>
            <a:gdLst/>
            <a:ahLst/>
            <a:cxnLst/>
            <a:rect l="l" t="t" r="r" b="b"/>
            <a:pathLst>
              <a:path w="1785" h="3542" extrusionOk="0">
                <a:moveTo>
                  <a:pt x="893" y="0"/>
                </a:moveTo>
                <a:cubicBezTo>
                  <a:pt x="395" y="0"/>
                  <a:pt x="0" y="414"/>
                  <a:pt x="19" y="911"/>
                </a:cubicBezTo>
                <a:lnTo>
                  <a:pt x="19" y="2668"/>
                </a:lnTo>
                <a:cubicBezTo>
                  <a:pt x="19" y="3147"/>
                  <a:pt x="414" y="3541"/>
                  <a:pt x="893" y="3541"/>
                </a:cubicBezTo>
                <a:cubicBezTo>
                  <a:pt x="1381" y="3541"/>
                  <a:pt x="1776" y="3147"/>
                  <a:pt x="1766" y="2668"/>
                </a:cubicBezTo>
                <a:lnTo>
                  <a:pt x="1766" y="911"/>
                </a:lnTo>
                <a:cubicBezTo>
                  <a:pt x="1785" y="414"/>
                  <a:pt x="1390"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0"/>
          <p:cNvSpPr/>
          <p:nvPr/>
        </p:nvSpPr>
        <p:spPr>
          <a:xfrm>
            <a:off x="3721809" y="3684355"/>
            <a:ext cx="58941" cy="117882"/>
          </a:xfrm>
          <a:custGeom>
            <a:avLst/>
            <a:gdLst/>
            <a:ahLst/>
            <a:cxnLst/>
            <a:rect l="l" t="t" r="r" b="b"/>
            <a:pathLst>
              <a:path w="1757" h="3514" extrusionOk="0">
                <a:moveTo>
                  <a:pt x="873" y="1"/>
                </a:moveTo>
                <a:cubicBezTo>
                  <a:pt x="394" y="1"/>
                  <a:pt x="0" y="395"/>
                  <a:pt x="0" y="884"/>
                </a:cubicBezTo>
                <a:lnTo>
                  <a:pt x="0" y="2631"/>
                </a:lnTo>
                <a:cubicBezTo>
                  <a:pt x="0" y="3119"/>
                  <a:pt x="394" y="3513"/>
                  <a:pt x="873" y="3513"/>
                </a:cubicBezTo>
                <a:cubicBezTo>
                  <a:pt x="1362" y="3513"/>
                  <a:pt x="1756" y="3119"/>
                  <a:pt x="1756" y="2631"/>
                </a:cubicBezTo>
                <a:lnTo>
                  <a:pt x="1756" y="884"/>
                </a:lnTo>
                <a:cubicBezTo>
                  <a:pt x="1747" y="395"/>
                  <a:pt x="1362" y="1"/>
                  <a:pt x="87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0"/>
          <p:cNvSpPr/>
          <p:nvPr/>
        </p:nvSpPr>
        <p:spPr>
          <a:xfrm>
            <a:off x="3721809" y="3272910"/>
            <a:ext cx="58941" cy="117546"/>
          </a:xfrm>
          <a:custGeom>
            <a:avLst/>
            <a:gdLst/>
            <a:ahLst/>
            <a:cxnLst/>
            <a:rect l="l" t="t" r="r" b="b"/>
            <a:pathLst>
              <a:path w="1757" h="3504" extrusionOk="0">
                <a:moveTo>
                  <a:pt x="873" y="0"/>
                </a:moveTo>
                <a:cubicBezTo>
                  <a:pt x="394" y="0"/>
                  <a:pt x="0" y="395"/>
                  <a:pt x="0" y="874"/>
                </a:cubicBezTo>
                <a:lnTo>
                  <a:pt x="0" y="2630"/>
                </a:lnTo>
                <a:cubicBezTo>
                  <a:pt x="0" y="3109"/>
                  <a:pt x="394" y="3503"/>
                  <a:pt x="873" y="3503"/>
                </a:cubicBezTo>
                <a:cubicBezTo>
                  <a:pt x="1362" y="3503"/>
                  <a:pt x="1747" y="3109"/>
                  <a:pt x="1756" y="2630"/>
                </a:cubicBezTo>
                <a:lnTo>
                  <a:pt x="1756" y="874"/>
                </a:lnTo>
                <a:cubicBezTo>
                  <a:pt x="1756" y="395"/>
                  <a:pt x="1362" y="0"/>
                  <a:pt x="87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0"/>
          <p:cNvSpPr/>
          <p:nvPr/>
        </p:nvSpPr>
        <p:spPr>
          <a:xfrm>
            <a:off x="3809365" y="3977382"/>
            <a:ext cx="59914" cy="118821"/>
          </a:xfrm>
          <a:custGeom>
            <a:avLst/>
            <a:gdLst/>
            <a:ahLst/>
            <a:cxnLst/>
            <a:rect l="l" t="t" r="r" b="b"/>
            <a:pathLst>
              <a:path w="1786" h="3542" extrusionOk="0">
                <a:moveTo>
                  <a:pt x="893" y="0"/>
                </a:moveTo>
                <a:cubicBezTo>
                  <a:pt x="395" y="0"/>
                  <a:pt x="1" y="414"/>
                  <a:pt x="20" y="911"/>
                </a:cubicBezTo>
                <a:lnTo>
                  <a:pt x="20" y="2668"/>
                </a:lnTo>
                <a:cubicBezTo>
                  <a:pt x="20" y="3147"/>
                  <a:pt x="414" y="3541"/>
                  <a:pt x="893" y="3541"/>
                </a:cubicBezTo>
                <a:cubicBezTo>
                  <a:pt x="1382" y="3541"/>
                  <a:pt x="1767" y="3147"/>
                  <a:pt x="1767" y="2668"/>
                </a:cubicBezTo>
                <a:lnTo>
                  <a:pt x="1767"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0"/>
          <p:cNvSpPr/>
          <p:nvPr/>
        </p:nvSpPr>
        <p:spPr>
          <a:xfrm>
            <a:off x="3633582" y="4156016"/>
            <a:ext cx="58639" cy="116607"/>
          </a:xfrm>
          <a:custGeom>
            <a:avLst/>
            <a:gdLst/>
            <a:ahLst/>
            <a:cxnLst/>
            <a:rect l="l" t="t" r="r" b="b"/>
            <a:pathLst>
              <a:path w="1748" h="3476" extrusionOk="0">
                <a:moveTo>
                  <a:pt x="874" y="1"/>
                </a:moveTo>
                <a:cubicBezTo>
                  <a:pt x="404" y="1"/>
                  <a:pt x="19" y="376"/>
                  <a:pt x="0" y="846"/>
                </a:cubicBezTo>
                <a:lnTo>
                  <a:pt x="0" y="2593"/>
                </a:lnTo>
                <a:cubicBezTo>
                  <a:pt x="0" y="3081"/>
                  <a:pt x="395" y="3466"/>
                  <a:pt x="874" y="3476"/>
                </a:cubicBezTo>
                <a:cubicBezTo>
                  <a:pt x="1362" y="3476"/>
                  <a:pt x="1747" y="3081"/>
                  <a:pt x="1747" y="2593"/>
                </a:cubicBezTo>
                <a:lnTo>
                  <a:pt x="1747" y="846"/>
                </a:lnTo>
                <a:cubicBezTo>
                  <a:pt x="1738" y="376"/>
                  <a:pt x="1343"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0"/>
          <p:cNvSpPr/>
          <p:nvPr/>
        </p:nvSpPr>
        <p:spPr>
          <a:xfrm>
            <a:off x="3810002" y="4156016"/>
            <a:ext cx="58639" cy="116607"/>
          </a:xfrm>
          <a:custGeom>
            <a:avLst/>
            <a:gdLst/>
            <a:ahLst/>
            <a:cxnLst/>
            <a:rect l="l" t="t" r="r" b="b"/>
            <a:pathLst>
              <a:path w="1748" h="3476" extrusionOk="0">
                <a:moveTo>
                  <a:pt x="874" y="1"/>
                </a:moveTo>
                <a:cubicBezTo>
                  <a:pt x="405" y="1"/>
                  <a:pt x="20" y="376"/>
                  <a:pt x="1" y="846"/>
                </a:cubicBezTo>
                <a:lnTo>
                  <a:pt x="1" y="2593"/>
                </a:lnTo>
                <a:cubicBezTo>
                  <a:pt x="1" y="3081"/>
                  <a:pt x="395" y="3476"/>
                  <a:pt x="874" y="3476"/>
                </a:cubicBezTo>
                <a:cubicBezTo>
                  <a:pt x="1363" y="3466"/>
                  <a:pt x="1748" y="3081"/>
                  <a:pt x="1748" y="2593"/>
                </a:cubicBezTo>
                <a:lnTo>
                  <a:pt x="1748" y="846"/>
                </a:lnTo>
                <a:cubicBezTo>
                  <a:pt x="1738"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0"/>
          <p:cNvSpPr/>
          <p:nvPr/>
        </p:nvSpPr>
        <p:spPr>
          <a:xfrm>
            <a:off x="3633582" y="4332469"/>
            <a:ext cx="58941" cy="116573"/>
          </a:xfrm>
          <a:custGeom>
            <a:avLst/>
            <a:gdLst/>
            <a:ahLst/>
            <a:cxnLst/>
            <a:rect l="l" t="t" r="r" b="b"/>
            <a:pathLst>
              <a:path w="1757" h="3475" extrusionOk="0">
                <a:moveTo>
                  <a:pt x="874" y="0"/>
                </a:moveTo>
                <a:cubicBezTo>
                  <a:pt x="404" y="0"/>
                  <a:pt x="19" y="366"/>
                  <a:pt x="0" y="845"/>
                </a:cubicBezTo>
                <a:lnTo>
                  <a:pt x="0" y="2592"/>
                </a:lnTo>
                <a:cubicBezTo>
                  <a:pt x="0" y="3081"/>
                  <a:pt x="395" y="3475"/>
                  <a:pt x="874" y="3475"/>
                </a:cubicBezTo>
                <a:cubicBezTo>
                  <a:pt x="1362" y="3475"/>
                  <a:pt x="1757" y="3081"/>
                  <a:pt x="1747" y="2592"/>
                </a:cubicBezTo>
                <a:lnTo>
                  <a:pt x="1747" y="845"/>
                </a:lnTo>
                <a:cubicBezTo>
                  <a:pt x="1738" y="366"/>
                  <a:pt x="1343"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0"/>
          <p:cNvSpPr/>
          <p:nvPr/>
        </p:nvSpPr>
        <p:spPr>
          <a:xfrm>
            <a:off x="3810002" y="4332469"/>
            <a:ext cx="58639" cy="116573"/>
          </a:xfrm>
          <a:custGeom>
            <a:avLst/>
            <a:gdLst/>
            <a:ahLst/>
            <a:cxnLst/>
            <a:rect l="l" t="t" r="r" b="b"/>
            <a:pathLst>
              <a:path w="1748" h="3475" extrusionOk="0">
                <a:moveTo>
                  <a:pt x="874" y="0"/>
                </a:moveTo>
                <a:cubicBezTo>
                  <a:pt x="405" y="0"/>
                  <a:pt x="20" y="366"/>
                  <a:pt x="1" y="845"/>
                </a:cubicBezTo>
                <a:lnTo>
                  <a:pt x="1" y="2592"/>
                </a:lnTo>
                <a:cubicBezTo>
                  <a:pt x="1" y="3081"/>
                  <a:pt x="395" y="3475"/>
                  <a:pt x="874" y="3475"/>
                </a:cubicBezTo>
                <a:cubicBezTo>
                  <a:pt x="1363" y="3475"/>
                  <a:pt x="1748" y="3081"/>
                  <a:pt x="1748" y="2592"/>
                </a:cubicBezTo>
                <a:lnTo>
                  <a:pt x="1748" y="845"/>
                </a:lnTo>
                <a:cubicBezTo>
                  <a:pt x="1738" y="366"/>
                  <a:pt x="1344"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0"/>
          <p:cNvSpPr/>
          <p:nvPr/>
        </p:nvSpPr>
        <p:spPr>
          <a:xfrm>
            <a:off x="3692490" y="4537236"/>
            <a:ext cx="117546" cy="176487"/>
          </a:xfrm>
          <a:custGeom>
            <a:avLst/>
            <a:gdLst/>
            <a:ahLst/>
            <a:cxnLst/>
            <a:rect l="l" t="t" r="r" b="b"/>
            <a:pathLst>
              <a:path w="3504" h="5261" extrusionOk="0">
                <a:moveTo>
                  <a:pt x="874" y="1"/>
                </a:moveTo>
                <a:cubicBezTo>
                  <a:pt x="386" y="1"/>
                  <a:pt x="1" y="386"/>
                  <a:pt x="1" y="874"/>
                </a:cubicBezTo>
                <a:lnTo>
                  <a:pt x="1" y="5260"/>
                </a:lnTo>
                <a:lnTo>
                  <a:pt x="3504" y="5260"/>
                </a:lnTo>
                <a:lnTo>
                  <a:pt x="3504" y="874"/>
                </a:lnTo>
                <a:cubicBezTo>
                  <a:pt x="3504" y="386"/>
                  <a:pt x="3109" y="1"/>
                  <a:pt x="263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0"/>
          <p:cNvSpPr/>
          <p:nvPr/>
        </p:nvSpPr>
        <p:spPr>
          <a:xfrm>
            <a:off x="3711712" y="3566843"/>
            <a:ext cx="69038" cy="58907"/>
          </a:xfrm>
          <a:custGeom>
            <a:avLst/>
            <a:gdLst/>
            <a:ahLst/>
            <a:cxnLst/>
            <a:rect l="l" t="t" r="r" b="b"/>
            <a:pathLst>
              <a:path w="2058" h="1756" extrusionOk="0">
                <a:moveTo>
                  <a:pt x="1174" y="1"/>
                </a:moveTo>
                <a:cubicBezTo>
                  <a:pt x="395" y="1"/>
                  <a:pt x="0" y="949"/>
                  <a:pt x="555" y="1494"/>
                </a:cubicBezTo>
                <a:cubicBezTo>
                  <a:pt x="735" y="1674"/>
                  <a:pt x="957" y="1755"/>
                  <a:pt x="1174" y="1755"/>
                </a:cubicBezTo>
                <a:cubicBezTo>
                  <a:pt x="1625" y="1755"/>
                  <a:pt x="2057" y="1407"/>
                  <a:pt x="2057" y="874"/>
                </a:cubicBezTo>
                <a:cubicBezTo>
                  <a:pt x="2048" y="395"/>
                  <a:pt x="1663"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0"/>
          <p:cNvSpPr/>
          <p:nvPr/>
        </p:nvSpPr>
        <p:spPr>
          <a:xfrm>
            <a:off x="1900360" y="3397562"/>
            <a:ext cx="534570" cy="322086"/>
          </a:xfrm>
          <a:custGeom>
            <a:avLst/>
            <a:gdLst/>
            <a:ahLst/>
            <a:cxnLst/>
            <a:rect l="l" t="t" r="r" b="b"/>
            <a:pathLst>
              <a:path w="32927" h="19839" extrusionOk="0">
                <a:moveTo>
                  <a:pt x="14907" y="1"/>
                </a:moveTo>
                <a:cubicBezTo>
                  <a:pt x="13428" y="1"/>
                  <a:pt x="11934" y="612"/>
                  <a:pt x="10492" y="2013"/>
                </a:cubicBezTo>
                <a:lnTo>
                  <a:pt x="726" y="13444"/>
                </a:lnTo>
                <a:cubicBezTo>
                  <a:pt x="1" y="14149"/>
                  <a:pt x="522" y="15346"/>
                  <a:pt x="1484" y="15346"/>
                </a:cubicBezTo>
                <a:cubicBezTo>
                  <a:pt x="1531" y="15346"/>
                  <a:pt x="1579" y="15343"/>
                  <a:pt x="1628" y="15337"/>
                </a:cubicBezTo>
                <a:lnTo>
                  <a:pt x="11158" y="14192"/>
                </a:lnTo>
                <a:cubicBezTo>
                  <a:pt x="11202" y="14187"/>
                  <a:pt x="11245" y="14185"/>
                  <a:pt x="11289" y="14185"/>
                </a:cubicBezTo>
                <a:cubicBezTo>
                  <a:pt x="11671" y="14185"/>
                  <a:pt x="12032" y="14383"/>
                  <a:pt x="12234" y="14716"/>
                </a:cubicBezTo>
                <a:lnTo>
                  <a:pt x="15042" y="19309"/>
                </a:lnTo>
                <a:cubicBezTo>
                  <a:pt x="15252" y="19654"/>
                  <a:pt x="15617" y="19838"/>
                  <a:pt x="15987" y="19838"/>
                </a:cubicBezTo>
                <a:cubicBezTo>
                  <a:pt x="16242" y="19838"/>
                  <a:pt x="16500" y="19751"/>
                  <a:pt x="16711" y="19568"/>
                </a:cubicBezTo>
                <a:lnTo>
                  <a:pt x="21668" y="15274"/>
                </a:lnTo>
                <a:cubicBezTo>
                  <a:pt x="21872" y="15097"/>
                  <a:pt x="22130" y="15003"/>
                  <a:pt x="22391" y="15003"/>
                </a:cubicBezTo>
                <a:cubicBezTo>
                  <a:pt x="22519" y="15003"/>
                  <a:pt x="22648" y="15026"/>
                  <a:pt x="22772" y="15071"/>
                </a:cubicBezTo>
                <a:lnTo>
                  <a:pt x="30404" y="17856"/>
                </a:lnTo>
                <a:cubicBezTo>
                  <a:pt x="30501" y="17891"/>
                  <a:pt x="30602" y="17908"/>
                  <a:pt x="30706" y="17908"/>
                </a:cubicBezTo>
                <a:cubicBezTo>
                  <a:pt x="31711" y="17908"/>
                  <a:pt x="32927" y="16363"/>
                  <a:pt x="32323" y="15565"/>
                </a:cubicBezTo>
                <a:lnTo>
                  <a:pt x="22286" y="4794"/>
                </a:lnTo>
                <a:cubicBezTo>
                  <a:pt x="20127" y="1937"/>
                  <a:pt x="17541" y="1"/>
                  <a:pt x="14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0"/>
          <p:cNvSpPr/>
          <p:nvPr/>
        </p:nvSpPr>
        <p:spPr>
          <a:xfrm>
            <a:off x="3261308" y="4820560"/>
            <a:ext cx="217906" cy="138890"/>
          </a:xfrm>
          <a:custGeom>
            <a:avLst/>
            <a:gdLst/>
            <a:ahLst/>
            <a:cxnLst/>
            <a:rect l="l" t="t" r="r" b="b"/>
            <a:pathLst>
              <a:path w="13422" h="8555" extrusionOk="0">
                <a:moveTo>
                  <a:pt x="7831" y="0"/>
                </a:moveTo>
                <a:cubicBezTo>
                  <a:pt x="7128" y="602"/>
                  <a:pt x="6306" y="1543"/>
                  <a:pt x="5948" y="1883"/>
                </a:cubicBezTo>
                <a:cubicBezTo>
                  <a:pt x="5045" y="2744"/>
                  <a:pt x="4148" y="3618"/>
                  <a:pt x="3312" y="4548"/>
                </a:cubicBezTo>
                <a:cubicBezTo>
                  <a:pt x="2144" y="5839"/>
                  <a:pt x="1048" y="7179"/>
                  <a:pt x="0" y="8555"/>
                </a:cubicBezTo>
                <a:lnTo>
                  <a:pt x="13421" y="8555"/>
                </a:lnTo>
                <a:cubicBezTo>
                  <a:pt x="11327" y="5856"/>
                  <a:pt x="9362" y="3073"/>
                  <a:pt x="7831" y="0"/>
                </a:cubicBezTo>
                <a:close/>
              </a:path>
            </a:pathLst>
          </a:custGeom>
          <a:solidFill>
            <a:srgbClr val="90B9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0"/>
          <p:cNvSpPr/>
          <p:nvPr/>
        </p:nvSpPr>
        <p:spPr>
          <a:xfrm>
            <a:off x="554933" y="4803968"/>
            <a:ext cx="4356565" cy="351991"/>
          </a:xfrm>
          <a:custGeom>
            <a:avLst/>
            <a:gdLst/>
            <a:ahLst/>
            <a:cxnLst/>
            <a:rect l="l" t="t" r="r" b="b"/>
            <a:pathLst>
              <a:path w="268344" h="21681" extrusionOk="0">
                <a:moveTo>
                  <a:pt x="15343" y="0"/>
                </a:moveTo>
                <a:cubicBezTo>
                  <a:pt x="6870" y="0"/>
                  <a:pt x="1" y="9707"/>
                  <a:pt x="1" y="21680"/>
                </a:cubicBezTo>
                <a:lnTo>
                  <a:pt x="268344" y="21680"/>
                </a:lnTo>
                <a:cubicBezTo>
                  <a:pt x="268344" y="9707"/>
                  <a:pt x="261473" y="0"/>
                  <a:pt x="2530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0"/>
          <p:cNvSpPr/>
          <p:nvPr/>
        </p:nvSpPr>
        <p:spPr>
          <a:xfrm>
            <a:off x="2070324" y="3918511"/>
            <a:ext cx="351488" cy="1045550"/>
          </a:xfrm>
          <a:custGeom>
            <a:avLst/>
            <a:gdLst/>
            <a:ahLst/>
            <a:cxnLst/>
            <a:rect l="l" t="t" r="r" b="b"/>
            <a:pathLst>
              <a:path w="21650" h="64401" extrusionOk="0">
                <a:moveTo>
                  <a:pt x="1145" y="1"/>
                </a:moveTo>
                <a:cubicBezTo>
                  <a:pt x="513" y="1"/>
                  <a:pt x="0" y="513"/>
                  <a:pt x="0" y="1146"/>
                </a:cubicBezTo>
                <a:lnTo>
                  <a:pt x="0" y="64400"/>
                </a:lnTo>
                <a:lnTo>
                  <a:pt x="21648" y="64400"/>
                </a:lnTo>
                <a:lnTo>
                  <a:pt x="21650" y="1146"/>
                </a:lnTo>
                <a:cubicBezTo>
                  <a:pt x="21650" y="513"/>
                  <a:pt x="21137" y="1"/>
                  <a:pt x="20505"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0"/>
          <p:cNvSpPr/>
          <p:nvPr/>
        </p:nvSpPr>
        <p:spPr>
          <a:xfrm>
            <a:off x="2108752" y="3965787"/>
            <a:ext cx="59810" cy="59810"/>
          </a:xfrm>
          <a:custGeom>
            <a:avLst/>
            <a:gdLst/>
            <a:ahLst/>
            <a:cxnLst/>
            <a:rect l="l" t="t" r="r" b="b"/>
            <a:pathLst>
              <a:path w="3684" h="3684" extrusionOk="0">
                <a:moveTo>
                  <a:pt x="1841" y="0"/>
                </a:moveTo>
                <a:cubicBezTo>
                  <a:pt x="821" y="0"/>
                  <a:pt x="1" y="821"/>
                  <a:pt x="1" y="1841"/>
                </a:cubicBezTo>
                <a:lnTo>
                  <a:pt x="1" y="1842"/>
                </a:lnTo>
                <a:cubicBezTo>
                  <a:pt x="1" y="2862"/>
                  <a:pt x="821" y="3683"/>
                  <a:pt x="1841" y="3683"/>
                </a:cubicBezTo>
                <a:lnTo>
                  <a:pt x="1843" y="3683"/>
                </a:lnTo>
                <a:cubicBezTo>
                  <a:pt x="2863" y="3683"/>
                  <a:pt x="3683" y="2862"/>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0"/>
          <p:cNvSpPr/>
          <p:nvPr/>
        </p:nvSpPr>
        <p:spPr>
          <a:xfrm>
            <a:off x="1401827" y="3714261"/>
            <a:ext cx="55276" cy="220978"/>
          </a:xfrm>
          <a:custGeom>
            <a:avLst/>
            <a:gdLst/>
            <a:ahLst/>
            <a:cxnLst/>
            <a:rect l="l" t="t" r="r" b="b"/>
            <a:pathLst>
              <a:path w="1748" h="6988" extrusionOk="0">
                <a:moveTo>
                  <a:pt x="874" y="0"/>
                </a:moveTo>
                <a:cubicBezTo>
                  <a:pt x="404" y="0"/>
                  <a:pt x="19" y="376"/>
                  <a:pt x="0" y="845"/>
                </a:cubicBezTo>
                <a:lnTo>
                  <a:pt x="0" y="6105"/>
                </a:lnTo>
                <a:cubicBezTo>
                  <a:pt x="0" y="6593"/>
                  <a:pt x="395" y="6988"/>
                  <a:pt x="874" y="6988"/>
                </a:cubicBezTo>
                <a:cubicBezTo>
                  <a:pt x="1362" y="6978"/>
                  <a:pt x="1747" y="6593"/>
                  <a:pt x="1747" y="6105"/>
                </a:cubicBezTo>
                <a:lnTo>
                  <a:pt x="1747" y="845"/>
                </a:lnTo>
                <a:cubicBezTo>
                  <a:pt x="1738" y="376"/>
                  <a:pt x="1343" y="0"/>
                  <a:pt x="8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0"/>
          <p:cNvSpPr/>
          <p:nvPr/>
        </p:nvSpPr>
        <p:spPr>
          <a:xfrm>
            <a:off x="1289563" y="3906121"/>
            <a:ext cx="279796" cy="139898"/>
          </a:xfrm>
          <a:custGeom>
            <a:avLst/>
            <a:gdLst/>
            <a:ahLst/>
            <a:cxnLst/>
            <a:rect l="l" t="t" r="r" b="b"/>
            <a:pathLst>
              <a:path w="8848" h="4424" extrusionOk="0">
                <a:moveTo>
                  <a:pt x="4424" y="0"/>
                </a:moveTo>
                <a:cubicBezTo>
                  <a:pt x="1982" y="0"/>
                  <a:pt x="0" y="1982"/>
                  <a:pt x="0" y="4424"/>
                </a:cubicBezTo>
                <a:lnTo>
                  <a:pt x="8847" y="4424"/>
                </a:lnTo>
                <a:cubicBezTo>
                  <a:pt x="8847" y="1982"/>
                  <a:pt x="6866" y="0"/>
                  <a:pt x="4424"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0"/>
          <p:cNvSpPr/>
          <p:nvPr/>
        </p:nvSpPr>
        <p:spPr>
          <a:xfrm>
            <a:off x="1263126" y="4032331"/>
            <a:ext cx="333238" cy="942414"/>
          </a:xfrm>
          <a:custGeom>
            <a:avLst/>
            <a:gdLst/>
            <a:ahLst/>
            <a:cxnLst/>
            <a:rect l="l" t="t" r="r" b="b"/>
            <a:pathLst>
              <a:path w="10538" h="29802" extrusionOk="0">
                <a:moveTo>
                  <a:pt x="883" y="1"/>
                </a:moveTo>
                <a:cubicBezTo>
                  <a:pt x="395" y="1"/>
                  <a:pt x="0" y="386"/>
                  <a:pt x="0" y="874"/>
                </a:cubicBezTo>
                <a:lnTo>
                  <a:pt x="0" y="29801"/>
                </a:lnTo>
                <a:lnTo>
                  <a:pt x="9712" y="29801"/>
                </a:lnTo>
                <a:cubicBezTo>
                  <a:pt x="10172" y="29773"/>
                  <a:pt x="10538" y="29388"/>
                  <a:pt x="10519" y="28918"/>
                </a:cubicBezTo>
                <a:lnTo>
                  <a:pt x="10519" y="874"/>
                </a:lnTo>
                <a:cubicBezTo>
                  <a:pt x="10519" y="386"/>
                  <a:pt x="10125" y="1"/>
                  <a:pt x="96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0"/>
          <p:cNvSpPr/>
          <p:nvPr/>
        </p:nvSpPr>
        <p:spPr>
          <a:xfrm>
            <a:off x="1346264" y="4116387"/>
            <a:ext cx="55592" cy="109920"/>
          </a:xfrm>
          <a:custGeom>
            <a:avLst/>
            <a:gdLst/>
            <a:ahLst/>
            <a:cxnLst/>
            <a:rect l="l" t="t" r="r" b="b"/>
            <a:pathLst>
              <a:path w="1758" h="3476" extrusionOk="0">
                <a:moveTo>
                  <a:pt x="884" y="1"/>
                </a:moveTo>
                <a:cubicBezTo>
                  <a:pt x="405" y="1"/>
                  <a:pt x="20" y="367"/>
                  <a:pt x="1" y="846"/>
                </a:cubicBezTo>
                <a:lnTo>
                  <a:pt x="1" y="2602"/>
                </a:lnTo>
                <a:cubicBezTo>
                  <a:pt x="1" y="3081"/>
                  <a:pt x="395" y="3476"/>
                  <a:pt x="884" y="3476"/>
                </a:cubicBezTo>
                <a:cubicBezTo>
                  <a:pt x="1363" y="3476"/>
                  <a:pt x="1757" y="3081"/>
                  <a:pt x="1757" y="2602"/>
                </a:cubicBezTo>
                <a:lnTo>
                  <a:pt x="1757" y="846"/>
                </a:lnTo>
                <a:cubicBezTo>
                  <a:pt x="1738" y="367"/>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0"/>
          <p:cNvSpPr/>
          <p:nvPr/>
        </p:nvSpPr>
        <p:spPr>
          <a:xfrm>
            <a:off x="3687201" y="4239675"/>
            <a:ext cx="439539" cy="719424"/>
          </a:xfrm>
          <a:custGeom>
            <a:avLst/>
            <a:gdLst/>
            <a:ahLst/>
            <a:cxnLst/>
            <a:rect l="l" t="t" r="r" b="b"/>
            <a:pathLst>
              <a:path w="13150" h="18409" extrusionOk="0">
                <a:moveTo>
                  <a:pt x="1" y="0"/>
                </a:moveTo>
                <a:lnTo>
                  <a:pt x="1" y="18408"/>
                </a:lnTo>
                <a:lnTo>
                  <a:pt x="12266" y="18408"/>
                </a:lnTo>
                <a:cubicBezTo>
                  <a:pt x="12755" y="18408"/>
                  <a:pt x="13149" y="18014"/>
                  <a:pt x="13149" y="17525"/>
                </a:cubicBezTo>
                <a:lnTo>
                  <a:pt x="13149" y="442"/>
                </a:lnTo>
                <a:lnTo>
                  <a:pt x="12745" y="0"/>
                </a:lnTo>
                <a:lnTo>
                  <a:pt x="2161" y="0"/>
                </a:lnTo>
                <a:lnTo>
                  <a:pt x="1757" y="442"/>
                </a:lnTo>
                <a:lnTo>
                  <a:pt x="17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a:off x="3782776" y="4342425"/>
            <a:ext cx="102819" cy="68351"/>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38"/>
                  <a:pt x="2631" y="1344"/>
                  <a:pt x="2631" y="874"/>
                </a:cubicBezTo>
                <a:cubicBezTo>
                  <a:pt x="2631" y="405"/>
                  <a:pt x="2255" y="2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0"/>
          <p:cNvSpPr/>
          <p:nvPr/>
        </p:nvSpPr>
        <p:spPr>
          <a:xfrm>
            <a:off x="3782776" y="4479323"/>
            <a:ext cx="102819" cy="68703"/>
          </a:xfrm>
          <a:custGeom>
            <a:avLst/>
            <a:gdLst/>
            <a:ahLst/>
            <a:cxnLst/>
            <a:rect l="l" t="t" r="r" b="b"/>
            <a:pathLst>
              <a:path w="2631" h="1758" extrusionOk="0">
                <a:moveTo>
                  <a:pt x="878" y="0"/>
                </a:moveTo>
                <a:cubicBezTo>
                  <a:pt x="395" y="0"/>
                  <a:pt x="1" y="388"/>
                  <a:pt x="1" y="874"/>
                </a:cubicBezTo>
                <a:cubicBezTo>
                  <a:pt x="1" y="1361"/>
                  <a:pt x="396" y="1758"/>
                  <a:pt x="879" y="1758"/>
                </a:cubicBezTo>
                <a:cubicBezTo>
                  <a:pt x="890" y="1758"/>
                  <a:pt x="901" y="1758"/>
                  <a:pt x="912" y="1757"/>
                </a:cubicBezTo>
                <a:lnTo>
                  <a:pt x="1785" y="1757"/>
                </a:lnTo>
                <a:cubicBezTo>
                  <a:pt x="2255" y="1738"/>
                  <a:pt x="2631" y="1353"/>
                  <a:pt x="2631" y="874"/>
                </a:cubicBezTo>
                <a:cubicBezTo>
                  <a:pt x="2631" y="405"/>
                  <a:pt x="2255" y="20"/>
                  <a:pt x="1785" y="1"/>
                </a:cubicBezTo>
                <a:lnTo>
                  <a:pt x="912" y="1"/>
                </a:lnTo>
                <a:cubicBezTo>
                  <a:pt x="901"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0"/>
          <p:cNvSpPr/>
          <p:nvPr/>
        </p:nvSpPr>
        <p:spPr>
          <a:xfrm>
            <a:off x="3783909" y="4616259"/>
            <a:ext cx="102780" cy="68664"/>
          </a:xfrm>
          <a:custGeom>
            <a:avLst/>
            <a:gdLst/>
            <a:ahLst/>
            <a:cxnLst/>
            <a:rect l="l" t="t" r="r" b="b"/>
            <a:pathLst>
              <a:path w="2630" h="1757" extrusionOk="0">
                <a:moveTo>
                  <a:pt x="883" y="0"/>
                </a:moveTo>
                <a:cubicBezTo>
                  <a:pt x="395" y="0"/>
                  <a:pt x="0" y="395"/>
                  <a:pt x="0" y="883"/>
                </a:cubicBezTo>
                <a:cubicBezTo>
                  <a:pt x="0" y="1362"/>
                  <a:pt x="395" y="1756"/>
                  <a:pt x="883" y="1756"/>
                </a:cubicBezTo>
                <a:lnTo>
                  <a:pt x="1756" y="1756"/>
                </a:lnTo>
                <a:cubicBezTo>
                  <a:pt x="2245" y="1756"/>
                  <a:pt x="2630" y="1362"/>
                  <a:pt x="2630" y="883"/>
                </a:cubicBezTo>
                <a:cubicBezTo>
                  <a:pt x="2630" y="395"/>
                  <a:pt x="2245" y="0"/>
                  <a:pt x="175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0"/>
          <p:cNvSpPr/>
          <p:nvPr/>
        </p:nvSpPr>
        <p:spPr>
          <a:xfrm>
            <a:off x="3782776" y="4753508"/>
            <a:ext cx="102819" cy="68351"/>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29"/>
                  <a:pt x="2631" y="1344"/>
                  <a:pt x="2631" y="874"/>
                </a:cubicBezTo>
                <a:cubicBezTo>
                  <a:pt x="2631" y="405"/>
                  <a:pt x="2255" y="1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0"/>
          <p:cNvSpPr/>
          <p:nvPr/>
        </p:nvSpPr>
        <p:spPr>
          <a:xfrm>
            <a:off x="3955314" y="4342699"/>
            <a:ext cx="70852" cy="68038"/>
          </a:xfrm>
          <a:custGeom>
            <a:avLst/>
            <a:gdLst/>
            <a:ahLst/>
            <a:cxnLst/>
            <a:rect l="l" t="t" r="r" b="b"/>
            <a:pathLst>
              <a:path w="1813" h="1741" extrusionOk="0">
                <a:moveTo>
                  <a:pt x="875" y="1"/>
                </a:moveTo>
                <a:cubicBezTo>
                  <a:pt x="651" y="1"/>
                  <a:pt x="428" y="83"/>
                  <a:pt x="254" y="247"/>
                </a:cubicBezTo>
                <a:cubicBezTo>
                  <a:pt x="169" y="332"/>
                  <a:pt x="113" y="426"/>
                  <a:pt x="66" y="539"/>
                </a:cubicBezTo>
                <a:cubicBezTo>
                  <a:pt x="28" y="642"/>
                  <a:pt x="0" y="755"/>
                  <a:pt x="0" y="867"/>
                </a:cubicBezTo>
                <a:cubicBezTo>
                  <a:pt x="0" y="1102"/>
                  <a:pt x="94" y="1327"/>
                  <a:pt x="254" y="1487"/>
                </a:cubicBezTo>
                <a:cubicBezTo>
                  <a:pt x="338" y="1572"/>
                  <a:pt x="432" y="1628"/>
                  <a:pt x="545" y="1675"/>
                </a:cubicBezTo>
                <a:cubicBezTo>
                  <a:pt x="648" y="1722"/>
                  <a:pt x="761" y="1741"/>
                  <a:pt x="874" y="1741"/>
                </a:cubicBezTo>
                <a:cubicBezTo>
                  <a:pt x="1108" y="1741"/>
                  <a:pt x="1334" y="1647"/>
                  <a:pt x="1503" y="1487"/>
                </a:cubicBezTo>
                <a:cubicBezTo>
                  <a:pt x="1578" y="1403"/>
                  <a:pt x="1634" y="1309"/>
                  <a:pt x="1681" y="1205"/>
                </a:cubicBezTo>
                <a:cubicBezTo>
                  <a:pt x="1813" y="877"/>
                  <a:pt x="1738" y="501"/>
                  <a:pt x="1503" y="247"/>
                </a:cubicBezTo>
                <a:cubicBezTo>
                  <a:pt x="1324" y="83"/>
                  <a:pt x="1099" y="1"/>
                  <a:pt x="87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0"/>
          <p:cNvSpPr/>
          <p:nvPr/>
        </p:nvSpPr>
        <p:spPr>
          <a:xfrm>
            <a:off x="3955314" y="4479245"/>
            <a:ext cx="68664" cy="68781"/>
          </a:xfrm>
          <a:custGeom>
            <a:avLst/>
            <a:gdLst/>
            <a:ahLst/>
            <a:cxnLst/>
            <a:rect l="l" t="t" r="r" b="b"/>
            <a:pathLst>
              <a:path w="1757" h="1760" extrusionOk="0">
                <a:moveTo>
                  <a:pt x="863" y="1"/>
                </a:moveTo>
                <a:cubicBezTo>
                  <a:pt x="516" y="1"/>
                  <a:pt x="193" y="213"/>
                  <a:pt x="66" y="548"/>
                </a:cubicBezTo>
                <a:cubicBezTo>
                  <a:pt x="28" y="651"/>
                  <a:pt x="0" y="764"/>
                  <a:pt x="0" y="876"/>
                </a:cubicBezTo>
                <a:cubicBezTo>
                  <a:pt x="0" y="942"/>
                  <a:pt x="10" y="999"/>
                  <a:pt x="19" y="1055"/>
                </a:cubicBezTo>
                <a:cubicBezTo>
                  <a:pt x="28" y="1111"/>
                  <a:pt x="47" y="1168"/>
                  <a:pt x="66" y="1215"/>
                </a:cubicBezTo>
                <a:cubicBezTo>
                  <a:pt x="85" y="1271"/>
                  <a:pt x="113" y="1318"/>
                  <a:pt x="150" y="1374"/>
                </a:cubicBezTo>
                <a:lnTo>
                  <a:pt x="254" y="1506"/>
                </a:lnTo>
                <a:cubicBezTo>
                  <a:pt x="423" y="1665"/>
                  <a:pt x="648" y="1750"/>
                  <a:pt x="874" y="1759"/>
                </a:cubicBezTo>
                <a:cubicBezTo>
                  <a:pt x="930" y="1759"/>
                  <a:pt x="996" y="1750"/>
                  <a:pt x="1052" y="1740"/>
                </a:cubicBezTo>
                <a:cubicBezTo>
                  <a:pt x="1108" y="1731"/>
                  <a:pt x="1155" y="1712"/>
                  <a:pt x="1212" y="1684"/>
                </a:cubicBezTo>
                <a:cubicBezTo>
                  <a:pt x="1268" y="1665"/>
                  <a:pt x="1315" y="1637"/>
                  <a:pt x="1371" y="1609"/>
                </a:cubicBezTo>
                <a:lnTo>
                  <a:pt x="1503" y="1506"/>
                </a:lnTo>
                <a:lnTo>
                  <a:pt x="1606" y="1374"/>
                </a:lnTo>
                <a:cubicBezTo>
                  <a:pt x="1634" y="1318"/>
                  <a:pt x="1663" y="1271"/>
                  <a:pt x="1681" y="1215"/>
                </a:cubicBezTo>
                <a:cubicBezTo>
                  <a:pt x="1710" y="1168"/>
                  <a:pt x="1728" y="1111"/>
                  <a:pt x="1738" y="1055"/>
                </a:cubicBezTo>
                <a:cubicBezTo>
                  <a:pt x="1747" y="999"/>
                  <a:pt x="1747" y="942"/>
                  <a:pt x="1756" y="876"/>
                </a:cubicBezTo>
                <a:cubicBezTo>
                  <a:pt x="1747" y="651"/>
                  <a:pt x="1663" y="426"/>
                  <a:pt x="1503" y="257"/>
                </a:cubicBezTo>
                <a:cubicBezTo>
                  <a:pt x="1456" y="219"/>
                  <a:pt x="1409" y="181"/>
                  <a:pt x="1371" y="153"/>
                </a:cubicBezTo>
                <a:cubicBezTo>
                  <a:pt x="1315" y="116"/>
                  <a:pt x="1268" y="97"/>
                  <a:pt x="1212" y="78"/>
                </a:cubicBezTo>
                <a:cubicBezTo>
                  <a:pt x="1155" y="50"/>
                  <a:pt x="1108" y="31"/>
                  <a:pt x="1052" y="22"/>
                </a:cubicBezTo>
                <a:cubicBezTo>
                  <a:pt x="989" y="7"/>
                  <a:pt x="926" y="1"/>
                  <a:pt x="8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0"/>
          <p:cNvSpPr/>
          <p:nvPr/>
        </p:nvSpPr>
        <p:spPr>
          <a:xfrm>
            <a:off x="3943551" y="4616298"/>
            <a:ext cx="92072" cy="68624"/>
          </a:xfrm>
          <a:custGeom>
            <a:avLst/>
            <a:gdLst/>
            <a:ahLst/>
            <a:cxnLst/>
            <a:rect l="l" t="t" r="r" b="b"/>
            <a:pathLst>
              <a:path w="2356" h="1756" extrusionOk="0">
                <a:moveTo>
                  <a:pt x="1176" y="1"/>
                </a:moveTo>
                <a:cubicBezTo>
                  <a:pt x="944" y="1"/>
                  <a:pt x="720" y="88"/>
                  <a:pt x="555" y="253"/>
                </a:cubicBezTo>
                <a:cubicBezTo>
                  <a:pt x="1" y="807"/>
                  <a:pt x="395" y="1755"/>
                  <a:pt x="1175" y="1755"/>
                </a:cubicBezTo>
                <a:cubicBezTo>
                  <a:pt x="1178" y="1755"/>
                  <a:pt x="1182" y="1756"/>
                  <a:pt x="1186" y="1756"/>
                </a:cubicBezTo>
                <a:cubicBezTo>
                  <a:pt x="1967" y="1756"/>
                  <a:pt x="2355" y="804"/>
                  <a:pt x="1804" y="262"/>
                </a:cubicBezTo>
                <a:cubicBezTo>
                  <a:pt x="1757" y="225"/>
                  <a:pt x="1710" y="187"/>
                  <a:pt x="1672" y="149"/>
                </a:cubicBezTo>
                <a:cubicBezTo>
                  <a:pt x="1616" y="121"/>
                  <a:pt x="1569" y="93"/>
                  <a:pt x="1513" y="74"/>
                </a:cubicBezTo>
                <a:cubicBezTo>
                  <a:pt x="1456" y="46"/>
                  <a:pt x="1409" y="27"/>
                  <a:pt x="1353" y="18"/>
                </a:cubicBezTo>
                <a:cubicBezTo>
                  <a:pt x="1294" y="7"/>
                  <a:pt x="1235" y="1"/>
                  <a:pt x="117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0"/>
          <p:cNvSpPr/>
          <p:nvPr/>
        </p:nvSpPr>
        <p:spPr>
          <a:xfrm>
            <a:off x="3942809" y="4753742"/>
            <a:ext cx="93831" cy="68077"/>
          </a:xfrm>
          <a:custGeom>
            <a:avLst/>
            <a:gdLst/>
            <a:ahLst/>
            <a:cxnLst/>
            <a:rect l="l" t="t" r="r" b="b"/>
            <a:pathLst>
              <a:path w="2401" h="1742" extrusionOk="0">
                <a:moveTo>
                  <a:pt x="1214" y="1"/>
                </a:moveTo>
                <a:cubicBezTo>
                  <a:pt x="1105" y="1"/>
                  <a:pt x="991" y="22"/>
                  <a:pt x="874" y="70"/>
                </a:cubicBezTo>
                <a:cubicBezTo>
                  <a:pt x="1" y="436"/>
                  <a:pt x="245" y="1732"/>
                  <a:pt x="1194" y="1742"/>
                </a:cubicBezTo>
                <a:cubicBezTo>
                  <a:pt x="1428" y="1742"/>
                  <a:pt x="1654" y="1648"/>
                  <a:pt x="1823" y="1488"/>
                </a:cubicBezTo>
                <a:cubicBezTo>
                  <a:pt x="2401" y="910"/>
                  <a:pt x="1921" y="1"/>
                  <a:pt x="121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0"/>
          <p:cNvSpPr/>
          <p:nvPr/>
        </p:nvSpPr>
        <p:spPr>
          <a:xfrm>
            <a:off x="3681481" y="4120021"/>
            <a:ext cx="445278" cy="136936"/>
          </a:xfrm>
          <a:custGeom>
            <a:avLst/>
            <a:gdLst/>
            <a:ahLst/>
            <a:cxnLst/>
            <a:rect l="l" t="t" r="r" b="b"/>
            <a:pathLst>
              <a:path w="11394" h="3504" extrusionOk="0">
                <a:moveTo>
                  <a:pt x="3927" y="0"/>
                </a:moveTo>
                <a:cubicBezTo>
                  <a:pt x="3495" y="0"/>
                  <a:pt x="3081" y="179"/>
                  <a:pt x="2781" y="498"/>
                </a:cubicBezTo>
                <a:lnTo>
                  <a:pt x="405" y="3062"/>
                </a:lnTo>
                <a:lnTo>
                  <a:pt x="1" y="3504"/>
                </a:lnTo>
                <a:lnTo>
                  <a:pt x="11393" y="3504"/>
                </a:lnTo>
                <a:lnTo>
                  <a:pt x="10989" y="3062"/>
                </a:lnTo>
                <a:lnTo>
                  <a:pt x="8613" y="517"/>
                </a:lnTo>
                <a:cubicBezTo>
                  <a:pt x="8322" y="188"/>
                  <a:pt x="7899" y="0"/>
                  <a:pt x="7458"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1457074" y="4116387"/>
            <a:ext cx="55561" cy="109920"/>
          </a:xfrm>
          <a:custGeom>
            <a:avLst/>
            <a:gdLst/>
            <a:ahLst/>
            <a:cxnLst/>
            <a:rect l="l" t="t" r="r" b="b"/>
            <a:pathLst>
              <a:path w="1757" h="3476" extrusionOk="0">
                <a:moveTo>
                  <a:pt x="883" y="1"/>
                </a:moveTo>
                <a:cubicBezTo>
                  <a:pt x="413" y="1"/>
                  <a:pt x="19" y="367"/>
                  <a:pt x="10" y="846"/>
                </a:cubicBezTo>
                <a:lnTo>
                  <a:pt x="10" y="2602"/>
                </a:lnTo>
                <a:cubicBezTo>
                  <a:pt x="0" y="3081"/>
                  <a:pt x="395" y="3476"/>
                  <a:pt x="883" y="3476"/>
                </a:cubicBezTo>
                <a:cubicBezTo>
                  <a:pt x="1362" y="3476"/>
                  <a:pt x="1756" y="3081"/>
                  <a:pt x="1756" y="2602"/>
                </a:cubicBezTo>
                <a:lnTo>
                  <a:pt x="1756" y="846"/>
                </a:lnTo>
                <a:cubicBezTo>
                  <a:pt x="1738" y="367"/>
                  <a:pt x="1353" y="1"/>
                  <a:pt x="88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0"/>
          <p:cNvSpPr/>
          <p:nvPr/>
        </p:nvSpPr>
        <p:spPr>
          <a:xfrm>
            <a:off x="1345695" y="4280639"/>
            <a:ext cx="56762" cy="112007"/>
          </a:xfrm>
          <a:custGeom>
            <a:avLst/>
            <a:gdLst/>
            <a:ahLst/>
            <a:cxnLst/>
            <a:rect l="l" t="t" r="r" b="b"/>
            <a:pathLst>
              <a:path w="1795" h="3542" extrusionOk="0">
                <a:moveTo>
                  <a:pt x="902" y="0"/>
                </a:moveTo>
                <a:cubicBezTo>
                  <a:pt x="404" y="0"/>
                  <a:pt x="0" y="414"/>
                  <a:pt x="19" y="911"/>
                </a:cubicBezTo>
                <a:lnTo>
                  <a:pt x="19" y="2668"/>
                </a:lnTo>
                <a:cubicBezTo>
                  <a:pt x="19" y="3147"/>
                  <a:pt x="413" y="3541"/>
                  <a:pt x="902" y="3541"/>
                </a:cubicBezTo>
                <a:cubicBezTo>
                  <a:pt x="1381" y="3541"/>
                  <a:pt x="1775" y="3147"/>
                  <a:pt x="1775" y="2668"/>
                </a:cubicBezTo>
                <a:lnTo>
                  <a:pt x="1775" y="911"/>
                </a:lnTo>
                <a:cubicBezTo>
                  <a:pt x="1794" y="414"/>
                  <a:pt x="1390" y="0"/>
                  <a:pt x="90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0"/>
          <p:cNvSpPr/>
          <p:nvPr/>
        </p:nvSpPr>
        <p:spPr>
          <a:xfrm>
            <a:off x="1456757" y="4280639"/>
            <a:ext cx="56478" cy="112007"/>
          </a:xfrm>
          <a:custGeom>
            <a:avLst/>
            <a:gdLst/>
            <a:ahLst/>
            <a:cxnLst/>
            <a:rect l="l" t="t" r="r" b="b"/>
            <a:pathLst>
              <a:path w="1786" h="3542" extrusionOk="0">
                <a:moveTo>
                  <a:pt x="893" y="0"/>
                </a:moveTo>
                <a:cubicBezTo>
                  <a:pt x="395" y="0"/>
                  <a:pt x="1" y="414"/>
                  <a:pt x="20" y="911"/>
                </a:cubicBezTo>
                <a:lnTo>
                  <a:pt x="20" y="2668"/>
                </a:lnTo>
                <a:cubicBezTo>
                  <a:pt x="10" y="3147"/>
                  <a:pt x="405" y="3541"/>
                  <a:pt x="893" y="3541"/>
                </a:cubicBezTo>
                <a:cubicBezTo>
                  <a:pt x="1372" y="3541"/>
                  <a:pt x="1766" y="3147"/>
                  <a:pt x="1766" y="2668"/>
                </a:cubicBezTo>
                <a:lnTo>
                  <a:pt x="1766"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0"/>
          <p:cNvSpPr/>
          <p:nvPr/>
        </p:nvSpPr>
        <p:spPr>
          <a:xfrm>
            <a:off x="1346264" y="4449035"/>
            <a:ext cx="55592" cy="109920"/>
          </a:xfrm>
          <a:custGeom>
            <a:avLst/>
            <a:gdLst/>
            <a:ahLst/>
            <a:cxnLst/>
            <a:rect l="l" t="t" r="r" b="b"/>
            <a:pathLst>
              <a:path w="1758" h="3476" extrusionOk="0">
                <a:moveTo>
                  <a:pt x="884" y="1"/>
                </a:moveTo>
                <a:cubicBezTo>
                  <a:pt x="405" y="1"/>
                  <a:pt x="20" y="376"/>
                  <a:pt x="1" y="846"/>
                </a:cubicBezTo>
                <a:lnTo>
                  <a:pt x="1" y="2593"/>
                </a:lnTo>
                <a:cubicBezTo>
                  <a:pt x="1" y="3081"/>
                  <a:pt x="395" y="3466"/>
                  <a:pt x="884" y="3476"/>
                </a:cubicBezTo>
                <a:cubicBezTo>
                  <a:pt x="1363" y="3476"/>
                  <a:pt x="1757" y="3081"/>
                  <a:pt x="1757" y="2593"/>
                </a:cubicBezTo>
                <a:lnTo>
                  <a:pt x="1757" y="846"/>
                </a:lnTo>
                <a:cubicBezTo>
                  <a:pt x="1738" y="376"/>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0"/>
          <p:cNvSpPr/>
          <p:nvPr/>
        </p:nvSpPr>
        <p:spPr>
          <a:xfrm>
            <a:off x="1457358" y="4449035"/>
            <a:ext cx="55276" cy="109920"/>
          </a:xfrm>
          <a:custGeom>
            <a:avLst/>
            <a:gdLst/>
            <a:ahLst/>
            <a:cxnLst/>
            <a:rect l="l" t="t" r="r" b="b"/>
            <a:pathLst>
              <a:path w="1748" h="3476" extrusionOk="0">
                <a:moveTo>
                  <a:pt x="874" y="1"/>
                </a:moveTo>
                <a:cubicBezTo>
                  <a:pt x="404" y="1"/>
                  <a:pt x="10" y="376"/>
                  <a:pt x="1" y="846"/>
                </a:cubicBezTo>
                <a:lnTo>
                  <a:pt x="1" y="2593"/>
                </a:lnTo>
                <a:cubicBezTo>
                  <a:pt x="1" y="3081"/>
                  <a:pt x="386" y="3476"/>
                  <a:pt x="874" y="3476"/>
                </a:cubicBezTo>
                <a:cubicBezTo>
                  <a:pt x="1353" y="3466"/>
                  <a:pt x="1747" y="3081"/>
                  <a:pt x="1747" y="2593"/>
                </a:cubicBezTo>
                <a:lnTo>
                  <a:pt x="1747" y="846"/>
                </a:lnTo>
                <a:cubicBezTo>
                  <a:pt x="1729"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0"/>
          <p:cNvSpPr/>
          <p:nvPr/>
        </p:nvSpPr>
        <p:spPr>
          <a:xfrm>
            <a:off x="1346264" y="4615375"/>
            <a:ext cx="55592" cy="109888"/>
          </a:xfrm>
          <a:custGeom>
            <a:avLst/>
            <a:gdLst/>
            <a:ahLst/>
            <a:cxnLst/>
            <a:rect l="l" t="t" r="r" b="b"/>
            <a:pathLst>
              <a:path w="1758" h="3475" extrusionOk="0">
                <a:moveTo>
                  <a:pt x="884" y="0"/>
                </a:moveTo>
                <a:cubicBezTo>
                  <a:pt x="405" y="0"/>
                  <a:pt x="20" y="366"/>
                  <a:pt x="1" y="845"/>
                </a:cubicBezTo>
                <a:lnTo>
                  <a:pt x="1" y="2592"/>
                </a:lnTo>
                <a:cubicBezTo>
                  <a:pt x="1" y="3081"/>
                  <a:pt x="395" y="3475"/>
                  <a:pt x="884" y="3475"/>
                </a:cubicBezTo>
                <a:cubicBezTo>
                  <a:pt x="1363" y="3475"/>
                  <a:pt x="1757" y="3081"/>
                  <a:pt x="1757" y="2592"/>
                </a:cubicBezTo>
                <a:lnTo>
                  <a:pt x="1757" y="845"/>
                </a:lnTo>
                <a:cubicBezTo>
                  <a:pt x="1738" y="366"/>
                  <a:pt x="1353" y="0"/>
                  <a:pt x="8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0"/>
          <p:cNvSpPr/>
          <p:nvPr/>
        </p:nvSpPr>
        <p:spPr>
          <a:xfrm>
            <a:off x="1457074" y="4615375"/>
            <a:ext cx="55561" cy="109888"/>
          </a:xfrm>
          <a:custGeom>
            <a:avLst/>
            <a:gdLst/>
            <a:ahLst/>
            <a:cxnLst/>
            <a:rect l="l" t="t" r="r" b="b"/>
            <a:pathLst>
              <a:path w="1757" h="3475" extrusionOk="0">
                <a:moveTo>
                  <a:pt x="883" y="0"/>
                </a:moveTo>
                <a:cubicBezTo>
                  <a:pt x="413" y="0"/>
                  <a:pt x="19" y="366"/>
                  <a:pt x="10" y="845"/>
                </a:cubicBezTo>
                <a:lnTo>
                  <a:pt x="10" y="2592"/>
                </a:lnTo>
                <a:cubicBezTo>
                  <a:pt x="0" y="3081"/>
                  <a:pt x="395" y="3475"/>
                  <a:pt x="883" y="3475"/>
                </a:cubicBezTo>
                <a:cubicBezTo>
                  <a:pt x="1362" y="3475"/>
                  <a:pt x="1756" y="3081"/>
                  <a:pt x="1756" y="2592"/>
                </a:cubicBezTo>
                <a:lnTo>
                  <a:pt x="1756" y="845"/>
                </a:lnTo>
                <a:cubicBezTo>
                  <a:pt x="1738" y="366"/>
                  <a:pt x="1353" y="0"/>
                  <a:pt x="88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0"/>
          <p:cNvSpPr/>
          <p:nvPr/>
        </p:nvSpPr>
        <p:spPr>
          <a:xfrm>
            <a:off x="1345695" y="4779596"/>
            <a:ext cx="56762" cy="112007"/>
          </a:xfrm>
          <a:custGeom>
            <a:avLst/>
            <a:gdLst/>
            <a:ahLst/>
            <a:cxnLst/>
            <a:rect l="l" t="t" r="r" b="b"/>
            <a:pathLst>
              <a:path w="1795" h="3542" extrusionOk="0">
                <a:moveTo>
                  <a:pt x="902" y="1"/>
                </a:moveTo>
                <a:cubicBezTo>
                  <a:pt x="404" y="1"/>
                  <a:pt x="0" y="414"/>
                  <a:pt x="19" y="912"/>
                </a:cubicBezTo>
                <a:lnTo>
                  <a:pt x="19" y="2659"/>
                </a:lnTo>
                <a:cubicBezTo>
                  <a:pt x="19" y="3147"/>
                  <a:pt x="413" y="3541"/>
                  <a:pt x="902" y="3541"/>
                </a:cubicBezTo>
                <a:cubicBezTo>
                  <a:pt x="1381" y="3541"/>
                  <a:pt x="1775" y="3147"/>
                  <a:pt x="1775" y="2659"/>
                </a:cubicBezTo>
                <a:lnTo>
                  <a:pt x="1775" y="912"/>
                </a:lnTo>
                <a:cubicBezTo>
                  <a:pt x="1794" y="414"/>
                  <a:pt x="1390" y="1"/>
                  <a:pt x="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0"/>
          <p:cNvSpPr/>
          <p:nvPr/>
        </p:nvSpPr>
        <p:spPr>
          <a:xfrm>
            <a:off x="1456757" y="4779596"/>
            <a:ext cx="56478" cy="112007"/>
          </a:xfrm>
          <a:custGeom>
            <a:avLst/>
            <a:gdLst/>
            <a:ahLst/>
            <a:cxnLst/>
            <a:rect l="l" t="t" r="r" b="b"/>
            <a:pathLst>
              <a:path w="1786" h="3542" extrusionOk="0">
                <a:moveTo>
                  <a:pt x="893" y="1"/>
                </a:moveTo>
                <a:cubicBezTo>
                  <a:pt x="395" y="1"/>
                  <a:pt x="1" y="414"/>
                  <a:pt x="20" y="912"/>
                </a:cubicBezTo>
                <a:lnTo>
                  <a:pt x="20" y="2659"/>
                </a:lnTo>
                <a:cubicBezTo>
                  <a:pt x="10" y="3147"/>
                  <a:pt x="405" y="3541"/>
                  <a:pt x="893" y="3541"/>
                </a:cubicBezTo>
                <a:cubicBezTo>
                  <a:pt x="1372" y="3541"/>
                  <a:pt x="1766" y="3147"/>
                  <a:pt x="1766" y="2659"/>
                </a:cubicBezTo>
                <a:lnTo>
                  <a:pt x="1766" y="912"/>
                </a:lnTo>
                <a:cubicBezTo>
                  <a:pt x="1785" y="414"/>
                  <a:pt x="1391" y="1"/>
                  <a:pt x="89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0"/>
          <p:cNvSpPr/>
          <p:nvPr/>
        </p:nvSpPr>
        <p:spPr>
          <a:xfrm>
            <a:off x="2216147" y="3965787"/>
            <a:ext cx="59810" cy="59810"/>
          </a:xfrm>
          <a:custGeom>
            <a:avLst/>
            <a:gdLst/>
            <a:ahLst/>
            <a:cxnLst/>
            <a:rect l="l" t="t" r="r" b="b"/>
            <a:pathLst>
              <a:path w="3684" h="3684" extrusionOk="0">
                <a:moveTo>
                  <a:pt x="1843" y="0"/>
                </a:moveTo>
                <a:cubicBezTo>
                  <a:pt x="823" y="0"/>
                  <a:pt x="1" y="821"/>
                  <a:pt x="1" y="1841"/>
                </a:cubicBezTo>
                <a:lnTo>
                  <a:pt x="1" y="1842"/>
                </a:lnTo>
                <a:cubicBezTo>
                  <a:pt x="1" y="2862"/>
                  <a:pt x="823" y="3683"/>
                  <a:pt x="1843" y="3683"/>
                </a:cubicBezTo>
                <a:cubicBezTo>
                  <a:pt x="2863" y="3683"/>
                  <a:pt x="3684" y="2862"/>
                  <a:pt x="3684" y="1842"/>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0"/>
          <p:cNvSpPr/>
          <p:nvPr/>
        </p:nvSpPr>
        <p:spPr>
          <a:xfrm>
            <a:off x="2323590" y="3965787"/>
            <a:ext cx="59794" cy="59810"/>
          </a:xfrm>
          <a:custGeom>
            <a:avLst/>
            <a:gdLst/>
            <a:ahLst/>
            <a:cxnLst/>
            <a:rect l="l" t="t" r="r" b="b"/>
            <a:pathLst>
              <a:path w="3683" h="3684" extrusionOk="0">
                <a:moveTo>
                  <a:pt x="1841" y="0"/>
                </a:moveTo>
                <a:cubicBezTo>
                  <a:pt x="821" y="0"/>
                  <a:pt x="0" y="821"/>
                  <a:pt x="0" y="1841"/>
                </a:cubicBezTo>
                <a:lnTo>
                  <a:pt x="0" y="1842"/>
                </a:lnTo>
                <a:cubicBezTo>
                  <a:pt x="0" y="2862"/>
                  <a:pt x="821" y="3683"/>
                  <a:pt x="1841" y="3683"/>
                </a:cubicBezTo>
                <a:lnTo>
                  <a:pt x="1842" y="3683"/>
                </a:lnTo>
                <a:cubicBezTo>
                  <a:pt x="2862" y="3683"/>
                  <a:pt x="3683" y="2862"/>
                  <a:pt x="3683" y="1842"/>
                </a:cubicBezTo>
                <a:lnTo>
                  <a:pt x="3683" y="1841"/>
                </a:ln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0"/>
          <p:cNvSpPr/>
          <p:nvPr/>
        </p:nvSpPr>
        <p:spPr>
          <a:xfrm>
            <a:off x="2108752" y="4064058"/>
            <a:ext cx="59810" cy="59810"/>
          </a:xfrm>
          <a:custGeom>
            <a:avLst/>
            <a:gdLst/>
            <a:ahLst/>
            <a:cxnLst/>
            <a:rect l="l" t="t" r="r" b="b"/>
            <a:pathLst>
              <a:path w="3684" h="3684" extrusionOk="0">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0"/>
          <p:cNvSpPr/>
          <p:nvPr/>
        </p:nvSpPr>
        <p:spPr>
          <a:xfrm>
            <a:off x="2216147" y="4064058"/>
            <a:ext cx="59810" cy="59810"/>
          </a:xfrm>
          <a:custGeom>
            <a:avLst/>
            <a:gdLst/>
            <a:ahLst/>
            <a:cxnLst/>
            <a:rect l="l" t="t" r="r" b="b"/>
            <a:pathLst>
              <a:path w="3684" h="3684" extrusionOk="0">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0"/>
          <p:cNvSpPr/>
          <p:nvPr/>
        </p:nvSpPr>
        <p:spPr>
          <a:xfrm>
            <a:off x="2323590" y="4064058"/>
            <a:ext cx="59794" cy="59810"/>
          </a:xfrm>
          <a:custGeom>
            <a:avLst/>
            <a:gdLst/>
            <a:ahLst/>
            <a:cxnLst/>
            <a:rect l="l" t="t" r="r" b="b"/>
            <a:pathLst>
              <a:path w="3683" h="3684" extrusionOk="0">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0"/>
          <p:cNvSpPr/>
          <p:nvPr/>
        </p:nvSpPr>
        <p:spPr>
          <a:xfrm>
            <a:off x="2108752" y="4162312"/>
            <a:ext cx="59810" cy="59842"/>
          </a:xfrm>
          <a:custGeom>
            <a:avLst/>
            <a:gdLst/>
            <a:ahLst/>
            <a:cxnLst/>
            <a:rect l="l" t="t" r="r" b="b"/>
            <a:pathLst>
              <a:path w="3684" h="3686" extrusionOk="0">
                <a:moveTo>
                  <a:pt x="1841" y="0"/>
                </a:moveTo>
                <a:cubicBezTo>
                  <a:pt x="821" y="0"/>
                  <a:pt x="1" y="823"/>
                  <a:pt x="1" y="1843"/>
                </a:cubicBezTo>
                <a:cubicBezTo>
                  <a:pt x="1" y="2863"/>
                  <a:pt x="821" y="3685"/>
                  <a:pt x="1841" y="3685"/>
                </a:cubicBezTo>
                <a:lnTo>
                  <a:pt x="1843" y="3685"/>
                </a:lnTo>
                <a:cubicBezTo>
                  <a:pt x="2863" y="3685"/>
                  <a:pt x="3683" y="2863"/>
                  <a:pt x="3683" y="1843"/>
                </a:cubicBezTo>
                <a:cubicBezTo>
                  <a:pt x="3683"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0"/>
          <p:cNvSpPr/>
          <p:nvPr/>
        </p:nvSpPr>
        <p:spPr>
          <a:xfrm>
            <a:off x="2216147" y="4162312"/>
            <a:ext cx="59810" cy="59842"/>
          </a:xfrm>
          <a:custGeom>
            <a:avLst/>
            <a:gdLst/>
            <a:ahLst/>
            <a:cxnLst/>
            <a:rect l="l" t="t" r="r" b="b"/>
            <a:pathLst>
              <a:path w="3684" h="3686" extrusionOk="0">
                <a:moveTo>
                  <a:pt x="1843" y="0"/>
                </a:moveTo>
                <a:cubicBezTo>
                  <a:pt x="823" y="0"/>
                  <a:pt x="1" y="823"/>
                  <a:pt x="1" y="1843"/>
                </a:cubicBezTo>
                <a:cubicBezTo>
                  <a:pt x="1" y="2863"/>
                  <a:pt x="823" y="3685"/>
                  <a:pt x="1843" y="3685"/>
                </a:cubicBezTo>
                <a:cubicBezTo>
                  <a:pt x="2863" y="3685"/>
                  <a:pt x="3684" y="2863"/>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0"/>
          <p:cNvSpPr/>
          <p:nvPr/>
        </p:nvSpPr>
        <p:spPr>
          <a:xfrm>
            <a:off x="2323590" y="4162312"/>
            <a:ext cx="59794" cy="59842"/>
          </a:xfrm>
          <a:custGeom>
            <a:avLst/>
            <a:gdLst/>
            <a:ahLst/>
            <a:cxnLst/>
            <a:rect l="l" t="t" r="r" b="b"/>
            <a:pathLst>
              <a:path w="3683" h="3686" extrusionOk="0">
                <a:moveTo>
                  <a:pt x="1841" y="0"/>
                </a:moveTo>
                <a:cubicBezTo>
                  <a:pt x="821" y="0"/>
                  <a:pt x="0" y="823"/>
                  <a:pt x="0" y="1843"/>
                </a:cubicBezTo>
                <a:cubicBezTo>
                  <a:pt x="0" y="2863"/>
                  <a:pt x="821" y="3685"/>
                  <a:pt x="1841" y="3685"/>
                </a:cubicBezTo>
                <a:lnTo>
                  <a:pt x="1842" y="3685"/>
                </a:lnTo>
                <a:cubicBezTo>
                  <a:pt x="2862" y="3685"/>
                  <a:pt x="3683" y="2863"/>
                  <a:pt x="3683" y="1843"/>
                </a:cubicBezTo>
                <a:cubicBezTo>
                  <a:pt x="3683" y="823"/>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0"/>
          <p:cNvSpPr/>
          <p:nvPr/>
        </p:nvSpPr>
        <p:spPr>
          <a:xfrm>
            <a:off x="2108752" y="4260583"/>
            <a:ext cx="59810" cy="59810"/>
          </a:xfrm>
          <a:custGeom>
            <a:avLst/>
            <a:gdLst/>
            <a:ahLst/>
            <a:cxnLst/>
            <a:rect l="l" t="t" r="r" b="b"/>
            <a:pathLst>
              <a:path w="3684" h="3684" extrusionOk="0">
                <a:moveTo>
                  <a:pt x="1841" y="1"/>
                </a:moveTo>
                <a:cubicBezTo>
                  <a:pt x="821" y="1"/>
                  <a:pt x="1" y="822"/>
                  <a:pt x="1" y="1841"/>
                </a:cubicBezTo>
                <a:lnTo>
                  <a:pt x="1" y="1843"/>
                </a:lnTo>
                <a:cubicBezTo>
                  <a:pt x="1" y="2863"/>
                  <a:pt x="821" y="3684"/>
                  <a:pt x="1841" y="3684"/>
                </a:cubicBezTo>
                <a:lnTo>
                  <a:pt x="1843" y="3684"/>
                </a:lnTo>
                <a:cubicBezTo>
                  <a:pt x="2863" y="3684"/>
                  <a:pt x="3683" y="2863"/>
                  <a:pt x="3683" y="1843"/>
                </a:cubicBezTo>
                <a:lnTo>
                  <a:pt x="3683" y="1841"/>
                </a:lnTo>
                <a:cubicBezTo>
                  <a:pt x="3683"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0"/>
          <p:cNvSpPr/>
          <p:nvPr/>
        </p:nvSpPr>
        <p:spPr>
          <a:xfrm>
            <a:off x="2216147" y="4260583"/>
            <a:ext cx="59810" cy="59810"/>
          </a:xfrm>
          <a:custGeom>
            <a:avLst/>
            <a:gdLst/>
            <a:ahLst/>
            <a:cxnLst/>
            <a:rect l="l" t="t" r="r" b="b"/>
            <a:pathLst>
              <a:path w="3684" h="3684" extrusionOk="0">
                <a:moveTo>
                  <a:pt x="1843" y="1"/>
                </a:moveTo>
                <a:cubicBezTo>
                  <a:pt x="823" y="1"/>
                  <a:pt x="1" y="822"/>
                  <a:pt x="1" y="1841"/>
                </a:cubicBezTo>
                <a:lnTo>
                  <a:pt x="1" y="1843"/>
                </a:lnTo>
                <a:cubicBezTo>
                  <a:pt x="1" y="2863"/>
                  <a:pt x="823" y="3684"/>
                  <a:pt x="1843" y="3684"/>
                </a:cubicBez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0"/>
          <p:cNvSpPr/>
          <p:nvPr/>
        </p:nvSpPr>
        <p:spPr>
          <a:xfrm>
            <a:off x="2323590" y="4260583"/>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lnTo>
                  <a:pt x="1842" y="3684"/>
                </a:lnTo>
                <a:cubicBezTo>
                  <a:pt x="2862" y="3684"/>
                  <a:pt x="3683" y="2863"/>
                  <a:pt x="3683" y="1843"/>
                </a:cubicBezTo>
                <a:lnTo>
                  <a:pt x="3683" y="1841"/>
                </a:lnTo>
                <a:cubicBezTo>
                  <a:pt x="3683" y="822"/>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2108752" y="4358837"/>
            <a:ext cx="59810" cy="59842"/>
          </a:xfrm>
          <a:custGeom>
            <a:avLst/>
            <a:gdLst/>
            <a:ahLst/>
            <a:cxnLst/>
            <a:rect l="l" t="t" r="r" b="b"/>
            <a:pathLst>
              <a:path w="3684" h="3686" extrusionOk="0">
                <a:moveTo>
                  <a:pt x="1841" y="1"/>
                </a:moveTo>
                <a:cubicBezTo>
                  <a:pt x="821" y="1"/>
                  <a:pt x="1" y="823"/>
                  <a:pt x="1" y="1843"/>
                </a:cubicBezTo>
                <a:cubicBezTo>
                  <a:pt x="1" y="2865"/>
                  <a:pt x="821" y="3685"/>
                  <a:pt x="1841" y="3685"/>
                </a:cubicBezTo>
                <a:lnTo>
                  <a:pt x="1843" y="3685"/>
                </a:lnTo>
                <a:cubicBezTo>
                  <a:pt x="2863" y="3685"/>
                  <a:pt x="3683" y="2865"/>
                  <a:pt x="3683" y="1843"/>
                </a:cubicBez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2216147" y="4358837"/>
            <a:ext cx="59810" cy="59842"/>
          </a:xfrm>
          <a:custGeom>
            <a:avLst/>
            <a:gdLst/>
            <a:ahLst/>
            <a:cxnLst/>
            <a:rect l="l" t="t" r="r" b="b"/>
            <a:pathLst>
              <a:path w="3684" h="3686" extrusionOk="0">
                <a:moveTo>
                  <a:pt x="1843" y="1"/>
                </a:moveTo>
                <a:cubicBezTo>
                  <a:pt x="823" y="1"/>
                  <a:pt x="1" y="823"/>
                  <a:pt x="1" y="1843"/>
                </a:cubicBezTo>
                <a:cubicBezTo>
                  <a:pt x="1" y="2865"/>
                  <a:pt x="823" y="3685"/>
                  <a:pt x="1843" y="3685"/>
                </a:cubicBezTo>
                <a:cubicBezTo>
                  <a:pt x="2863" y="3685"/>
                  <a:pt x="3684" y="2865"/>
                  <a:pt x="3684" y="1843"/>
                </a:cubicBezTo>
                <a:cubicBezTo>
                  <a:pt x="3684"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2323590" y="4358837"/>
            <a:ext cx="59794" cy="59842"/>
          </a:xfrm>
          <a:custGeom>
            <a:avLst/>
            <a:gdLst/>
            <a:ahLst/>
            <a:cxnLst/>
            <a:rect l="l" t="t" r="r" b="b"/>
            <a:pathLst>
              <a:path w="3683" h="3686" extrusionOk="0">
                <a:moveTo>
                  <a:pt x="1841" y="1"/>
                </a:moveTo>
                <a:cubicBezTo>
                  <a:pt x="821" y="1"/>
                  <a:pt x="0" y="823"/>
                  <a:pt x="0" y="1843"/>
                </a:cubicBezTo>
                <a:cubicBezTo>
                  <a:pt x="0" y="2865"/>
                  <a:pt x="821" y="3685"/>
                  <a:pt x="1841" y="3685"/>
                </a:cubicBezTo>
                <a:lnTo>
                  <a:pt x="1842" y="3685"/>
                </a:lnTo>
                <a:cubicBezTo>
                  <a:pt x="2862" y="3685"/>
                  <a:pt x="3683" y="2865"/>
                  <a:pt x="3683" y="1843"/>
                </a:cubicBezTo>
                <a:cubicBezTo>
                  <a:pt x="3683" y="823"/>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2108752" y="4457123"/>
            <a:ext cx="59810" cy="59826"/>
          </a:xfrm>
          <a:custGeom>
            <a:avLst/>
            <a:gdLst/>
            <a:ahLst/>
            <a:cxnLst/>
            <a:rect l="l" t="t" r="r" b="b"/>
            <a:pathLst>
              <a:path w="3684" h="3685" extrusionOk="0">
                <a:moveTo>
                  <a:pt x="1841" y="0"/>
                </a:moveTo>
                <a:cubicBezTo>
                  <a:pt x="821" y="0"/>
                  <a:pt x="1" y="821"/>
                  <a:pt x="1" y="1843"/>
                </a:cubicBezTo>
                <a:cubicBezTo>
                  <a:pt x="1" y="2862"/>
                  <a:pt x="821" y="3685"/>
                  <a:pt x="1841" y="3685"/>
                </a:cubicBezTo>
                <a:lnTo>
                  <a:pt x="1843" y="3685"/>
                </a:lnTo>
                <a:cubicBezTo>
                  <a:pt x="2863" y="3685"/>
                  <a:pt x="3683" y="2862"/>
                  <a:pt x="3683" y="1843"/>
                </a:cubicBez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2216147" y="4457123"/>
            <a:ext cx="59810" cy="59826"/>
          </a:xfrm>
          <a:custGeom>
            <a:avLst/>
            <a:gdLst/>
            <a:ahLst/>
            <a:cxnLst/>
            <a:rect l="l" t="t" r="r" b="b"/>
            <a:pathLst>
              <a:path w="3684" h="3685" extrusionOk="0">
                <a:moveTo>
                  <a:pt x="1843" y="0"/>
                </a:moveTo>
                <a:cubicBezTo>
                  <a:pt x="823" y="0"/>
                  <a:pt x="1" y="821"/>
                  <a:pt x="1" y="1843"/>
                </a:cubicBezTo>
                <a:cubicBezTo>
                  <a:pt x="1" y="2862"/>
                  <a:pt x="823" y="3685"/>
                  <a:pt x="1843" y="3685"/>
                </a:cubicBezTo>
                <a:cubicBezTo>
                  <a:pt x="2863" y="3685"/>
                  <a:pt x="3684" y="2862"/>
                  <a:pt x="3684" y="1843"/>
                </a:cubicBez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2323590" y="4457123"/>
            <a:ext cx="59794" cy="59826"/>
          </a:xfrm>
          <a:custGeom>
            <a:avLst/>
            <a:gdLst/>
            <a:ahLst/>
            <a:cxnLst/>
            <a:rect l="l" t="t" r="r" b="b"/>
            <a:pathLst>
              <a:path w="3683" h="3685" extrusionOk="0">
                <a:moveTo>
                  <a:pt x="1841" y="0"/>
                </a:moveTo>
                <a:cubicBezTo>
                  <a:pt x="821" y="0"/>
                  <a:pt x="0" y="821"/>
                  <a:pt x="0" y="1843"/>
                </a:cubicBezTo>
                <a:cubicBezTo>
                  <a:pt x="0" y="2862"/>
                  <a:pt x="821" y="3685"/>
                  <a:pt x="1841" y="3685"/>
                </a:cubicBezTo>
                <a:lnTo>
                  <a:pt x="1842" y="3685"/>
                </a:lnTo>
                <a:cubicBezTo>
                  <a:pt x="2862" y="3685"/>
                  <a:pt x="3683" y="2862"/>
                  <a:pt x="3683" y="1843"/>
                </a:cubicBez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2108752" y="4555394"/>
            <a:ext cx="59810" cy="59810"/>
          </a:xfrm>
          <a:custGeom>
            <a:avLst/>
            <a:gdLst/>
            <a:ahLst/>
            <a:cxnLst/>
            <a:rect l="l" t="t" r="r" b="b"/>
            <a:pathLst>
              <a:path w="3684" h="3684" extrusionOk="0">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2216147" y="4555394"/>
            <a:ext cx="59810" cy="59810"/>
          </a:xfrm>
          <a:custGeom>
            <a:avLst/>
            <a:gdLst/>
            <a:ahLst/>
            <a:cxnLst/>
            <a:rect l="l" t="t" r="r" b="b"/>
            <a:pathLst>
              <a:path w="3684" h="3684" extrusionOk="0">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2323590" y="4555394"/>
            <a:ext cx="59794" cy="59810"/>
          </a:xfrm>
          <a:custGeom>
            <a:avLst/>
            <a:gdLst/>
            <a:ahLst/>
            <a:cxnLst/>
            <a:rect l="l" t="t" r="r" b="b"/>
            <a:pathLst>
              <a:path w="3683" h="3684" extrusionOk="0">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2108752" y="4653648"/>
            <a:ext cx="59810" cy="59842"/>
          </a:xfrm>
          <a:custGeom>
            <a:avLst/>
            <a:gdLst/>
            <a:ahLst/>
            <a:cxnLst/>
            <a:rect l="l" t="t" r="r" b="b"/>
            <a:pathLst>
              <a:path w="3684" h="3686" extrusionOk="0">
                <a:moveTo>
                  <a:pt x="1841" y="0"/>
                </a:moveTo>
                <a:cubicBezTo>
                  <a:pt x="821" y="0"/>
                  <a:pt x="1" y="823"/>
                  <a:pt x="1" y="1843"/>
                </a:cubicBezTo>
                <a:cubicBezTo>
                  <a:pt x="1" y="2864"/>
                  <a:pt x="821" y="3685"/>
                  <a:pt x="1841" y="3685"/>
                </a:cubicBezTo>
                <a:lnTo>
                  <a:pt x="1843" y="3685"/>
                </a:lnTo>
                <a:cubicBezTo>
                  <a:pt x="2863" y="3685"/>
                  <a:pt x="3683" y="2864"/>
                  <a:pt x="3683" y="1843"/>
                </a:cubicBezTo>
                <a:cubicBezTo>
                  <a:pt x="3683" y="823"/>
                  <a:pt x="2863" y="0"/>
                  <a:pt x="1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2216147" y="4653648"/>
            <a:ext cx="59810" cy="59842"/>
          </a:xfrm>
          <a:custGeom>
            <a:avLst/>
            <a:gdLst/>
            <a:ahLst/>
            <a:cxnLst/>
            <a:rect l="l" t="t" r="r" b="b"/>
            <a:pathLst>
              <a:path w="3684" h="3686" extrusionOk="0">
                <a:moveTo>
                  <a:pt x="1843" y="0"/>
                </a:moveTo>
                <a:cubicBezTo>
                  <a:pt x="823" y="0"/>
                  <a:pt x="1" y="823"/>
                  <a:pt x="1" y="1843"/>
                </a:cubicBezTo>
                <a:cubicBezTo>
                  <a:pt x="1" y="2864"/>
                  <a:pt x="823" y="3685"/>
                  <a:pt x="1843" y="3685"/>
                </a:cubicBezTo>
                <a:cubicBezTo>
                  <a:pt x="2863" y="3685"/>
                  <a:pt x="3684" y="2864"/>
                  <a:pt x="3684" y="1843"/>
                </a:cubicBezTo>
                <a:cubicBezTo>
                  <a:pt x="3684" y="823"/>
                  <a:pt x="2863" y="0"/>
                  <a:pt x="1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0"/>
          <p:cNvSpPr/>
          <p:nvPr/>
        </p:nvSpPr>
        <p:spPr>
          <a:xfrm>
            <a:off x="2323590" y="4653648"/>
            <a:ext cx="59794" cy="59842"/>
          </a:xfrm>
          <a:custGeom>
            <a:avLst/>
            <a:gdLst/>
            <a:ahLst/>
            <a:cxnLst/>
            <a:rect l="l" t="t" r="r" b="b"/>
            <a:pathLst>
              <a:path w="3683" h="3686" extrusionOk="0">
                <a:moveTo>
                  <a:pt x="1841" y="0"/>
                </a:moveTo>
                <a:cubicBezTo>
                  <a:pt x="821" y="0"/>
                  <a:pt x="0" y="823"/>
                  <a:pt x="0" y="1843"/>
                </a:cubicBezTo>
                <a:cubicBezTo>
                  <a:pt x="0" y="2864"/>
                  <a:pt x="821" y="3685"/>
                  <a:pt x="1841" y="3685"/>
                </a:cubicBezTo>
                <a:lnTo>
                  <a:pt x="1842" y="3685"/>
                </a:lnTo>
                <a:cubicBezTo>
                  <a:pt x="2862" y="3685"/>
                  <a:pt x="3683" y="2864"/>
                  <a:pt x="3683" y="1843"/>
                </a:cubicBezTo>
                <a:cubicBezTo>
                  <a:pt x="3683" y="823"/>
                  <a:pt x="2862" y="0"/>
                  <a:pt x="1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0"/>
          <p:cNvSpPr/>
          <p:nvPr/>
        </p:nvSpPr>
        <p:spPr>
          <a:xfrm>
            <a:off x="2108752" y="4751919"/>
            <a:ext cx="59810" cy="59842"/>
          </a:xfrm>
          <a:custGeom>
            <a:avLst/>
            <a:gdLst/>
            <a:ahLst/>
            <a:cxnLst/>
            <a:rect l="l" t="t" r="r" b="b"/>
            <a:pathLst>
              <a:path w="3684" h="3686" extrusionOk="0">
                <a:moveTo>
                  <a:pt x="1841" y="1"/>
                </a:moveTo>
                <a:cubicBezTo>
                  <a:pt x="821" y="1"/>
                  <a:pt x="1" y="822"/>
                  <a:pt x="1" y="1843"/>
                </a:cubicBezTo>
                <a:cubicBezTo>
                  <a:pt x="1" y="2863"/>
                  <a:pt x="821" y="3686"/>
                  <a:pt x="1841" y="3686"/>
                </a:cubicBezTo>
                <a:lnTo>
                  <a:pt x="1843" y="3686"/>
                </a:lnTo>
                <a:cubicBezTo>
                  <a:pt x="2863" y="3686"/>
                  <a:pt x="3683" y="2863"/>
                  <a:pt x="3683" y="1843"/>
                </a:cubicBezTo>
                <a:cubicBezTo>
                  <a:pt x="3683"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0"/>
          <p:cNvSpPr/>
          <p:nvPr/>
        </p:nvSpPr>
        <p:spPr>
          <a:xfrm>
            <a:off x="2216147" y="4751919"/>
            <a:ext cx="59810" cy="59842"/>
          </a:xfrm>
          <a:custGeom>
            <a:avLst/>
            <a:gdLst/>
            <a:ahLst/>
            <a:cxnLst/>
            <a:rect l="l" t="t" r="r" b="b"/>
            <a:pathLst>
              <a:path w="3684" h="3686" extrusionOk="0">
                <a:moveTo>
                  <a:pt x="1843" y="1"/>
                </a:moveTo>
                <a:cubicBezTo>
                  <a:pt x="823" y="1"/>
                  <a:pt x="1" y="822"/>
                  <a:pt x="1" y="1843"/>
                </a:cubicBezTo>
                <a:cubicBezTo>
                  <a:pt x="1" y="2863"/>
                  <a:pt x="823" y="3686"/>
                  <a:pt x="1843" y="3686"/>
                </a:cubicBezTo>
                <a:cubicBezTo>
                  <a:pt x="2863" y="3686"/>
                  <a:pt x="3684" y="2863"/>
                  <a:pt x="3684" y="1843"/>
                </a:cubicBez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0"/>
          <p:cNvSpPr/>
          <p:nvPr/>
        </p:nvSpPr>
        <p:spPr>
          <a:xfrm>
            <a:off x="2323590" y="4751919"/>
            <a:ext cx="59794" cy="59842"/>
          </a:xfrm>
          <a:custGeom>
            <a:avLst/>
            <a:gdLst/>
            <a:ahLst/>
            <a:cxnLst/>
            <a:rect l="l" t="t" r="r" b="b"/>
            <a:pathLst>
              <a:path w="3683" h="3686" extrusionOk="0">
                <a:moveTo>
                  <a:pt x="1841" y="1"/>
                </a:moveTo>
                <a:cubicBezTo>
                  <a:pt x="821" y="1"/>
                  <a:pt x="0" y="822"/>
                  <a:pt x="0" y="1843"/>
                </a:cubicBezTo>
                <a:cubicBezTo>
                  <a:pt x="0" y="2863"/>
                  <a:pt x="821" y="3686"/>
                  <a:pt x="1841" y="3686"/>
                </a:cubicBezTo>
                <a:lnTo>
                  <a:pt x="1842" y="3686"/>
                </a:lnTo>
                <a:cubicBezTo>
                  <a:pt x="2862" y="3686"/>
                  <a:pt x="3683" y="2863"/>
                  <a:pt x="3683" y="1843"/>
                </a:cubicBezTo>
                <a:cubicBezTo>
                  <a:pt x="3683" y="822"/>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0"/>
          <p:cNvSpPr/>
          <p:nvPr/>
        </p:nvSpPr>
        <p:spPr>
          <a:xfrm>
            <a:off x="2108752" y="4850205"/>
            <a:ext cx="59810" cy="59810"/>
          </a:xfrm>
          <a:custGeom>
            <a:avLst/>
            <a:gdLst/>
            <a:ahLst/>
            <a:cxnLst/>
            <a:rect l="l" t="t" r="r" b="b"/>
            <a:pathLst>
              <a:path w="3684" h="3684" extrusionOk="0">
                <a:moveTo>
                  <a:pt x="1841" y="0"/>
                </a:moveTo>
                <a:cubicBezTo>
                  <a:pt x="821" y="0"/>
                  <a:pt x="1" y="821"/>
                  <a:pt x="1" y="1841"/>
                </a:cubicBezTo>
                <a:lnTo>
                  <a:pt x="1" y="1843"/>
                </a:lnTo>
                <a:cubicBezTo>
                  <a:pt x="1" y="2863"/>
                  <a:pt x="821" y="3683"/>
                  <a:pt x="1841" y="3683"/>
                </a:cubicBezTo>
                <a:lnTo>
                  <a:pt x="1843" y="3683"/>
                </a:lnTo>
                <a:cubicBezTo>
                  <a:pt x="2863" y="3683"/>
                  <a:pt x="3683" y="2863"/>
                  <a:pt x="3683" y="1843"/>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0"/>
          <p:cNvSpPr/>
          <p:nvPr/>
        </p:nvSpPr>
        <p:spPr>
          <a:xfrm>
            <a:off x="2216147" y="4850205"/>
            <a:ext cx="59810" cy="59810"/>
          </a:xfrm>
          <a:custGeom>
            <a:avLst/>
            <a:gdLst/>
            <a:ahLst/>
            <a:cxnLst/>
            <a:rect l="l" t="t" r="r" b="b"/>
            <a:pathLst>
              <a:path w="3684" h="3684" extrusionOk="0">
                <a:moveTo>
                  <a:pt x="1843" y="0"/>
                </a:moveTo>
                <a:cubicBezTo>
                  <a:pt x="823" y="0"/>
                  <a:pt x="1" y="821"/>
                  <a:pt x="1" y="1841"/>
                </a:cubicBezTo>
                <a:lnTo>
                  <a:pt x="1" y="1843"/>
                </a:lnTo>
                <a:cubicBezTo>
                  <a:pt x="1" y="2863"/>
                  <a:pt x="823" y="3683"/>
                  <a:pt x="1843" y="3683"/>
                </a:cubicBezTo>
                <a:cubicBezTo>
                  <a:pt x="2863" y="3683"/>
                  <a:pt x="3684" y="2863"/>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0"/>
          <p:cNvSpPr/>
          <p:nvPr/>
        </p:nvSpPr>
        <p:spPr>
          <a:xfrm>
            <a:off x="2323590" y="4850205"/>
            <a:ext cx="59794" cy="59810"/>
          </a:xfrm>
          <a:custGeom>
            <a:avLst/>
            <a:gdLst/>
            <a:ahLst/>
            <a:cxnLst/>
            <a:rect l="l" t="t" r="r" b="b"/>
            <a:pathLst>
              <a:path w="3683" h="3684" extrusionOk="0">
                <a:moveTo>
                  <a:pt x="1841" y="0"/>
                </a:moveTo>
                <a:cubicBezTo>
                  <a:pt x="821" y="0"/>
                  <a:pt x="0" y="821"/>
                  <a:pt x="0" y="1841"/>
                </a:cubicBezTo>
                <a:lnTo>
                  <a:pt x="0" y="1843"/>
                </a:lnTo>
                <a:cubicBezTo>
                  <a:pt x="0" y="2863"/>
                  <a:pt x="821" y="3683"/>
                  <a:pt x="1841" y="3683"/>
                </a:cubicBezTo>
                <a:lnTo>
                  <a:pt x="1842" y="3683"/>
                </a:lnTo>
                <a:cubicBezTo>
                  <a:pt x="2862" y="3683"/>
                  <a:pt x="3683" y="2863"/>
                  <a:pt x="3683" y="1843"/>
                </a:cubicBezTo>
                <a:lnTo>
                  <a:pt x="3683" y="1841"/>
                </a:ln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0"/>
          <p:cNvSpPr/>
          <p:nvPr/>
        </p:nvSpPr>
        <p:spPr>
          <a:xfrm>
            <a:off x="2108752" y="4648015"/>
            <a:ext cx="59810" cy="59842"/>
          </a:xfrm>
          <a:custGeom>
            <a:avLst/>
            <a:gdLst/>
            <a:ahLst/>
            <a:cxnLst/>
            <a:rect l="l" t="t" r="r" b="b"/>
            <a:pathLst>
              <a:path w="3684" h="3686" extrusionOk="0">
                <a:moveTo>
                  <a:pt x="1" y="0"/>
                </a:moveTo>
                <a:lnTo>
                  <a:pt x="1" y="3685"/>
                </a:lnTo>
                <a:lnTo>
                  <a:pt x="3683" y="3685"/>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0"/>
          <p:cNvSpPr/>
          <p:nvPr/>
        </p:nvSpPr>
        <p:spPr>
          <a:xfrm>
            <a:off x="2216147" y="4648015"/>
            <a:ext cx="59810" cy="59842"/>
          </a:xfrm>
          <a:custGeom>
            <a:avLst/>
            <a:gdLst/>
            <a:ahLst/>
            <a:cxnLst/>
            <a:rect l="l" t="t" r="r" b="b"/>
            <a:pathLst>
              <a:path w="3684" h="3686" extrusionOk="0">
                <a:moveTo>
                  <a:pt x="1" y="0"/>
                </a:moveTo>
                <a:lnTo>
                  <a:pt x="1" y="3685"/>
                </a:lnTo>
                <a:lnTo>
                  <a:pt x="3684" y="3685"/>
                </a:lnTo>
                <a:lnTo>
                  <a:pt x="36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0"/>
          <p:cNvSpPr/>
          <p:nvPr/>
        </p:nvSpPr>
        <p:spPr>
          <a:xfrm>
            <a:off x="2323590" y="4648015"/>
            <a:ext cx="59794" cy="59842"/>
          </a:xfrm>
          <a:custGeom>
            <a:avLst/>
            <a:gdLst/>
            <a:ahLst/>
            <a:cxnLst/>
            <a:rect l="l" t="t" r="r" b="b"/>
            <a:pathLst>
              <a:path w="3683" h="3686" extrusionOk="0">
                <a:moveTo>
                  <a:pt x="0" y="0"/>
                </a:moveTo>
                <a:lnTo>
                  <a:pt x="0" y="3685"/>
                </a:lnTo>
                <a:lnTo>
                  <a:pt x="3683" y="3685"/>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0"/>
          <p:cNvSpPr/>
          <p:nvPr/>
        </p:nvSpPr>
        <p:spPr>
          <a:xfrm>
            <a:off x="2108752" y="3859464"/>
            <a:ext cx="274631" cy="59063"/>
          </a:xfrm>
          <a:custGeom>
            <a:avLst/>
            <a:gdLst/>
            <a:ahLst/>
            <a:cxnLst/>
            <a:rect l="l" t="t" r="r" b="b"/>
            <a:pathLst>
              <a:path w="16916" h="3638" extrusionOk="0">
                <a:moveTo>
                  <a:pt x="3638" y="1"/>
                </a:moveTo>
                <a:cubicBezTo>
                  <a:pt x="1628" y="1"/>
                  <a:pt x="1" y="1628"/>
                  <a:pt x="1" y="3638"/>
                </a:cubicBezTo>
                <a:lnTo>
                  <a:pt x="16916" y="3638"/>
                </a:lnTo>
                <a:cubicBezTo>
                  <a:pt x="16916" y="1628"/>
                  <a:pt x="15288" y="1"/>
                  <a:pt x="13279"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0"/>
          <p:cNvSpPr/>
          <p:nvPr/>
        </p:nvSpPr>
        <p:spPr>
          <a:xfrm>
            <a:off x="2834571" y="3801229"/>
            <a:ext cx="351455" cy="1162832"/>
          </a:xfrm>
          <a:custGeom>
            <a:avLst/>
            <a:gdLst/>
            <a:ahLst/>
            <a:cxnLst/>
            <a:rect l="l" t="t" r="r" b="b"/>
            <a:pathLst>
              <a:path w="21648" h="71625" extrusionOk="0">
                <a:moveTo>
                  <a:pt x="2448" y="0"/>
                </a:moveTo>
                <a:cubicBezTo>
                  <a:pt x="1096" y="0"/>
                  <a:pt x="0" y="1097"/>
                  <a:pt x="0" y="2450"/>
                </a:cubicBezTo>
                <a:lnTo>
                  <a:pt x="0" y="71624"/>
                </a:lnTo>
                <a:lnTo>
                  <a:pt x="21648" y="71624"/>
                </a:lnTo>
                <a:lnTo>
                  <a:pt x="21648" y="2450"/>
                </a:lnTo>
                <a:cubicBezTo>
                  <a:pt x="21648" y="1097"/>
                  <a:pt x="20551" y="0"/>
                  <a:pt x="191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0"/>
          <p:cNvSpPr/>
          <p:nvPr/>
        </p:nvSpPr>
        <p:spPr>
          <a:xfrm>
            <a:off x="2872966" y="3848490"/>
            <a:ext cx="59810" cy="59842"/>
          </a:xfrm>
          <a:custGeom>
            <a:avLst/>
            <a:gdLst/>
            <a:ahLst/>
            <a:cxnLst/>
            <a:rect l="l" t="t" r="r" b="b"/>
            <a:pathLst>
              <a:path w="3684" h="3686" extrusionOk="0">
                <a:moveTo>
                  <a:pt x="1843" y="0"/>
                </a:moveTo>
                <a:cubicBezTo>
                  <a:pt x="821" y="0"/>
                  <a:pt x="0" y="821"/>
                  <a:pt x="0" y="1843"/>
                </a:cubicBezTo>
                <a:lnTo>
                  <a:pt x="0" y="1845"/>
                </a:lnTo>
                <a:cubicBezTo>
                  <a:pt x="0" y="2864"/>
                  <a:pt x="821" y="3685"/>
                  <a:pt x="1843" y="3685"/>
                </a:cubicBezTo>
                <a:cubicBezTo>
                  <a:pt x="2863" y="3685"/>
                  <a:pt x="3683" y="2864"/>
                  <a:pt x="3683" y="1845"/>
                </a:cubicBezTo>
                <a:lnTo>
                  <a:pt x="3683" y="1843"/>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0"/>
          <p:cNvSpPr/>
          <p:nvPr/>
        </p:nvSpPr>
        <p:spPr>
          <a:xfrm>
            <a:off x="2980361" y="3848490"/>
            <a:ext cx="59842" cy="59842"/>
          </a:xfrm>
          <a:custGeom>
            <a:avLst/>
            <a:gdLst/>
            <a:ahLst/>
            <a:cxnLst/>
            <a:rect l="l" t="t" r="r" b="b"/>
            <a:pathLst>
              <a:path w="3686" h="3686" extrusionOk="0">
                <a:moveTo>
                  <a:pt x="1843" y="0"/>
                </a:moveTo>
                <a:cubicBezTo>
                  <a:pt x="823" y="0"/>
                  <a:pt x="1" y="821"/>
                  <a:pt x="1" y="1843"/>
                </a:cubicBezTo>
                <a:lnTo>
                  <a:pt x="1" y="1845"/>
                </a:lnTo>
                <a:cubicBezTo>
                  <a:pt x="1" y="2864"/>
                  <a:pt x="823" y="3685"/>
                  <a:pt x="1843" y="3685"/>
                </a:cubicBezTo>
                <a:cubicBezTo>
                  <a:pt x="2865" y="3685"/>
                  <a:pt x="3685" y="2864"/>
                  <a:pt x="3685" y="1845"/>
                </a:cubicBezTo>
                <a:lnTo>
                  <a:pt x="3685" y="1843"/>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0"/>
          <p:cNvSpPr/>
          <p:nvPr/>
        </p:nvSpPr>
        <p:spPr>
          <a:xfrm>
            <a:off x="3087788" y="3848490"/>
            <a:ext cx="59842" cy="59842"/>
          </a:xfrm>
          <a:custGeom>
            <a:avLst/>
            <a:gdLst/>
            <a:ahLst/>
            <a:cxnLst/>
            <a:rect l="l" t="t" r="r" b="b"/>
            <a:pathLst>
              <a:path w="3686" h="3686" extrusionOk="0">
                <a:moveTo>
                  <a:pt x="1843" y="0"/>
                </a:moveTo>
                <a:cubicBezTo>
                  <a:pt x="822" y="0"/>
                  <a:pt x="1" y="821"/>
                  <a:pt x="1" y="1843"/>
                </a:cubicBezTo>
                <a:lnTo>
                  <a:pt x="1" y="1845"/>
                </a:lnTo>
                <a:cubicBezTo>
                  <a:pt x="1" y="2864"/>
                  <a:pt x="822" y="3685"/>
                  <a:pt x="1843" y="3685"/>
                </a:cubicBezTo>
                <a:cubicBezTo>
                  <a:pt x="2863" y="3685"/>
                  <a:pt x="3686" y="2864"/>
                  <a:pt x="3686" y="1845"/>
                </a:cubicBezTo>
                <a:lnTo>
                  <a:pt x="3686" y="1843"/>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0"/>
          <p:cNvSpPr/>
          <p:nvPr/>
        </p:nvSpPr>
        <p:spPr>
          <a:xfrm>
            <a:off x="2872966" y="3941305"/>
            <a:ext cx="59810" cy="59842"/>
          </a:xfrm>
          <a:custGeom>
            <a:avLst/>
            <a:gdLst/>
            <a:ahLst/>
            <a:cxnLst/>
            <a:rect l="l" t="t" r="r" b="b"/>
            <a:pathLst>
              <a:path w="3684" h="3686" extrusionOk="0">
                <a:moveTo>
                  <a:pt x="1843" y="1"/>
                </a:moveTo>
                <a:cubicBezTo>
                  <a:pt x="821" y="1"/>
                  <a:pt x="0" y="821"/>
                  <a:pt x="0" y="1841"/>
                </a:cubicBezTo>
                <a:lnTo>
                  <a:pt x="0" y="1843"/>
                </a:lnTo>
                <a:cubicBezTo>
                  <a:pt x="0" y="2863"/>
                  <a:pt x="821" y="3685"/>
                  <a:pt x="1843" y="3685"/>
                </a:cubicBezTo>
                <a:cubicBezTo>
                  <a:pt x="2863" y="3685"/>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0"/>
          <p:cNvSpPr/>
          <p:nvPr/>
        </p:nvSpPr>
        <p:spPr>
          <a:xfrm>
            <a:off x="2980361" y="3941305"/>
            <a:ext cx="59842" cy="59842"/>
          </a:xfrm>
          <a:custGeom>
            <a:avLst/>
            <a:gdLst/>
            <a:ahLst/>
            <a:cxnLst/>
            <a:rect l="l" t="t" r="r" b="b"/>
            <a:pathLst>
              <a:path w="3686" h="3686" extrusionOk="0">
                <a:moveTo>
                  <a:pt x="1843" y="1"/>
                </a:moveTo>
                <a:cubicBezTo>
                  <a:pt x="823" y="1"/>
                  <a:pt x="1" y="821"/>
                  <a:pt x="1" y="1841"/>
                </a:cubicBezTo>
                <a:lnTo>
                  <a:pt x="1" y="1843"/>
                </a:lnTo>
                <a:cubicBezTo>
                  <a:pt x="1" y="2863"/>
                  <a:pt x="823" y="3685"/>
                  <a:pt x="1843" y="3685"/>
                </a:cubicBezTo>
                <a:cubicBezTo>
                  <a:pt x="2865" y="3685"/>
                  <a:pt x="3685" y="2863"/>
                  <a:pt x="3685" y="1843"/>
                </a:cubicBezTo>
                <a:lnTo>
                  <a:pt x="3685" y="1841"/>
                </a:lnTo>
                <a:cubicBezTo>
                  <a:pt x="3685" y="821"/>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0"/>
          <p:cNvSpPr/>
          <p:nvPr/>
        </p:nvSpPr>
        <p:spPr>
          <a:xfrm>
            <a:off x="3087788" y="3941305"/>
            <a:ext cx="59842" cy="59842"/>
          </a:xfrm>
          <a:custGeom>
            <a:avLst/>
            <a:gdLst/>
            <a:ahLst/>
            <a:cxnLst/>
            <a:rect l="l" t="t" r="r" b="b"/>
            <a:pathLst>
              <a:path w="3686" h="3686" extrusionOk="0">
                <a:moveTo>
                  <a:pt x="1843" y="1"/>
                </a:moveTo>
                <a:cubicBezTo>
                  <a:pt x="822" y="1"/>
                  <a:pt x="1" y="821"/>
                  <a:pt x="1" y="1841"/>
                </a:cubicBezTo>
                <a:lnTo>
                  <a:pt x="1" y="1843"/>
                </a:lnTo>
                <a:cubicBezTo>
                  <a:pt x="1" y="2863"/>
                  <a:pt x="822" y="3685"/>
                  <a:pt x="1843" y="3685"/>
                </a:cubicBezTo>
                <a:cubicBezTo>
                  <a:pt x="2863" y="3685"/>
                  <a:pt x="3686" y="2863"/>
                  <a:pt x="3686" y="1843"/>
                </a:cubicBezTo>
                <a:lnTo>
                  <a:pt x="3686" y="1841"/>
                </a:lnTo>
                <a:cubicBezTo>
                  <a:pt x="3686"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0"/>
          <p:cNvSpPr/>
          <p:nvPr/>
        </p:nvSpPr>
        <p:spPr>
          <a:xfrm>
            <a:off x="2872966" y="4034088"/>
            <a:ext cx="59810" cy="59842"/>
          </a:xfrm>
          <a:custGeom>
            <a:avLst/>
            <a:gdLst/>
            <a:ahLst/>
            <a:cxnLst/>
            <a:rect l="l" t="t" r="r" b="b"/>
            <a:pathLst>
              <a:path w="3684" h="3686" extrusionOk="0">
                <a:moveTo>
                  <a:pt x="1843" y="1"/>
                </a:moveTo>
                <a:cubicBezTo>
                  <a:pt x="821" y="1"/>
                  <a:pt x="0" y="823"/>
                  <a:pt x="0" y="1843"/>
                </a:cubicBezTo>
                <a:lnTo>
                  <a:pt x="0" y="1845"/>
                </a:lnTo>
                <a:cubicBezTo>
                  <a:pt x="0" y="2865"/>
                  <a:pt x="821" y="3685"/>
                  <a:pt x="1843" y="3685"/>
                </a:cubicBezTo>
                <a:cubicBezTo>
                  <a:pt x="2863" y="3685"/>
                  <a:pt x="3683" y="2865"/>
                  <a:pt x="3683" y="1845"/>
                </a:cubicBezTo>
                <a:lnTo>
                  <a:pt x="3683" y="1843"/>
                </a:ln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0"/>
          <p:cNvSpPr/>
          <p:nvPr/>
        </p:nvSpPr>
        <p:spPr>
          <a:xfrm>
            <a:off x="2980361" y="4034088"/>
            <a:ext cx="59842" cy="59842"/>
          </a:xfrm>
          <a:custGeom>
            <a:avLst/>
            <a:gdLst/>
            <a:ahLst/>
            <a:cxnLst/>
            <a:rect l="l" t="t" r="r" b="b"/>
            <a:pathLst>
              <a:path w="3686" h="3686" extrusionOk="0">
                <a:moveTo>
                  <a:pt x="1843" y="1"/>
                </a:moveTo>
                <a:cubicBezTo>
                  <a:pt x="823" y="1"/>
                  <a:pt x="1" y="823"/>
                  <a:pt x="1" y="1843"/>
                </a:cubicBezTo>
                <a:lnTo>
                  <a:pt x="1" y="1845"/>
                </a:lnTo>
                <a:cubicBezTo>
                  <a:pt x="1" y="2865"/>
                  <a:pt x="823" y="3685"/>
                  <a:pt x="1843" y="3685"/>
                </a:cubicBezTo>
                <a:cubicBezTo>
                  <a:pt x="2865" y="3685"/>
                  <a:pt x="3685" y="2865"/>
                  <a:pt x="3685" y="1845"/>
                </a:cubicBezTo>
                <a:lnTo>
                  <a:pt x="3685" y="1843"/>
                </a:lnTo>
                <a:cubicBezTo>
                  <a:pt x="3685" y="823"/>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0"/>
          <p:cNvSpPr/>
          <p:nvPr/>
        </p:nvSpPr>
        <p:spPr>
          <a:xfrm>
            <a:off x="3087788" y="4034088"/>
            <a:ext cx="59842" cy="59842"/>
          </a:xfrm>
          <a:custGeom>
            <a:avLst/>
            <a:gdLst/>
            <a:ahLst/>
            <a:cxnLst/>
            <a:rect l="l" t="t" r="r" b="b"/>
            <a:pathLst>
              <a:path w="3686" h="3686" extrusionOk="0">
                <a:moveTo>
                  <a:pt x="1843" y="1"/>
                </a:moveTo>
                <a:cubicBezTo>
                  <a:pt x="822" y="1"/>
                  <a:pt x="1" y="823"/>
                  <a:pt x="1" y="1843"/>
                </a:cubicBezTo>
                <a:lnTo>
                  <a:pt x="1" y="1845"/>
                </a:lnTo>
                <a:cubicBezTo>
                  <a:pt x="1" y="2865"/>
                  <a:pt x="822" y="3685"/>
                  <a:pt x="1843" y="3685"/>
                </a:cubicBezTo>
                <a:cubicBezTo>
                  <a:pt x="2863" y="3685"/>
                  <a:pt x="3686" y="2865"/>
                  <a:pt x="3686" y="1845"/>
                </a:cubicBezTo>
                <a:lnTo>
                  <a:pt x="3686" y="1843"/>
                </a:lnTo>
                <a:cubicBezTo>
                  <a:pt x="3686"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2872966" y="4126904"/>
            <a:ext cx="59810" cy="59842"/>
          </a:xfrm>
          <a:custGeom>
            <a:avLst/>
            <a:gdLst/>
            <a:ahLst/>
            <a:cxnLst/>
            <a:rect l="l" t="t" r="r" b="b"/>
            <a:pathLst>
              <a:path w="3684" h="3686" extrusionOk="0">
                <a:moveTo>
                  <a:pt x="1843" y="1"/>
                </a:moveTo>
                <a:cubicBezTo>
                  <a:pt x="821" y="1"/>
                  <a:pt x="0" y="824"/>
                  <a:pt x="0" y="1843"/>
                </a:cubicBezTo>
                <a:lnTo>
                  <a:pt x="0" y="1845"/>
                </a:lnTo>
                <a:cubicBezTo>
                  <a:pt x="0" y="2865"/>
                  <a:pt x="821" y="3686"/>
                  <a:pt x="1843" y="3686"/>
                </a:cubicBezTo>
                <a:cubicBezTo>
                  <a:pt x="2863" y="3686"/>
                  <a:pt x="3683" y="2865"/>
                  <a:pt x="3683" y="1845"/>
                </a:cubicBezTo>
                <a:lnTo>
                  <a:pt x="3683" y="1843"/>
                </a:lnTo>
                <a:cubicBezTo>
                  <a:pt x="3683" y="824"/>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2980361" y="4126904"/>
            <a:ext cx="59842" cy="59842"/>
          </a:xfrm>
          <a:custGeom>
            <a:avLst/>
            <a:gdLst/>
            <a:ahLst/>
            <a:cxnLst/>
            <a:rect l="l" t="t" r="r" b="b"/>
            <a:pathLst>
              <a:path w="3686" h="3686" extrusionOk="0">
                <a:moveTo>
                  <a:pt x="1843" y="1"/>
                </a:moveTo>
                <a:cubicBezTo>
                  <a:pt x="823" y="1"/>
                  <a:pt x="1" y="824"/>
                  <a:pt x="1" y="1843"/>
                </a:cubicBezTo>
                <a:lnTo>
                  <a:pt x="1" y="1845"/>
                </a:lnTo>
                <a:cubicBezTo>
                  <a:pt x="1" y="2865"/>
                  <a:pt x="823" y="3686"/>
                  <a:pt x="1843" y="3686"/>
                </a:cubicBezTo>
                <a:cubicBezTo>
                  <a:pt x="2865" y="3686"/>
                  <a:pt x="3685" y="2865"/>
                  <a:pt x="3685" y="1845"/>
                </a:cubicBezTo>
                <a:lnTo>
                  <a:pt x="3685" y="1843"/>
                </a:lnTo>
                <a:cubicBezTo>
                  <a:pt x="3685" y="824"/>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3087788" y="4126904"/>
            <a:ext cx="59842" cy="59842"/>
          </a:xfrm>
          <a:custGeom>
            <a:avLst/>
            <a:gdLst/>
            <a:ahLst/>
            <a:cxnLst/>
            <a:rect l="l" t="t" r="r" b="b"/>
            <a:pathLst>
              <a:path w="3686" h="3686" extrusionOk="0">
                <a:moveTo>
                  <a:pt x="1843" y="1"/>
                </a:moveTo>
                <a:cubicBezTo>
                  <a:pt x="822" y="1"/>
                  <a:pt x="1" y="824"/>
                  <a:pt x="1" y="1843"/>
                </a:cubicBezTo>
                <a:lnTo>
                  <a:pt x="1" y="1845"/>
                </a:lnTo>
                <a:cubicBezTo>
                  <a:pt x="1" y="2865"/>
                  <a:pt x="822" y="3686"/>
                  <a:pt x="1843" y="3686"/>
                </a:cubicBezTo>
                <a:cubicBezTo>
                  <a:pt x="2863" y="3686"/>
                  <a:pt x="3686" y="2865"/>
                  <a:pt x="3686" y="1845"/>
                </a:cubicBezTo>
                <a:lnTo>
                  <a:pt x="3686" y="1843"/>
                </a:lnTo>
                <a:cubicBezTo>
                  <a:pt x="3686" y="824"/>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2872966" y="4219735"/>
            <a:ext cx="59810" cy="59826"/>
          </a:xfrm>
          <a:custGeom>
            <a:avLst/>
            <a:gdLst/>
            <a:ahLst/>
            <a:cxnLst/>
            <a:rect l="l" t="t" r="r" b="b"/>
            <a:pathLst>
              <a:path w="3684" h="3685" extrusionOk="0">
                <a:moveTo>
                  <a:pt x="1843" y="0"/>
                </a:moveTo>
                <a:cubicBezTo>
                  <a:pt x="821" y="0"/>
                  <a:pt x="0" y="821"/>
                  <a:pt x="0" y="1841"/>
                </a:cubicBezTo>
                <a:lnTo>
                  <a:pt x="0" y="1842"/>
                </a:lnTo>
                <a:cubicBezTo>
                  <a:pt x="0" y="2864"/>
                  <a:pt x="821" y="3685"/>
                  <a:pt x="1843" y="3685"/>
                </a:cubicBezTo>
                <a:cubicBezTo>
                  <a:pt x="2863" y="3685"/>
                  <a:pt x="3683" y="2864"/>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2175015" y="4041228"/>
            <a:ext cx="212267" cy="182057"/>
          </a:xfrm>
          <a:custGeom>
            <a:avLst/>
            <a:gdLst/>
            <a:ahLst/>
            <a:cxnLst/>
            <a:rect l="l" t="t" r="r" b="b"/>
            <a:pathLst>
              <a:path w="6134" h="5261" extrusionOk="0">
                <a:moveTo>
                  <a:pt x="874" y="1"/>
                </a:moveTo>
                <a:cubicBezTo>
                  <a:pt x="395" y="1"/>
                  <a:pt x="0" y="395"/>
                  <a:pt x="0" y="883"/>
                </a:cubicBezTo>
                <a:lnTo>
                  <a:pt x="0" y="5260"/>
                </a:lnTo>
                <a:lnTo>
                  <a:pt x="6133" y="5260"/>
                </a:lnTo>
                <a:lnTo>
                  <a:pt x="6133" y="883"/>
                </a:lnTo>
                <a:cubicBezTo>
                  <a:pt x="6133" y="395"/>
                  <a:pt x="5739" y="1"/>
                  <a:pt x="5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2053452" y="4162790"/>
            <a:ext cx="576589" cy="849276"/>
          </a:xfrm>
          <a:custGeom>
            <a:avLst/>
            <a:gdLst/>
            <a:ahLst/>
            <a:cxnLst/>
            <a:rect l="l" t="t" r="r" b="b"/>
            <a:pathLst>
              <a:path w="16662" h="24542" extrusionOk="0">
                <a:moveTo>
                  <a:pt x="883" y="0"/>
                </a:moveTo>
                <a:cubicBezTo>
                  <a:pt x="395" y="0"/>
                  <a:pt x="10" y="385"/>
                  <a:pt x="10" y="874"/>
                </a:cubicBezTo>
                <a:lnTo>
                  <a:pt x="10" y="23658"/>
                </a:lnTo>
                <a:cubicBezTo>
                  <a:pt x="1" y="24147"/>
                  <a:pt x="395" y="24541"/>
                  <a:pt x="883" y="24541"/>
                </a:cubicBezTo>
                <a:lnTo>
                  <a:pt x="16662" y="24541"/>
                </a:lnTo>
                <a:lnTo>
                  <a:pt x="166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2146398" y="4496195"/>
            <a:ext cx="148905" cy="60836"/>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8"/>
                </a:cubicBezTo>
                <a:lnTo>
                  <a:pt x="3457" y="1758"/>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2147713" y="4375013"/>
            <a:ext cx="148559" cy="60801"/>
          </a:xfrm>
          <a:custGeom>
            <a:avLst/>
            <a:gdLst/>
            <a:ahLst/>
            <a:cxnLst/>
            <a:rect l="l" t="t" r="r" b="b"/>
            <a:pathLst>
              <a:path w="4293" h="1757" extrusionOk="0">
                <a:moveTo>
                  <a:pt x="874" y="0"/>
                </a:moveTo>
                <a:cubicBezTo>
                  <a:pt x="395" y="0"/>
                  <a:pt x="0" y="395"/>
                  <a:pt x="0" y="874"/>
                </a:cubicBezTo>
                <a:cubicBezTo>
                  <a:pt x="0" y="1362"/>
                  <a:pt x="395" y="1747"/>
                  <a:pt x="874" y="1756"/>
                </a:cubicBezTo>
                <a:lnTo>
                  <a:pt x="3419" y="1756"/>
                </a:lnTo>
                <a:cubicBezTo>
                  <a:pt x="3898" y="1747"/>
                  <a:pt x="4292" y="1362"/>
                  <a:pt x="4292" y="874"/>
                </a:cubicBezTo>
                <a:cubicBezTo>
                  <a:pt x="4292" y="395"/>
                  <a:pt x="3898" y="0"/>
                  <a:pt x="341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2146398" y="4253763"/>
            <a:ext cx="148905" cy="60524"/>
          </a:xfrm>
          <a:custGeom>
            <a:avLst/>
            <a:gdLst/>
            <a:ahLst/>
            <a:cxnLst/>
            <a:rect l="l" t="t" r="r" b="b"/>
            <a:pathLst>
              <a:path w="4303" h="1749" extrusionOk="0">
                <a:moveTo>
                  <a:pt x="878" y="0"/>
                </a:moveTo>
                <a:cubicBezTo>
                  <a:pt x="395" y="0"/>
                  <a:pt x="1" y="388"/>
                  <a:pt x="1" y="874"/>
                </a:cubicBezTo>
                <a:cubicBezTo>
                  <a:pt x="1" y="1361"/>
                  <a:pt x="395" y="1748"/>
                  <a:pt x="878" y="1748"/>
                </a:cubicBezTo>
                <a:cubicBezTo>
                  <a:pt x="889" y="1748"/>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2146398" y="4617411"/>
            <a:ext cx="148905" cy="60870"/>
          </a:xfrm>
          <a:custGeom>
            <a:avLst/>
            <a:gdLst/>
            <a:ahLst/>
            <a:cxnLst/>
            <a:rect l="l" t="t" r="r" b="b"/>
            <a:pathLst>
              <a:path w="4303" h="1759" extrusionOk="0">
                <a:moveTo>
                  <a:pt x="878" y="1"/>
                </a:moveTo>
                <a:cubicBezTo>
                  <a:pt x="396" y="1"/>
                  <a:pt x="1" y="398"/>
                  <a:pt x="1" y="884"/>
                </a:cubicBezTo>
                <a:cubicBezTo>
                  <a:pt x="1" y="1371"/>
                  <a:pt x="395" y="1758"/>
                  <a:pt x="878" y="1758"/>
                </a:cubicBezTo>
                <a:cubicBezTo>
                  <a:pt x="889" y="1758"/>
                  <a:pt x="900" y="1758"/>
                  <a:pt x="912" y="1758"/>
                </a:cubicBezTo>
                <a:lnTo>
                  <a:pt x="3457" y="1758"/>
                </a:lnTo>
                <a:cubicBezTo>
                  <a:pt x="3926" y="1739"/>
                  <a:pt x="4302" y="1354"/>
                  <a:pt x="4302" y="884"/>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2146398" y="4738973"/>
            <a:ext cx="148905" cy="60524"/>
          </a:xfrm>
          <a:custGeom>
            <a:avLst/>
            <a:gdLst/>
            <a:ahLst/>
            <a:cxnLst/>
            <a:rect l="l" t="t" r="r" b="b"/>
            <a:pathLst>
              <a:path w="4303" h="1749" extrusionOk="0">
                <a:moveTo>
                  <a:pt x="878" y="0"/>
                </a:moveTo>
                <a:cubicBezTo>
                  <a:pt x="395" y="0"/>
                  <a:pt x="1" y="388"/>
                  <a:pt x="1" y="874"/>
                </a:cubicBezTo>
                <a:cubicBezTo>
                  <a:pt x="1" y="1361"/>
                  <a:pt x="395" y="1749"/>
                  <a:pt x="878" y="1749"/>
                </a:cubicBezTo>
                <a:cubicBezTo>
                  <a:pt x="889" y="1749"/>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2146398" y="4860189"/>
            <a:ext cx="148905" cy="60836"/>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7"/>
                </a:cubicBezTo>
                <a:lnTo>
                  <a:pt x="3457" y="1757"/>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2346615" y="4253763"/>
            <a:ext cx="70871" cy="60697"/>
          </a:xfrm>
          <a:custGeom>
            <a:avLst/>
            <a:gdLst/>
            <a:ahLst/>
            <a:cxnLst/>
            <a:rect l="l" t="t" r="r" b="b"/>
            <a:pathLst>
              <a:path w="2048" h="1754" extrusionOk="0">
                <a:moveTo>
                  <a:pt x="1191" y="1"/>
                </a:moveTo>
                <a:cubicBezTo>
                  <a:pt x="1185" y="1"/>
                  <a:pt x="1180" y="1"/>
                  <a:pt x="1174" y="1"/>
                </a:cubicBezTo>
                <a:cubicBezTo>
                  <a:pt x="395" y="1"/>
                  <a:pt x="0" y="940"/>
                  <a:pt x="554" y="1494"/>
                </a:cubicBezTo>
                <a:cubicBezTo>
                  <a:pt x="733" y="1673"/>
                  <a:pt x="952" y="1753"/>
                  <a:pt x="1167" y="1753"/>
                </a:cubicBezTo>
                <a:cubicBezTo>
                  <a:pt x="1617" y="1753"/>
                  <a:pt x="2047" y="1402"/>
                  <a:pt x="2047" y="874"/>
                </a:cubicBezTo>
                <a:cubicBezTo>
                  <a:pt x="2047" y="392"/>
                  <a:pt x="1671" y="1"/>
                  <a:pt x="119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2346615" y="4375013"/>
            <a:ext cx="70871" cy="60663"/>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2346615" y="4496229"/>
            <a:ext cx="70871" cy="60836"/>
          </a:xfrm>
          <a:custGeom>
            <a:avLst/>
            <a:gdLst/>
            <a:ahLst/>
            <a:cxnLst/>
            <a:rect l="l" t="t" r="r" b="b"/>
            <a:pathLst>
              <a:path w="2048" h="1758" extrusionOk="0">
                <a:moveTo>
                  <a:pt x="1174" y="0"/>
                </a:moveTo>
                <a:cubicBezTo>
                  <a:pt x="395" y="0"/>
                  <a:pt x="0" y="949"/>
                  <a:pt x="554" y="1503"/>
                </a:cubicBezTo>
                <a:cubicBezTo>
                  <a:pt x="733" y="1679"/>
                  <a:pt x="951" y="1758"/>
                  <a:pt x="1166" y="1758"/>
                </a:cubicBezTo>
                <a:cubicBezTo>
                  <a:pt x="1616" y="1758"/>
                  <a:pt x="2047" y="1408"/>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2346615" y="4617445"/>
            <a:ext cx="70871" cy="61009"/>
          </a:xfrm>
          <a:custGeom>
            <a:avLst/>
            <a:gdLst/>
            <a:ahLst/>
            <a:cxnLst/>
            <a:rect l="l" t="t" r="r" b="b"/>
            <a:pathLst>
              <a:path w="2048" h="1763" extrusionOk="0">
                <a:moveTo>
                  <a:pt x="1174" y="0"/>
                </a:moveTo>
                <a:cubicBezTo>
                  <a:pt x="395" y="0"/>
                  <a:pt x="0" y="949"/>
                  <a:pt x="554" y="1503"/>
                </a:cubicBezTo>
                <a:cubicBezTo>
                  <a:pt x="733" y="1682"/>
                  <a:pt x="952" y="1762"/>
                  <a:pt x="1167" y="1762"/>
                </a:cubicBezTo>
                <a:cubicBezTo>
                  <a:pt x="1617" y="1762"/>
                  <a:pt x="2047" y="1411"/>
                  <a:pt x="2047" y="883"/>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2346615" y="4738973"/>
            <a:ext cx="70871" cy="60697"/>
          </a:xfrm>
          <a:custGeom>
            <a:avLst/>
            <a:gdLst/>
            <a:ahLst/>
            <a:cxnLst/>
            <a:rect l="l" t="t" r="r" b="b"/>
            <a:pathLst>
              <a:path w="2048" h="1754" extrusionOk="0">
                <a:moveTo>
                  <a:pt x="1174" y="1"/>
                </a:moveTo>
                <a:cubicBezTo>
                  <a:pt x="395" y="1"/>
                  <a:pt x="0" y="940"/>
                  <a:pt x="554" y="1494"/>
                </a:cubicBezTo>
                <a:cubicBezTo>
                  <a:pt x="733" y="1673"/>
                  <a:pt x="952" y="1753"/>
                  <a:pt x="1167" y="1753"/>
                </a:cubicBezTo>
                <a:cubicBezTo>
                  <a:pt x="1617" y="1753"/>
                  <a:pt x="2047" y="1402"/>
                  <a:pt x="2047" y="874"/>
                </a:cubicBezTo>
                <a:cubicBezTo>
                  <a:pt x="2047" y="386"/>
                  <a:pt x="1662"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2346615" y="4860224"/>
            <a:ext cx="70871" cy="60663"/>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2980361" y="4219735"/>
            <a:ext cx="59842" cy="59826"/>
          </a:xfrm>
          <a:custGeom>
            <a:avLst/>
            <a:gdLst/>
            <a:ahLst/>
            <a:cxnLst/>
            <a:rect l="l" t="t" r="r" b="b"/>
            <a:pathLst>
              <a:path w="3686" h="3685" extrusionOk="0">
                <a:moveTo>
                  <a:pt x="1843" y="0"/>
                </a:moveTo>
                <a:cubicBezTo>
                  <a:pt x="823" y="0"/>
                  <a:pt x="1" y="821"/>
                  <a:pt x="1" y="1841"/>
                </a:cubicBezTo>
                <a:lnTo>
                  <a:pt x="1" y="1842"/>
                </a:lnTo>
                <a:cubicBezTo>
                  <a:pt x="1" y="2864"/>
                  <a:pt x="823" y="3685"/>
                  <a:pt x="1843" y="3685"/>
                </a:cubicBezTo>
                <a:cubicBezTo>
                  <a:pt x="2865" y="3685"/>
                  <a:pt x="3685" y="2864"/>
                  <a:pt x="3685" y="1842"/>
                </a:cubicBezTo>
                <a:lnTo>
                  <a:pt x="3685" y="1841"/>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3087788" y="4219735"/>
            <a:ext cx="59842" cy="59826"/>
          </a:xfrm>
          <a:custGeom>
            <a:avLst/>
            <a:gdLst/>
            <a:ahLst/>
            <a:cxnLst/>
            <a:rect l="l" t="t" r="r" b="b"/>
            <a:pathLst>
              <a:path w="3686" h="3685" extrusionOk="0">
                <a:moveTo>
                  <a:pt x="1843" y="0"/>
                </a:moveTo>
                <a:cubicBezTo>
                  <a:pt x="822" y="0"/>
                  <a:pt x="1" y="821"/>
                  <a:pt x="1" y="1841"/>
                </a:cubicBezTo>
                <a:lnTo>
                  <a:pt x="1" y="1842"/>
                </a:lnTo>
                <a:cubicBezTo>
                  <a:pt x="1" y="2864"/>
                  <a:pt x="822" y="3685"/>
                  <a:pt x="1843" y="3685"/>
                </a:cubicBezTo>
                <a:cubicBezTo>
                  <a:pt x="2863" y="3685"/>
                  <a:pt x="3686" y="2864"/>
                  <a:pt x="3686" y="1842"/>
                </a:cubicBezTo>
                <a:lnTo>
                  <a:pt x="3686" y="1841"/>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2872966" y="4312551"/>
            <a:ext cx="59810" cy="59826"/>
          </a:xfrm>
          <a:custGeom>
            <a:avLst/>
            <a:gdLst/>
            <a:ahLst/>
            <a:cxnLst/>
            <a:rect l="l" t="t" r="r" b="b"/>
            <a:pathLst>
              <a:path w="3684" h="3685" extrusionOk="0">
                <a:moveTo>
                  <a:pt x="1843" y="0"/>
                </a:moveTo>
                <a:cubicBezTo>
                  <a:pt x="821" y="0"/>
                  <a:pt x="0" y="821"/>
                  <a:pt x="0" y="1841"/>
                </a:cubicBezTo>
                <a:lnTo>
                  <a:pt x="0" y="1842"/>
                </a:lnTo>
                <a:cubicBezTo>
                  <a:pt x="0" y="2862"/>
                  <a:pt x="821" y="3685"/>
                  <a:pt x="1843" y="3685"/>
                </a:cubicBezTo>
                <a:cubicBezTo>
                  <a:pt x="2863" y="3685"/>
                  <a:pt x="3683" y="2862"/>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2980361" y="4312551"/>
            <a:ext cx="59842" cy="59826"/>
          </a:xfrm>
          <a:custGeom>
            <a:avLst/>
            <a:gdLst/>
            <a:ahLst/>
            <a:cxnLst/>
            <a:rect l="l" t="t" r="r" b="b"/>
            <a:pathLst>
              <a:path w="3686" h="3685" extrusionOk="0">
                <a:moveTo>
                  <a:pt x="1843" y="0"/>
                </a:moveTo>
                <a:cubicBezTo>
                  <a:pt x="823" y="0"/>
                  <a:pt x="1" y="821"/>
                  <a:pt x="1" y="1841"/>
                </a:cubicBezTo>
                <a:lnTo>
                  <a:pt x="1" y="1842"/>
                </a:lnTo>
                <a:cubicBezTo>
                  <a:pt x="1" y="2862"/>
                  <a:pt x="823" y="3685"/>
                  <a:pt x="1843" y="3685"/>
                </a:cubicBezTo>
                <a:cubicBezTo>
                  <a:pt x="2865" y="3685"/>
                  <a:pt x="3685" y="2862"/>
                  <a:pt x="3685" y="1842"/>
                </a:cubicBezTo>
                <a:lnTo>
                  <a:pt x="3685" y="1841"/>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3087788" y="4312551"/>
            <a:ext cx="59842" cy="59826"/>
          </a:xfrm>
          <a:custGeom>
            <a:avLst/>
            <a:gdLst/>
            <a:ahLst/>
            <a:cxnLst/>
            <a:rect l="l" t="t" r="r" b="b"/>
            <a:pathLst>
              <a:path w="3686" h="3685" extrusionOk="0">
                <a:moveTo>
                  <a:pt x="1843" y="0"/>
                </a:moveTo>
                <a:cubicBezTo>
                  <a:pt x="822" y="0"/>
                  <a:pt x="1" y="821"/>
                  <a:pt x="1" y="1841"/>
                </a:cubicBezTo>
                <a:lnTo>
                  <a:pt x="1" y="1842"/>
                </a:lnTo>
                <a:cubicBezTo>
                  <a:pt x="1" y="2862"/>
                  <a:pt x="822" y="3685"/>
                  <a:pt x="1843" y="3685"/>
                </a:cubicBezTo>
                <a:cubicBezTo>
                  <a:pt x="2863" y="3685"/>
                  <a:pt x="3686" y="2862"/>
                  <a:pt x="3686" y="1842"/>
                </a:cubicBezTo>
                <a:lnTo>
                  <a:pt x="3686" y="1841"/>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a:off x="2872966" y="4405334"/>
            <a:ext cx="59810" cy="59842"/>
          </a:xfrm>
          <a:custGeom>
            <a:avLst/>
            <a:gdLst/>
            <a:ahLst/>
            <a:cxnLst/>
            <a:rect l="l" t="t" r="r" b="b"/>
            <a:pathLst>
              <a:path w="3684" h="3686" extrusionOk="0">
                <a:moveTo>
                  <a:pt x="1843" y="1"/>
                </a:moveTo>
                <a:cubicBezTo>
                  <a:pt x="821" y="1"/>
                  <a:pt x="0" y="823"/>
                  <a:pt x="0" y="1843"/>
                </a:cubicBezTo>
                <a:lnTo>
                  <a:pt x="0" y="1845"/>
                </a:lnTo>
                <a:cubicBezTo>
                  <a:pt x="0" y="2864"/>
                  <a:pt x="821" y="3685"/>
                  <a:pt x="1843" y="3685"/>
                </a:cubicBezTo>
                <a:cubicBezTo>
                  <a:pt x="2863" y="3685"/>
                  <a:pt x="3683" y="2864"/>
                  <a:pt x="3683" y="1845"/>
                </a:cubicBezTo>
                <a:lnTo>
                  <a:pt x="3683" y="1843"/>
                </a:ln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2980361" y="4405334"/>
            <a:ext cx="59842" cy="59842"/>
          </a:xfrm>
          <a:custGeom>
            <a:avLst/>
            <a:gdLst/>
            <a:ahLst/>
            <a:cxnLst/>
            <a:rect l="l" t="t" r="r" b="b"/>
            <a:pathLst>
              <a:path w="3686" h="3686" extrusionOk="0">
                <a:moveTo>
                  <a:pt x="1843" y="1"/>
                </a:moveTo>
                <a:cubicBezTo>
                  <a:pt x="823" y="1"/>
                  <a:pt x="1" y="823"/>
                  <a:pt x="1" y="1843"/>
                </a:cubicBezTo>
                <a:lnTo>
                  <a:pt x="1" y="1845"/>
                </a:lnTo>
                <a:cubicBezTo>
                  <a:pt x="1" y="2864"/>
                  <a:pt x="823" y="3685"/>
                  <a:pt x="1843" y="3685"/>
                </a:cubicBezTo>
                <a:cubicBezTo>
                  <a:pt x="2865" y="3685"/>
                  <a:pt x="3685" y="2864"/>
                  <a:pt x="3685" y="1845"/>
                </a:cubicBezTo>
                <a:lnTo>
                  <a:pt x="3685" y="1843"/>
                </a:lnTo>
                <a:cubicBezTo>
                  <a:pt x="3685" y="823"/>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3087788" y="4405334"/>
            <a:ext cx="59842" cy="59842"/>
          </a:xfrm>
          <a:custGeom>
            <a:avLst/>
            <a:gdLst/>
            <a:ahLst/>
            <a:cxnLst/>
            <a:rect l="l" t="t" r="r" b="b"/>
            <a:pathLst>
              <a:path w="3686" h="3686" extrusionOk="0">
                <a:moveTo>
                  <a:pt x="1843" y="1"/>
                </a:moveTo>
                <a:cubicBezTo>
                  <a:pt x="822" y="1"/>
                  <a:pt x="1" y="823"/>
                  <a:pt x="1" y="1843"/>
                </a:cubicBezTo>
                <a:lnTo>
                  <a:pt x="1" y="1845"/>
                </a:lnTo>
                <a:cubicBezTo>
                  <a:pt x="1" y="2864"/>
                  <a:pt x="822" y="3685"/>
                  <a:pt x="1843" y="3685"/>
                </a:cubicBezTo>
                <a:cubicBezTo>
                  <a:pt x="2863" y="3685"/>
                  <a:pt x="3686" y="2864"/>
                  <a:pt x="3686" y="1845"/>
                </a:cubicBezTo>
                <a:lnTo>
                  <a:pt x="3686" y="1843"/>
                </a:lnTo>
                <a:cubicBezTo>
                  <a:pt x="3686"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2872966" y="4498149"/>
            <a:ext cx="59810" cy="59842"/>
          </a:xfrm>
          <a:custGeom>
            <a:avLst/>
            <a:gdLst/>
            <a:ahLst/>
            <a:cxnLst/>
            <a:rect l="l" t="t" r="r" b="b"/>
            <a:pathLst>
              <a:path w="3684" h="3686" extrusionOk="0">
                <a:moveTo>
                  <a:pt x="1843" y="1"/>
                </a:moveTo>
                <a:cubicBezTo>
                  <a:pt x="821" y="1"/>
                  <a:pt x="0" y="821"/>
                  <a:pt x="0" y="1843"/>
                </a:cubicBezTo>
                <a:cubicBezTo>
                  <a:pt x="0" y="2864"/>
                  <a:pt x="821" y="3685"/>
                  <a:pt x="1843" y="3685"/>
                </a:cubicBezTo>
                <a:cubicBezTo>
                  <a:pt x="2863" y="3685"/>
                  <a:pt x="3683" y="2864"/>
                  <a:pt x="3683" y="1843"/>
                </a:cubicBez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2980361" y="4498149"/>
            <a:ext cx="59842" cy="59842"/>
          </a:xfrm>
          <a:custGeom>
            <a:avLst/>
            <a:gdLst/>
            <a:ahLst/>
            <a:cxnLst/>
            <a:rect l="l" t="t" r="r" b="b"/>
            <a:pathLst>
              <a:path w="3686" h="3686" extrusionOk="0">
                <a:moveTo>
                  <a:pt x="1843" y="1"/>
                </a:moveTo>
                <a:cubicBezTo>
                  <a:pt x="823" y="1"/>
                  <a:pt x="1" y="821"/>
                  <a:pt x="1" y="1843"/>
                </a:cubicBezTo>
                <a:cubicBezTo>
                  <a:pt x="1" y="2864"/>
                  <a:pt x="823" y="3685"/>
                  <a:pt x="1843" y="3685"/>
                </a:cubicBezTo>
                <a:cubicBezTo>
                  <a:pt x="2865" y="3685"/>
                  <a:pt x="3685" y="2864"/>
                  <a:pt x="3685" y="1843"/>
                </a:cubicBezTo>
                <a:cubicBezTo>
                  <a:pt x="3685" y="821"/>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3087788" y="4498149"/>
            <a:ext cx="59842" cy="59842"/>
          </a:xfrm>
          <a:custGeom>
            <a:avLst/>
            <a:gdLst/>
            <a:ahLst/>
            <a:cxnLst/>
            <a:rect l="l" t="t" r="r" b="b"/>
            <a:pathLst>
              <a:path w="3686" h="3686" extrusionOk="0">
                <a:moveTo>
                  <a:pt x="1843" y="1"/>
                </a:moveTo>
                <a:cubicBezTo>
                  <a:pt x="822" y="1"/>
                  <a:pt x="1" y="821"/>
                  <a:pt x="1" y="1843"/>
                </a:cubicBezTo>
                <a:cubicBezTo>
                  <a:pt x="1" y="2864"/>
                  <a:pt x="822" y="3685"/>
                  <a:pt x="1843" y="3685"/>
                </a:cubicBezTo>
                <a:cubicBezTo>
                  <a:pt x="2863" y="3685"/>
                  <a:pt x="3686" y="2864"/>
                  <a:pt x="3686" y="1843"/>
                </a:cubicBezTo>
                <a:cubicBezTo>
                  <a:pt x="3686"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2872966" y="4590965"/>
            <a:ext cx="59810" cy="59842"/>
          </a:xfrm>
          <a:custGeom>
            <a:avLst/>
            <a:gdLst/>
            <a:ahLst/>
            <a:cxnLst/>
            <a:rect l="l" t="t" r="r" b="b"/>
            <a:pathLst>
              <a:path w="3684" h="3686" extrusionOk="0">
                <a:moveTo>
                  <a:pt x="1843" y="1"/>
                </a:moveTo>
                <a:cubicBezTo>
                  <a:pt x="821" y="1"/>
                  <a:pt x="0" y="822"/>
                  <a:pt x="0" y="1841"/>
                </a:cubicBezTo>
                <a:lnTo>
                  <a:pt x="0" y="1843"/>
                </a:lnTo>
                <a:cubicBezTo>
                  <a:pt x="0" y="2863"/>
                  <a:pt x="821" y="3685"/>
                  <a:pt x="1843" y="3685"/>
                </a:cubicBezTo>
                <a:cubicBezTo>
                  <a:pt x="2863" y="3685"/>
                  <a:pt x="3683" y="2863"/>
                  <a:pt x="3683" y="1843"/>
                </a:cubicBezTo>
                <a:lnTo>
                  <a:pt x="3683" y="1841"/>
                </a:lnTo>
                <a:cubicBezTo>
                  <a:pt x="3683" y="822"/>
                  <a:pt x="2863"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2980361" y="4590965"/>
            <a:ext cx="59842" cy="59842"/>
          </a:xfrm>
          <a:custGeom>
            <a:avLst/>
            <a:gdLst/>
            <a:ahLst/>
            <a:cxnLst/>
            <a:rect l="l" t="t" r="r" b="b"/>
            <a:pathLst>
              <a:path w="3686" h="3686" extrusionOk="0">
                <a:moveTo>
                  <a:pt x="1843" y="1"/>
                </a:moveTo>
                <a:cubicBezTo>
                  <a:pt x="823" y="1"/>
                  <a:pt x="1" y="822"/>
                  <a:pt x="1" y="1841"/>
                </a:cubicBezTo>
                <a:lnTo>
                  <a:pt x="1" y="1843"/>
                </a:lnTo>
                <a:cubicBezTo>
                  <a:pt x="1" y="2863"/>
                  <a:pt x="823" y="3685"/>
                  <a:pt x="1843" y="3685"/>
                </a:cubicBezTo>
                <a:cubicBezTo>
                  <a:pt x="2865" y="3685"/>
                  <a:pt x="3685" y="2863"/>
                  <a:pt x="3685" y="1843"/>
                </a:cubicBezTo>
                <a:lnTo>
                  <a:pt x="3685" y="1841"/>
                </a:lnTo>
                <a:cubicBezTo>
                  <a:pt x="3685" y="822"/>
                  <a:pt x="2865"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3087788" y="4590965"/>
            <a:ext cx="59842" cy="59842"/>
          </a:xfrm>
          <a:custGeom>
            <a:avLst/>
            <a:gdLst/>
            <a:ahLst/>
            <a:cxnLst/>
            <a:rect l="l" t="t" r="r" b="b"/>
            <a:pathLst>
              <a:path w="3686" h="3686" extrusionOk="0">
                <a:moveTo>
                  <a:pt x="1843" y="1"/>
                </a:moveTo>
                <a:cubicBezTo>
                  <a:pt x="822" y="1"/>
                  <a:pt x="1" y="822"/>
                  <a:pt x="1" y="1841"/>
                </a:cubicBezTo>
                <a:lnTo>
                  <a:pt x="1" y="1843"/>
                </a:lnTo>
                <a:cubicBezTo>
                  <a:pt x="1" y="2863"/>
                  <a:pt x="822" y="3685"/>
                  <a:pt x="1843" y="3685"/>
                </a:cubicBezTo>
                <a:cubicBezTo>
                  <a:pt x="2863" y="3685"/>
                  <a:pt x="3686" y="2863"/>
                  <a:pt x="3686" y="1843"/>
                </a:cubicBezTo>
                <a:lnTo>
                  <a:pt x="3686" y="1841"/>
                </a:lnTo>
                <a:cubicBezTo>
                  <a:pt x="3686" y="822"/>
                  <a:pt x="2863"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2872966" y="4628192"/>
            <a:ext cx="59810" cy="59842"/>
          </a:xfrm>
          <a:custGeom>
            <a:avLst/>
            <a:gdLst/>
            <a:ahLst/>
            <a:cxnLst/>
            <a:rect l="l" t="t" r="r" b="b"/>
            <a:pathLst>
              <a:path w="3684" h="3686" extrusionOk="0">
                <a:moveTo>
                  <a:pt x="0" y="1"/>
                </a:moveTo>
                <a:lnTo>
                  <a:pt x="0" y="3686"/>
                </a:lnTo>
                <a:lnTo>
                  <a:pt x="3683" y="3686"/>
                </a:lnTo>
                <a:lnTo>
                  <a:pt x="36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2980361" y="4628192"/>
            <a:ext cx="59842" cy="59842"/>
          </a:xfrm>
          <a:custGeom>
            <a:avLst/>
            <a:gdLst/>
            <a:ahLst/>
            <a:cxnLst/>
            <a:rect l="l" t="t" r="r" b="b"/>
            <a:pathLst>
              <a:path w="3686" h="3686" extrusionOk="0">
                <a:moveTo>
                  <a:pt x="1" y="1"/>
                </a:moveTo>
                <a:lnTo>
                  <a:pt x="1" y="3686"/>
                </a:lnTo>
                <a:lnTo>
                  <a:pt x="3685" y="3686"/>
                </a:lnTo>
                <a:lnTo>
                  <a:pt x="36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3087788" y="4628192"/>
            <a:ext cx="59842" cy="59842"/>
          </a:xfrm>
          <a:custGeom>
            <a:avLst/>
            <a:gdLst/>
            <a:ahLst/>
            <a:cxnLst/>
            <a:rect l="l" t="t" r="r" b="b"/>
            <a:pathLst>
              <a:path w="3686" h="3686" extrusionOk="0">
                <a:moveTo>
                  <a:pt x="1" y="1"/>
                </a:moveTo>
                <a:lnTo>
                  <a:pt x="1" y="3686"/>
                </a:lnTo>
                <a:lnTo>
                  <a:pt x="3686" y="3686"/>
                </a:lnTo>
                <a:lnTo>
                  <a:pt x="36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a:off x="2872966" y="4725683"/>
            <a:ext cx="59810" cy="59794"/>
          </a:xfrm>
          <a:custGeom>
            <a:avLst/>
            <a:gdLst/>
            <a:ahLst/>
            <a:cxnLst/>
            <a:rect l="l" t="t" r="r" b="b"/>
            <a:pathLst>
              <a:path w="3684" h="3683" extrusionOk="0">
                <a:moveTo>
                  <a:pt x="0" y="0"/>
                </a:moveTo>
                <a:lnTo>
                  <a:pt x="0" y="3683"/>
                </a:lnTo>
                <a:lnTo>
                  <a:pt x="3683" y="3683"/>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0"/>
          <p:cNvSpPr/>
          <p:nvPr/>
        </p:nvSpPr>
        <p:spPr>
          <a:xfrm>
            <a:off x="2980361" y="4725683"/>
            <a:ext cx="59842" cy="59794"/>
          </a:xfrm>
          <a:custGeom>
            <a:avLst/>
            <a:gdLst/>
            <a:ahLst/>
            <a:cxnLst/>
            <a:rect l="l" t="t" r="r" b="b"/>
            <a:pathLst>
              <a:path w="3686" h="3683" extrusionOk="0">
                <a:moveTo>
                  <a:pt x="1" y="0"/>
                </a:moveTo>
                <a:lnTo>
                  <a:pt x="1" y="3683"/>
                </a:lnTo>
                <a:lnTo>
                  <a:pt x="3685" y="3683"/>
                </a:lnTo>
                <a:lnTo>
                  <a:pt x="36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0"/>
          <p:cNvSpPr/>
          <p:nvPr/>
        </p:nvSpPr>
        <p:spPr>
          <a:xfrm>
            <a:off x="3087788" y="4725683"/>
            <a:ext cx="59842" cy="59794"/>
          </a:xfrm>
          <a:custGeom>
            <a:avLst/>
            <a:gdLst/>
            <a:ahLst/>
            <a:cxnLst/>
            <a:rect l="l" t="t" r="r" b="b"/>
            <a:pathLst>
              <a:path w="3686" h="3683" extrusionOk="0">
                <a:moveTo>
                  <a:pt x="1" y="0"/>
                </a:moveTo>
                <a:lnTo>
                  <a:pt x="1" y="3683"/>
                </a:lnTo>
                <a:lnTo>
                  <a:pt x="3686" y="3683"/>
                </a:lnTo>
                <a:lnTo>
                  <a:pt x="36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a:off x="2872966" y="4831811"/>
            <a:ext cx="59810" cy="59810"/>
          </a:xfrm>
          <a:custGeom>
            <a:avLst/>
            <a:gdLst/>
            <a:ahLst/>
            <a:cxnLst/>
            <a:rect l="l" t="t" r="r" b="b"/>
            <a:pathLst>
              <a:path w="3684" h="3684" extrusionOk="0">
                <a:moveTo>
                  <a:pt x="0" y="1"/>
                </a:moveTo>
                <a:lnTo>
                  <a:pt x="0" y="3684"/>
                </a:lnTo>
                <a:lnTo>
                  <a:pt x="3683" y="3684"/>
                </a:lnTo>
                <a:lnTo>
                  <a:pt x="36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2980361" y="4831811"/>
            <a:ext cx="59842" cy="59810"/>
          </a:xfrm>
          <a:custGeom>
            <a:avLst/>
            <a:gdLst/>
            <a:ahLst/>
            <a:cxnLst/>
            <a:rect l="l" t="t" r="r" b="b"/>
            <a:pathLst>
              <a:path w="3686" h="3684" extrusionOk="0">
                <a:moveTo>
                  <a:pt x="1" y="1"/>
                </a:moveTo>
                <a:lnTo>
                  <a:pt x="1" y="3684"/>
                </a:lnTo>
                <a:lnTo>
                  <a:pt x="3685" y="3684"/>
                </a:lnTo>
                <a:lnTo>
                  <a:pt x="36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3087788" y="4831811"/>
            <a:ext cx="59842" cy="59810"/>
          </a:xfrm>
          <a:custGeom>
            <a:avLst/>
            <a:gdLst/>
            <a:ahLst/>
            <a:cxnLst/>
            <a:rect l="l" t="t" r="r" b="b"/>
            <a:pathLst>
              <a:path w="3686" h="3684" extrusionOk="0">
                <a:moveTo>
                  <a:pt x="1" y="1"/>
                </a:moveTo>
                <a:lnTo>
                  <a:pt x="1" y="3684"/>
                </a:lnTo>
                <a:lnTo>
                  <a:pt x="3686" y="3684"/>
                </a:lnTo>
                <a:lnTo>
                  <a:pt x="36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2454120" y="3783355"/>
            <a:ext cx="351472" cy="1180707"/>
          </a:xfrm>
          <a:custGeom>
            <a:avLst/>
            <a:gdLst/>
            <a:ahLst/>
            <a:cxnLst/>
            <a:rect l="l" t="t" r="r" b="b"/>
            <a:pathLst>
              <a:path w="21649" h="72726" extrusionOk="0">
                <a:moveTo>
                  <a:pt x="20164" y="0"/>
                </a:moveTo>
                <a:cubicBezTo>
                  <a:pt x="20161" y="0"/>
                  <a:pt x="20158" y="0"/>
                  <a:pt x="20155" y="0"/>
                </a:cubicBezTo>
                <a:lnTo>
                  <a:pt x="1517" y="104"/>
                </a:lnTo>
                <a:cubicBezTo>
                  <a:pt x="701" y="108"/>
                  <a:pt x="41" y="772"/>
                  <a:pt x="41" y="1589"/>
                </a:cubicBezTo>
                <a:lnTo>
                  <a:pt x="0" y="72725"/>
                </a:lnTo>
                <a:lnTo>
                  <a:pt x="21648" y="72725"/>
                </a:lnTo>
                <a:lnTo>
                  <a:pt x="21648" y="1485"/>
                </a:lnTo>
                <a:cubicBezTo>
                  <a:pt x="21648" y="666"/>
                  <a:pt x="20984" y="0"/>
                  <a:pt x="20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2518832" y="3855779"/>
            <a:ext cx="33087" cy="1046963"/>
          </a:xfrm>
          <a:custGeom>
            <a:avLst/>
            <a:gdLst/>
            <a:ahLst/>
            <a:cxnLst/>
            <a:rect l="l" t="t" r="r" b="b"/>
            <a:pathLst>
              <a:path w="2038" h="64488" extrusionOk="0">
                <a:moveTo>
                  <a:pt x="1018" y="1"/>
                </a:moveTo>
                <a:cubicBezTo>
                  <a:pt x="454" y="1"/>
                  <a:pt x="0" y="455"/>
                  <a:pt x="0" y="1019"/>
                </a:cubicBezTo>
                <a:lnTo>
                  <a:pt x="0" y="63470"/>
                </a:lnTo>
                <a:cubicBezTo>
                  <a:pt x="0" y="64035"/>
                  <a:pt x="454" y="64488"/>
                  <a:pt x="1018" y="64488"/>
                </a:cubicBezTo>
                <a:cubicBezTo>
                  <a:pt x="1583" y="64488"/>
                  <a:pt x="2038" y="64035"/>
                  <a:pt x="2038" y="63470"/>
                </a:cubicBezTo>
                <a:lnTo>
                  <a:pt x="2038" y="1019"/>
                </a:lnTo>
                <a:cubicBezTo>
                  <a:pt x="2038" y="455"/>
                  <a:pt x="1583"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2613336" y="3855779"/>
            <a:ext cx="33071" cy="1046963"/>
          </a:xfrm>
          <a:custGeom>
            <a:avLst/>
            <a:gdLst/>
            <a:ahLst/>
            <a:cxnLst/>
            <a:rect l="l" t="t" r="r" b="b"/>
            <a:pathLst>
              <a:path w="2037" h="64488" extrusionOk="0">
                <a:moveTo>
                  <a:pt x="1018" y="1"/>
                </a:moveTo>
                <a:cubicBezTo>
                  <a:pt x="454" y="1"/>
                  <a:pt x="0" y="455"/>
                  <a:pt x="0" y="1019"/>
                </a:cubicBezTo>
                <a:lnTo>
                  <a:pt x="0" y="63470"/>
                </a:lnTo>
                <a:cubicBezTo>
                  <a:pt x="0" y="64035"/>
                  <a:pt x="454" y="64488"/>
                  <a:pt x="1018" y="64488"/>
                </a:cubicBezTo>
                <a:cubicBezTo>
                  <a:pt x="1582" y="64488"/>
                  <a:pt x="2036" y="64035"/>
                  <a:pt x="2036" y="63470"/>
                </a:cubicBezTo>
                <a:lnTo>
                  <a:pt x="2036" y="1019"/>
                </a:lnTo>
                <a:cubicBezTo>
                  <a:pt x="2036" y="455"/>
                  <a:pt x="1582"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2707808" y="3855779"/>
            <a:ext cx="33103" cy="1046963"/>
          </a:xfrm>
          <a:custGeom>
            <a:avLst/>
            <a:gdLst/>
            <a:ahLst/>
            <a:cxnLst/>
            <a:rect l="l" t="t" r="r" b="b"/>
            <a:pathLst>
              <a:path w="2039" h="64488" extrusionOk="0">
                <a:moveTo>
                  <a:pt x="1018" y="1"/>
                </a:moveTo>
                <a:cubicBezTo>
                  <a:pt x="455" y="1"/>
                  <a:pt x="0" y="455"/>
                  <a:pt x="0" y="1019"/>
                </a:cubicBezTo>
                <a:lnTo>
                  <a:pt x="0" y="63470"/>
                </a:lnTo>
                <a:cubicBezTo>
                  <a:pt x="0" y="64035"/>
                  <a:pt x="455" y="64488"/>
                  <a:pt x="1018" y="64488"/>
                </a:cubicBezTo>
                <a:cubicBezTo>
                  <a:pt x="1584" y="64488"/>
                  <a:pt x="2038" y="64035"/>
                  <a:pt x="2038" y="63470"/>
                </a:cubicBezTo>
                <a:lnTo>
                  <a:pt x="2038" y="1019"/>
                </a:lnTo>
                <a:cubicBezTo>
                  <a:pt x="2038" y="455"/>
                  <a:pt x="1584"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a:off x="3234601" y="3427776"/>
            <a:ext cx="351472" cy="1536286"/>
          </a:xfrm>
          <a:custGeom>
            <a:avLst/>
            <a:gdLst/>
            <a:ahLst/>
            <a:cxnLst/>
            <a:rect l="l" t="t" r="r" b="b"/>
            <a:pathLst>
              <a:path w="21649" h="94628" extrusionOk="0">
                <a:moveTo>
                  <a:pt x="1508" y="1"/>
                </a:moveTo>
                <a:cubicBezTo>
                  <a:pt x="675" y="1"/>
                  <a:pt x="0" y="675"/>
                  <a:pt x="0" y="1508"/>
                </a:cubicBezTo>
                <a:lnTo>
                  <a:pt x="0" y="94627"/>
                </a:lnTo>
                <a:lnTo>
                  <a:pt x="21648" y="94627"/>
                </a:lnTo>
                <a:lnTo>
                  <a:pt x="21648" y="1508"/>
                </a:lnTo>
                <a:cubicBezTo>
                  <a:pt x="21648" y="675"/>
                  <a:pt x="20974" y="1"/>
                  <a:pt x="201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20"/>
          <p:cNvSpPr/>
          <p:nvPr/>
        </p:nvSpPr>
        <p:spPr>
          <a:xfrm>
            <a:off x="3380424" y="3584249"/>
            <a:ext cx="59810" cy="59810"/>
          </a:xfrm>
          <a:custGeom>
            <a:avLst/>
            <a:gdLst/>
            <a:ahLst/>
            <a:cxnLst/>
            <a:rect l="l" t="t" r="r" b="b"/>
            <a:pathLst>
              <a:path w="3684" h="3684" extrusionOk="0">
                <a:moveTo>
                  <a:pt x="1841" y="0"/>
                </a:moveTo>
                <a:cubicBezTo>
                  <a:pt x="822" y="0"/>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3487867" y="3693429"/>
            <a:ext cx="59794" cy="59794"/>
          </a:xfrm>
          <a:custGeom>
            <a:avLst/>
            <a:gdLst/>
            <a:ahLst/>
            <a:cxnLst/>
            <a:rect l="l" t="t" r="r" b="b"/>
            <a:pathLst>
              <a:path w="3683" h="3683" extrusionOk="0">
                <a:moveTo>
                  <a:pt x="1841" y="0"/>
                </a:moveTo>
                <a:cubicBezTo>
                  <a:pt x="821" y="0"/>
                  <a:pt x="0" y="821"/>
                  <a:pt x="0" y="1841"/>
                </a:cubicBezTo>
                <a:lnTo>
                  <a:pt x="0" y="1842"/>
                </a:lnTo>
                <a:cubicBezTo>
                  <a:pt x="0" y="2862"/>
                  <a:pt x="821" y="3683"/>
                  <a:pt x="1841" y="3683"/>
                </a:cubicBezTo>
                <a:cubicBezTo>
                  <a:pt x="2860" y="3683"/>
                  <a:pt x="3683" y="2862"/>
                  <a:pt x="3683" y="1842"/>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3272997" y="3802593"/>
            <a:ext cx="59842" cy="59842"/>
          </a:xfrm>
          <a:custGeom>
            <a:avLst/>
            <a:gdLst/>
            <a:ahLst/>
            <a:cxnLst/>
            <a:rect l="l" t="t" r="r" b="b"/>
            <a:pathLst>
              <a:path w="3686" h="3686" extrusionOk="0">
                <a:moveTo>
                  <a:pt x="1843" y="1"/>
                </a:moveTo>
                <a:cubicBezTo>
                  <a:pt x="822" y="1"/>
                  <a:pt x="1" y="823"/>
                  <a:pt x="1" y="1843"/>
                </a:cubicBezTo>
                <a:cubicBezTo>
                  <a:pt x="1" y="2864"/>
                  <a:pt x="822" y="3685"/>
                  <a:pt x="1843" y="3685"/>
                </a:cubicBezTo>
                <a:lnTo>
                  <a:pt x="1845" y="3685"/>
                </a:lnTo>
                <a:cubicBezTo>
                  <a:pt x="2865" y="3685"/>
                  <a:pt x="3685" y="2864"/>
                  <a:pt x="3685" y="1843"/>
                </a:cubicBezTo>
                <a:cubicBezTo>
                  <a:pt x="3685" y="823"/>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0"/>
          <p:cNvSpPr/>
          <p:nvPr/>
        </p:nvSpPr>
        <p:spPr>
          <a:xfrm>
            <a:off x="3487867" y="3802593"/>
            <a:ext cx="59794" cy="59842"/>
          </a:xfrm>
          <a:custGeom>
            <a:avLst/>
            <a:gdLst/>
            <a:ahLst/>
            <a:cxnLst/>
            <a:rect l="l" t="t" r="r" b="b"/>
            <a:pathLst>
              <a:path w="3683" h="3686" extrusionOk="0">
                <a:moveTo>
                  <a:pt x="1841" y="1"/>
                </a:moveTo>
                <a:cubicBezTo>
                  <a:pt x="821" y="1"/>
                  <a:pt x="0" y="823"/>
                  <a:pt x="0" y="1843"/>
                </a:cubicBezTo>
                <a:cubicBezTo>
                  <a:pt x="0" y="2864"/>
                  <a:pt x="821" y="3685"/>
                  <a:pt x="1841" y="3685"/>
                </a:cubicBezTo>
                <a:cubicBezTo>
                  <a:pt x="2860" y="3685"/>
                  <a:pt x="3683" y="2864"/>
                  <a:pt x="3683" y="1843"/>
                </a:cubicBezTo>
                <a:cubicBezTo>
                  <a:pt x="3683" y="823"/>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0"/>
          <p:cNvSpPr/>
          <p:nvPr/>
        </p:nvSpPr>
        <p:spPr>
          <a:xfrm>
            <a:off x="3272997" y="3911790"/>
            <a:ext cx="59842" cy="59810"/>
          </a:xfrm>
          <a:custGeom>
            <a:avLst/>
            <a:gdLst/>
            <a:ahLst/>
            <a:cxnLst/>
            <a:rect l="l" t="t" r="r" b="b"/>
            <a:pathLst>
              <a:path w="3686" h="3684" extrusionOk="0">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0"/>
          <p:cNvSpPr/>
          <p:nvPr/>
        </p:nvSpPr>
        <p:spPr>
          <a:xfrm>
            <a:off x="3380424" y="3911790"/>
            <a:ext cx="59810" cy="59810"/>
          </a:xfrm>
          <a:custGeom>
            <a:avLst/>
            <a:gdLst/>
            <a:ahLst/>
            <a:cxnLst/>
            <a:rect l="l" t="t" r="r" b="b"/>
            <a:pathLst>
              <a:path w="3684" h="3684" extrusionOk="0">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a:off x="3487867" y="3911790"/>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a:off x="3272997" y="4020970"/>
            <a:ext cx="59842" cy="59842"/>
          </a:xfrm>
          <a:custGeom>
            <a:avLst/>
            <a:gdLst/>
            <a:ahLst/>
            <a:cxnLst/>
            <a:rect l="l" t="t" r="r" b="b"/>
            <a:pathLst>
              <a:path w="3686" h="3686" extrusionOk="0">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a:off x="3380424" y="4020970"/>
            <a:ext cx="59810" cy="59842"/>
          </a:xfrm>
          <a:custGeom>
            <a:avLst/>
            <a:gdLst/>
            <a:ahLst/>
            <a:cxnLst/>
            <a:rect l="l" t="t" r="r" b="b"/>
            <a:pathLst>
              <a:path w="3684" h="3686" extrusionOk="0">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a:off x="3487867" y="4020970"/>
            <a:ext cx="59794" cy="59842"/>
          </a:xfrm>
          <a:custGeom>
            <a:avLst/>
            <a:gdLst/>
            <a:ahLst/>
            <a:cxnLst/>
            <a:rect l="l" t="t" r="r" b="b"/>
            <a:pathLst>
              <a:path w="3683" h="3686" extrusionOk="0">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3272997" y="4130167"/>
            <a:ext cx="59842" cy="59810"/>
          </a:xfrm>
          <a:custGeom>
            <a:avLst/>
            <a:gdLst/>
            <a:ahLst/>
            <a:cxnLst/>
            <a:rect l="l" t="t" r="r" b="b"/>
            <a:pathLst>
              <a:path w="3686" h="3684" extrusionOk="0">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a:off x="3380424" y="4130167"/>
            <a:ext cx="59810" cy="59810"/>
          </a:xfrm>
          <a:custGeom>
            <a:avLst/>
            <a:gdLst/>
            <a:ahLst/>
            <a:cxnLst/>
            <a:rect l="l" t="t" r="r" b="b"/>
            <a:pathLst>
              <a:path w="3684" h="3684" extrusionOk="0">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a:off x="3487867" y="4130167"/>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3272997" y="4239347"/>
            <a:ext cx="59842" cy="59826"/>
          </a:xfrm>
          <a:custGeom>
            <a:avLst/>
            <a:gdLst/>
            <a:ahLst/>
            <a:cxnLst/>
            <a:rect l="l" t="t" r="r" b="b"/>
            <a:pathLst>
              <a:path w="3686" h="3685" extrusionOk="0">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3380424" y="4239347"/>
            <a:ext cx="59810" cy="59826"/>
          </a:xfrm>
          <a:custGeom>
            <a:avLst/>
            <a:gdLst/>
            <a:ahLst/>
            <a:cxnLst/>
            <a:rect l="l" t="t" r="r" b="b"/>
            <a:pathLst>
              <a:path w="3684" h="3685" extrusionOk="0">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3487867" y="4239347"/>
            <a:ext cx="59794" cy="59826"/>
          </a:xfrm>
          <a:custGeom>
            <a:avLst/>
            <a:gdLst/>
            <a:ahLst/>
            <a:cxnLst/>
            <a:rect l="l" t="t" r="r" b="b"/>
            <a:pathLst>
              <a:path w="3683" h="3685" extrusionOk="0">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a:off x="3272997" y="4348544"/>
            <a:ext cx="59842" cy="59810"/>
          </a:xfrm>
          <a:custGeom>
            <a:avLst/>
            <a:gdLst/>
            <a:ahLst/>
            <a:cxnLst/>
            <a:rect l="l" t="t" r="r" b="b"/>
            <a:pathLst>
              <a:path w="3686" h="3684" extrusionOk="0">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a:off x="3380424" y="4348544"/>
            <a:ext cx="59810" cy="59810"/>
          </a:xfrm>
          <a:custGeom>
            <a:avLst/>
            <a:gdLst/>
            <a:ahLst/>
            <a:cxnLst/>
            <a:rect l="l" t="t" r="r" b="b"/>
            <a:pathLst>
              <a:path w="3684" h="3684" extrusionOk="0">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3487867" y="4348544"/>
            <a:ext cx="59794" cy="59810"/>
          </a:xfrm>
          <a:custGeom>
            <a:avLst/>
            <a:gdLst/>
            <a:ahLst/>
            <a:cxnLst/>
            <a:rect l="l" t="t" r="r" b="b"/>
            <a:pathLst>
              <a:path w="3683" h="3684" extrusionOk="0">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a:off x="3272997" y="4457724"/>
            <a:ext cx="59842" cy="59826"/>
          </a:xfrm>
          <a:custGeom>
            <a:avLst/>
            <a:gdLst/>
            <a:ahLst/>
            <a:cxnLst/>
            <a:rect l="l" t="t" r="r" b="b"/>
            <a:pathLst>
              <a:path w="3686" h="3685" extrusionOk="0">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0"/>
          <p:cNvSpPr/>
          <p:nvPr/>
        </p:nvSpPr>
        <p:spPr>
          <a:xfrm>
            <a:off x="3380424" y="4457724"/>
            <a:ext cx="59810" cy="59826"/>
          </a:xfrm>
          <a:custGeom>
            <a:avLst/>
            <a:gdLst/>
            <a:ahLst/>
            <a:cxnLst/>
            <a:rect l="l" t="t" r="r" b="b"/>
            <a:pathLst>
              <a:path w="3684" h="3685" extrusionOk="0">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a:off x="3487867" y="4457724"/>
            <a:ext cx="59794" cy="59826"/>
          </a:xfrm>
          <a:custGeom>
            <a:avLst/>
            <a:gdLst/>
            <a:ahLst/>
            <a:cxnLst/>
            <a:rect l="l" t="t" r="r" b="b"/>
            <a:pathLst>
              <a:path w="3683" h="3685" extrusionOk="0">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a:off x="3272997" y="4566921"/>
            <a:ext cx="59842" cy="59810"/>
          </a:xfrm>
          <a:custGeom>
            <a:avLst/>
            <a:gdLst/>
            <a:ahLst/>
            <a:cxnLst/>
            <a:rect l="l" t="t" r="r" b="b"/>
            <a:pathLst>
              <a:path w="3686" h="3684" extrusionOk="0">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a:off x="3380424" y="4566921"/>
            <a:ext cx="59810" cy="59810"/>
          </a:xfrm>
          <a:custGeom>
            <a:avLst/>
            <a:gdLst/>
            <a:ahLst/>
            <a:cxnLst/>
            <a:rect l="l" t="t" r="r" b="b"/>
            <a:pathLst>
              <a:path w="3684" h="3684" extrusionOk="0">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0"/>
          <p:cNvSpPr/>
          <p:nvPr/>
        </p:nvSpPr>
        <p:spPr>
          <a:xfrm>
            <a:off x="3487867" y="4566921"/>
            <a:ext cx="59794" cy="59810"/>
          </a:xfrm>
          <a:custGeom>
            <a:avLst/>
            <a:gdLst/>
            <a:ahLst/>
            <a:cxnLst/>
            <a:rect l="l" t="t" r="r" b="b"/>
            <a:pathLst>
              <a:path w="3683" h="3684" extrusionOk="0">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0"/>
          <p:cNvSpPr/>
          <p:nvPr/>
        </p:nvSpPr>
        <p:spPr>
          <a:xfrm>
            <a:off x="3272997" y="4676101"/>
            <a:ext cx="59842" cy="59826"/>
          </a:xfrm>
          <a:custGeom>
            <a:avLst/>
            <a:gdLst/>
            <a:ahLst/>
            <a:cxnLst/>
            <a:rect l="l" t="t" r="r" b="b"/>
            <a:pathLst>
              <a:path w="3686" h="3685" extrusionOk="0">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0"/>
          <p:cNvSpPr/>
          <p:nvPr/>
        </p:nvSpPr>
        <p:spPr>
          <a:xfrm>
            <a:off x="3380424" y="4676101"/>
            <a:ext cx="59810" cy="59826"/>
          </a:xfrm>
          <a:custGeom>
            <a:avLst/>
            <a:gdLst/>
            <a:ahLst/>
            <a:cxnLst/>
            <a:rect l="l" t="t" r="r" b="b"/>
            <a:pathLst>
              <a:path w="3684" h="3685" extrusionOk="0">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0"/>
          <p:cNvSpPr/>
          <p:nvPr/>
        </p:nvSpPr>
        <p:spPr>
          <a:xfrm>
            <a:off x="3487867" y="4676101"/>
            <a:ext cx="59794" cy="59826"/>
          </a:xfrm>
          <a:custGeom>
            <a:avLst/>
            <a:gdLst/>
            <a:ahLst/>
            <a:cxnLst/>
            <a:rect l="l" t="t" r="r" b="b"/>
            <a:pathLst>
              <a:path w="3683" h="3685" extrusionOk="0">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0"/>
          <p:cNvSpPr/>
          <p:nvPr/>
        </p:nvSpPr>
        <p:spPr>
          <a:xfrm>
            <a:off x="3272997" y="4785298"/>
            <a:ext cx="59842" cy="59810"/>
          </a:xfrm>
          <a:custGeom>
            <a:avLst/>
            <a:gdLst/>
            <a:ahLst/>
            <a:cxnLst/>
            <a:rect l="l" t="t" r="r" b="b"/>
            <a:pathLst>
              <a:path w="3686" h="3684" extrusionOk="0">
                <a:moveTo>
                  <a:pt x="1843" y="0"/>
                </a:moveTo>
                <a:cubicBezTo>
                  <a:pt x="822" y="0"/>
                  <a:pt x="1" y="821"/>
                  <a:pt x="1" y="1841"/>
                </a:cubicBezTo>
                <a:lnTo>
                  <a:pt x="1" y="1843"/>
                </a:lnTo>
                <a:cubicBezTo>
                  <a:pt x="1" y="2862"/>
                  <a:pt x="822" y="3683"/>
                  <a:pt x="1843" y="3683"/>
                </a:cubicBezTo>
                <a:lnTo>
                  <a:pt x="1845" y="3683"/>
                </a:lnTo>
                <a:cubicBezTo>
                  <a:pt x="2865" y="3683"/>
                  <a:pt x="3685" y="2862"/>
                  <a:pt x="3685" y="1843"/>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3380424" y="4785298"/>
            <a:ext cx="59810" cy="59810"/>
          </a:xfrm>
          <a:custGeom>
            <a:avLst/>
            <a:gdLst/>
            <a:ahLst/>
            <a:cxnLst/>
            <a:rect l="l" t="t" r="r" b="b"/>
            <a:pathLst>
              <a:path w="3684" h="3684" extrusionOk="0">
                <a:moveTo>
                  <a:pt x="1841" y="0"/>
                </a:moveTo>
                <a:cubicBezTo>
                  <a:pt x="822" y="0"/>
                  <a:pt x="1" y="821"/>
                  <a:pt x="1" y="1841"/>
                </a:cubicBezTo>
                <a:lnTo>
                  <a:pt x="1" y="1843"/>
                </a:lnTo>
                <a:cubicBezTo>
                  <a:pt x="1" y="2862"/>
                  <a:pt x="822" y="3683"/>
                  <a:pt x="1841" y="3683"/>
                </a:cubicBezTo>
                <a:lnTo>
                  <a:pt x="1843" y="3683"/>
                </a:lnTo>
                <a:cubicBezTo>
                  <a:pt x="2863" y="3683"/>
                  <a:pt x="3684" y="2862"/>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0"/>
          <p:cNvSpPr/>
          <p:nvPr/>
        </p:nvSpPr>
        <p:spPr>
          <a:xfrm>
            <a:off x="3487867" y="4785298"/>
            <a:ext cx="59794" cy="59810"/>
          </a:xfrm>
          <a:custGeom>
            <a:avLst/>
            <a:gdLst/>
            <a:ahLst/>
            <a:cxnLst/>
            <a:rect l="l" t="t" r="r" b="b"/>
            <a:pathLst>
              <a:path w="3683" h="3684" extrusionOk="0">
                <a:moveTo>
                  <a:pt x="1841" y="0"/>
                </a:moveTo>
                <a:cubicBezTo>
                  <a:pt x="821" y="0"/>
                  <a:pt x="0" y="821"/>
                  <a:pt x="0" y="1841"/>
                </a:cubicBezTo>
                <a:lnTo>
                  <a:pt x="0" y="1843"/>
                </a:lnTo>
                <a:cubicBezTo>
                  <a:pt x="0" y="2862"/>
                  <a:pt x="821" y="3683"/>
                  <a:pt x="1841" y="3683"/>
                </a:cubicBezTo>
                <a:cubicBezTo>
                  <a:pt x="2860" y="3683"/>
                  <a:pt x="3683" y="2862"/>
                  <a:pt x="3683" y="1843"/>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0"/>
          <p:cNvSpPr/>
          <p:nvPr/>
        </p:nvSpPr>
        <p:spPr>
          <a:xfrm>
            <a:off x="1661218" y="2988863"/>
            <a:ext cx="388390" cy="170256"/>
          </a:xfrm>
          <a:custGeom>
            <a:avLst/>
            <a:gdLst/>
            <a:ahLst/>
            <a:cxnLst/>
            <a:rect l="l" t="t" r="r" b="b"/>
            <a:pathLst>
              <a:path w="23923" h="10487" extrusionOk="0">
                <a:moveTo>
                  <a:pt x="1077" y="0"/>
                </a:moveTo>
                <a:cubicBezTo>
                  <a:pt x="480" y="0"/>
                  <a:pt x="1" y="479"/>
                  <a:pt x="1" y="1075"/>
                </a:cubicBezTo>
                <a:lnTo>
                  <a:pt x="1" y="9412"/>
                </a:lnTo>
                <a:cubicBezTo>
                  <a:pt x="1" y="10008"/>
                  <a:pt x="480" y="10487"/>
                  <a:pt x="1077" y="10487"/>
                </a:cubicBezTo>
                <a:lnTo>
                  <a:pt x="22848" y="10487"/>
                </a:lnTo>
                <a:cubicBezTo>
                  <a:pt x="23443" y="10487"/>
                  <a:pt x="23922" y="10008"/>
                  <a:pt x="23922" y="9412"/>
                </a:cubicBezTo>
                <a:lnTo>
                  <a:pt x="23922" y="1075"/>
                </a:lnTo>
                <a:cubicBezTo>
                  <a:pt x="23922" y="479"/>
                  <a:pt x="23443" y="0"/>
                  <a:pt x="22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1679694" y="3157512"/>
            <a:ext cx="351472" cy="1806550"/>
          </a:xfrm>
          <a:custGeom>
            <a:avLst/>
            <a:gdLst/>
            <a:ahLst/>
            <a:cxnLst/>
            <a:rect l="l" t="t" r="r" b="b"/>
            <a:pathLst>
              <a:path w="21649" h="111275" extrusionOk="0">
                <a:moveTo>
                  <a:pt x="1" y="0"/>
                </a:moveTo>
                <a:lnTo>
                  <a:pt x="1" y="111274"/>
                </a:lnTo>
                <a:lnTo>
                  <a:pt x="21648" y="111274"/>
                </a:lnTo>
                <a:lnTo>
                  <a:pt x="216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1721840" y="3204691"/>
            <a:ext cx="59810" cy="59810"/>
          </a:xfrm>
          <a:custGeom>
            <a:avLst/>
            <a:gdLst/>
            <a:ahLst/>
            <a:cxnLst/>
            <a:rect l="l" t="t" r="r" b="b"/>
            <a:pathLst>
              <a:path w="3684" h="3684" extrusionOk="0">
                <a:moveTo>
                  <a:pt x="1720" y="0"/>
                </a:moveTo>
                <a:cubicBezTo>
                  <a:pt x="767" y="0"/>
                  <a:pt x="1" y="766"/>
                  <a:pt x="1" y="1719"/>
                </a:cubicBezTo>
                <a:lnTo>
                  <a:pt x="1" y="1964"/>
                </a:lnTo>
                <a:cubicBezTo>
                  <a:pt x="1" y="2917"/>
                  <a:pt x="767" y="3683"/>
                  <a:pt x="1720"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1829251" y="3204691"/>
            <a:ext cx="59826" cy="59810"/>
          </a:xfrm>
          <a:custGeom>
            <a:avLst/>
            <a:gdLst/>
            <a:ahLst/>
            <a:cxnLst/>
            <a:rect l="l" t="t" r="r" b="b"/>
            <a:pathLst>
              <a:path w="3685" h="3684" extrusionOk="0">
                <a:moveTo>
                  <a:pt x="1721" y="0"/>
                </a:moveTo>
                <a:cubicBezTo>
                  <a:pt x="768" y="0"/>
                  <a:pt x="0" y="766"/>
                  <a:pt x="0" y="1719"/>
                </a:cubicBezTo>
                <a:lnTo>
                  <a:pt x="0" y="1964"/>
                </a:lnTo>
                <a:cubicBezTo>
                  <a:pt x="0" y="2917"/>
                  <a:pt x="768" y="3683"/>
                  <a:pt x="1721" y="3683"/>
                </a:cubicBezTo>
                <a:lnTo>
                  <a:pt x="1966" y="3683"/>
                </a:lnTo>
                <a:cubicBezTo>
                  <a:pt x="2918" y="3683"/>
                  <a:pt x="3685" y="2917"/>
                  <a:pt x="3685" y="1964"/>
                </a:cubicBezTo>
                <a:lnTo>
                  <a:pt x="3685" y="1719"/>
                </a:lnTo>
                <a:cubicBezTo>
                  <a:pt x="3685" y="766"/>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1936678" y="3204691"/>
            <a:ext cx="59794" cy="59810"/>
          </a:xfrm>
          <a:custGeom>
            <a:avLst/>
            <a:gdLst/>
            <a:ahLst/>
            <a:cxnLst/>
            <a:rect l="l" t="t" r="r" b="b"/>
            <a:pathLst>
              <a:path w="3683" h="3684" extrusionOk="0">
                <a:moveTo>
                  <a:pt x="1719" y="0"/>
                </a:moveTo>
                <a:cubicBezTo>
                  <a:pt x="766" y="0"/>
                  <a:pt x="0" y="766"/>
                  <a:pt x="0" y="1719"/>
                </a:cubicBezTo>
                <a:lnTo>
                  <a:pt x="0" y="1964"/>
                </a:lnTo>
                <a:cubicBezTo>
                  <a:pt x="0" y="2917"/>
                  <a:pt x="766" y="3683"/>
                  <a:pt x="1719"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1721840" y="3308400"/>
            <a:ext cx="59810" cy="59842"/>
          </a:xfrm>
          <a:custGeom>
            <a:avLst/>
            <a:gdLst/>
            <a:ahLst/>
            <a:cxnLst/>
            <a:rect l="l" t="t" r="r" b="b"/>
            <a:pathLst>
              <a:path w="3684" h="3686" extrusionOk="0">
                <a:moveTo>
                  <a:pt x="1720" y="0"/>
                </a:moveTo>
                <a:cubicBezTo>
                  <a:pt x="767" y="0"/>
                  <a:pt x="1" y="768"/>
                  <a:pt x="1" y="1719"/>
                </a:cubicBezTo>
                <a:lnTo>
                  <a:pt x="1" y="1966"/>
                </a:lnTo>
                <a:cubicBezTo>
                  <a:pt x="1" y="2917"/>
                  <a:pt x="767" y="3685"/>
                  <a:pt x="1720"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1829251" y="3308400"/>
            <a:ext cx="59826" cy="59842"/>
          </a:xfrm>
          <a:custGeom>
            <a:avLst/>
            <a:gdLst/>
            <a:ahLst/>
            <a:cxnLst/>
            <a:rect l="l" t="t" r="r" b="b"/>
            <a:pathLst>
              <a:path w="3685" h="3686" extrusionOk="0">
                <a:moveTo>
                  <a:pt x="1721" y="0"/>
                </a:moveTo>
                <a:cubicBezTo>
                  <a:pt x="768" y="0"/>
                  <a:pt x="0" y="768"/>
                  <a:pt x="0" y="1719"/>
                </a:cubicBezTo>
                <a:lnTo>
                  <a:pt x="0" y="1966"/>
                </a:lnTo>
                <a:cubicBezTo>
                  <a:pt x="0" y="2917"/>
                  <a:pt x="768" y="3685"/>
                  <a:pt x="1721" y="3685"/>
                </a:cubicBezTo>
                <a:lnTo>
                  <a:pt x="1966" y="3685"/>
                </a:lnTo>
                <a:cubicBezTo>
                  <a:pt x="2918" y="3685"/>
                  <a:pt x="3685" y="2917"/>
                  <a:pt x="3685" y="1966"/>
                </a:cubicBezTo>
                <a:lnTo>
                  <a:pt x="3685" y="1719"/>
                </a:lnTo>
                <a:cubicBezTo>
                  <a:pt x="3685" y="768"/>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1936678" y="3308400"/>
            <a:ext cx="59794" cy="59842"/>
          </a:xfrm>
          <a:custGeom>
            <a:avLst/>
            <a:gdLst/>
            <a:ahLst/>
            <a:cxnLst/>
            <a:rect l="l" t="t" r="r" b="b"/>
            <a:pathLst>
              <a:path w="3683" h="3686" extrusionOk="0">
                <a:moveTo>
                  <a:pt x="1719" y="0"/>
                </a:moveTo>
                <a:cubicBezTo>
                  <a:pt x="766" y="0"/>
                  <a:pt x="0" y="768"/>
                  <a:pt x="0" y="1719"/>
                </a:cubicBezTo>
                <a:lnTo>
                  <a:pt x="0" y="1966"/>
                </a:lnTo>
                <a:cubicBezTo>
                  <a:pt x="0" y="2917"/>
                  <a:pt x="766" y="3685"/>
                  <a:pt x="1719"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1721840" y="3412141"/>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1829251" y="3412141"/>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1936678" y="3412141"/>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1721840" y="3515851"/>
            <a:ext cx="59810" cy="59842"/>
          </a:xfrm>
          <a:custGeom>
            <a:avLst/>
            <a:gdLst/>
            <a:ahLst/>
            <a:cxnLst/>
            <a:rect l="l" t="t" r="r" b="b"/>
            <a:pathLst>
              <a:path w="3684" h="3686" extrusionOk="0">
                <a:moveTo>
                  <a:pt x="1720" y="1"/>
                </a:moveTo>
                <a:cubicBezTo>
                  <a:pt x="767" y="1"/>
                  <a:pt x="1" y="768"/>
                  <a:pt x="1" y="1720"/>
                </a:cubicBezTo>
                <a:lnTo>
                  <a:pt x="1" y="1966"/>
                </a:lnTo>
                <a:cubicBezTo>
                  <a:pt x="1" y="2919"/>
                  <a:pt x="767" y="3685"/>
                  <a:pt x="1720"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1829251" y="3515851"/>
            <a:ext cx="59826" cy="59842"/>
          </a:xfrm>
          <a:custGeom>
            <a:avLst/>
            <a:gdLst/>
            <a:ahLst/>
            <a:cxnLst/>
            <a:rect l="l" t="t" r="r" b="b"/>
            <a:pathLst>
              <a:path w="3685" h="3686" extrusionOk="0">
                <a:moveTo>
                  <a:pt x="1721" y="1"/>
                </a:moveTo>
                <a:cubicBezTo>
                  <a:pt x="768" y="1"/>
                  <a:pt x="0" y="768"/>
                  <a:pt x="0" y="1720"/>
                </a:cubicBezTo>
                <a:lnTo>
                  <a:pt x="0" y="1966"/>
                </a:lnTo>
                <a:cubicBezTo>
                  <a:pt x="0" y="2919"/>
                  <a:pt x="768" y="3685"/>
                  <a:pt x="1721" y="3685"/>
                </a:cubicBezTo>
                <a:lnTo>
                  <a:pt x="1966" y="3685"/>
                </a:lnTo>
                <a:cubicBezTo>
                  <a:pt x="2918" y="3685"/>
                  <a:pt x="3685" y="2919"/>
                  <a:pt x="3685" y="1966"/>
                </a:cubicBezTo>
                <a:lnTo>
                  <a:pt x="3685" y="1720"/>
                </a:lnTo>
                <a:cubicBezTo>
                  <a:pt x="3685" y="768"/>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1936678" y="3515851"/>
            <a:ext cx="59794" cy="59842"/>
          </a:xfrm>
          <a:custGeom>
            <a:avLst/>
            <a:gdLst/>
            <a:ahLst/>
            <a:cxnLst/>
            <a:rect l="l" t="t" r="r" b="b"/>
            <a:pathLst>
              <a:path w="3683" h="3686" extrusionOk="0">
                <a:moveTo>
                  <a:pt x="1719" y="1"/>
                </a:moveTo>
                <a:cubicBezTo>
                  <a:pt x="766" y="1"/>
                  <a:pt x="0" y="768"/>
                  <a:pt x="0" y="1720"/>
                </a:cubicBezTo>
                <a:lnTo>
                  <a:pt x="0" y="1966"/>
                </a:lnTo>
                <a:cubicBezTo>
                  <a:pt x="0" y="2919"/>
                  <a:pt x="766" y="3685"/>
                  <a:pt x="1719"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1721840" y="3619592"/>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1829251" y="3619592"/>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1936678" y="3619592"/>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1721840" y="3723301"/>
            <a:ext cx="59810" cy="59842"/>
          </a:xfrm>
          <a:custGeom>
            <a:avLst/>
            <a:gdLst/>
            <a:ahLst/>
            <a:cxnLst/>
            <a:rect l="l" t="t" r="r" b="b"/>
            <a:pathLst>
              <a:path w="3684" h="3686" extrusionOk="0">
                <a:moveTo>
                  <a:pt x="1720" y="1"/>
                </a:moveTo>
                <a:cubicBezTo>
                  <a:pt x="767" y="1"/>
                  <a:pt x="1" y="768"/>
                  <a:pt x="1" y="1721"/>
                </a:cubicBezTo>
                <a:lnTo>
                  <a:pt x="1" y="1966"/>
                </a:lnTo>
                <a:cubicBezTo>
                  <a:pt x="1" y="2919"/>
                  <a:pt x="767" y="3685"/>
                  <a:pt x="1720"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1829251" y="3723301"/>
            <a:ext cx="59826" cy="59842"/>
          </a:xfrm>
          <a:custGeom>
            <a:avLst/>
            <a:gdLst/>
            <a:ahLst/>
            <a:cxnLst/>
            <a:rect l="l" t="t" r="r" b="b"/>
            <a:pathLst>
              <a:path w="3685" h="3686" extrusionOk="0">
                <a:moveTo>
                  <a:pt x="1721" y="1"/>
                </a:moveTo>
                <a:cubicBezTo>
                  <a:pt x="768" y="1"/>
                  <a:pt x="0" y="768"/>
                  <a:pt x="0" y="1721"/>
                </a:cubicBezTo>
                <a:lnTo>
                  <a:pt x="0" y="1966"/>
                </a:lnTo>
                <a:cubicBezTo>
                  <a:pt x="0" y="2919"/>
                  <a:pt x="768" y="3685"/>
                  <a:pt x="1721" y="3685"/>
                </a:cubicBezTo>
                <a:lnTo>
                  <a:pt x="1966" y="3685"/>
                </a:lnTo>
                <a:cubicBezTo>
                  <a:pt x="2918" y="3685"/>
                  <a:pt x="3685" y="2919"/>
                  <a:pt x="3685" y="1966"/>
                </a:cubicBezTo>
                <a:lnTo>
                  <a:pt x="3685" y="1721"/>
                </a:lnTo>
                <a:cubicBezTo>
                  <a:pt x="3685" y="768"/>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1936678" y="3723301"/>
            <a:ext cx="59794" cy="59842"/>
          </a:xfrm>
          <a:custGeom>
            <a:avLst/>
            <a:gdLst/>
            <a:ahLst/>
            <a:cxnLst/>
            <a:rect l="l" t="t" r="r" b="b"/>
            <a:pathLst>
              <a:path w="3683" h="3686" extrusionOk="0">
                <a:moveTo>
                  <a:pt x="1719" y="1"/>
                </a:moveTo>
                <a:cubicBezTo>
                  <a:pt x="766" y="1"/>
                  <a:pt x="0" y="768"/>
                  <a:pt x="0" y="1721"/>
                </a:cubicBezTo>
                <a:lnTo>
                  <a:pt x="0" y="1966"/>
                </a:lnTo>
                <a:cubicBezTo>
                  <a:pt x="0" y="2919"/>
                  <a:pt x="766" y="3685"/>
                  <a:pt x="1719"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1721840" y="3827043"/>
            <a:ext cx="59810" cy="59842"/>
          </a:xfrm>
          <a:custGeom>
            <a:avLst/>
            <a:gdLst/>
            <a:ahLst/>
            <a:cxnLst/>
            <a:rect l="l" t="t" r="r" b="b"/>
            <a:pathLst>
              <a:path w="3684" h="3686" extrusionOk="0">
                <a:moveTo>
                  <a:pt x="1720" y="0"/>
                </a:moveTo>
                <a:cubicBezTo>
                  <a:pt x="767" y="0"/>
                  <a:pt x="1" y="767"/>
                  <a:pt x="1" y="1719"/>
                </a:cubicBezTo>
                <a:lnTo>
                  <a:pt x="1" y="1964"/>
                </a:lnTo>
                <a:cubicBezTo>
                  <a:pt x="1" y="2917"/>
                  <a:pt x="767" y="3685"/>
                  <a:pt x="1720"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1829251" y="3827043"/>
            <a:ext cx="59826" cy="59842"/>
          </a:xfrm>
          <a:custGeom>
            <a:avLst/>
            <a:gdLst/>
            <a:ahLst/>
            <a:cxnLst/>
            <a:rect l="l" t="t" r="r" b="b"/>
            <a:pathLst>
              <a:path w="3685" h="3686" extrusionOk="0">
                <a:moveTo>
                  <a:pt x="1721" y="0"/>
                </a:moveTo>
                <a:cubicBezTo>
                  <a:pt x="768" y="0"/>
                  <a:pt x="0" y="767"/>
                  <a:pt x="0" y="1719"/>
                </a:cubicBezTo>
                <a:lnTo>
                  <a:pt x="0" y="1964"/>
                </a:lnTo>
                <a:cubicBezTo>
                  <a:pt x="0" y="2917"/>
                  <a:pt x="768" y="3685"/>
                  <a:pt x="1721" y="3685"/>
                </a:cubicBezTo>
                <a:lnTo>
                  <a:pt x="1966" y="3685"/>
                </a:lnTo>
                <a:cubicBezTo>
                  <a:pt x="2918" y="3685"/>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1936678" y="3827043"/>
            <a:ext cx="59794" cy="59842"/>
          </a:xfrm>
          <a:custGeom>
            <a:avLst/>
            <a:gdLst/>
            <a:ahLst/>
            <a:cxnLst/>
            <a:rect l="l" t="t" r="r" b="b"/>
            <a:pathLst>
              <a:path w="3683" h="3686" extrusionOk="0">
                <a:moveTo>
                  <a:pt x="1719" y="0"/>
                </a:moveTo>
                <a:cubicBezTo>
                  <a:pt x="766" y="0"/>
                  <a:pt x="0" y="767"/>
                  <a:pt x="0" y="1719"/>
                </a:cubicBezTo>
                <a:lnTo>
                  <a:pt x="0" y="1964"/>
                </a:lnTo>
                <a:cubicBezTo>
                  <a:pt x="0" y="2917"/>
                  <a:pt x="766" y="3685"/>
                  <a:pt x="1719"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1721840" y="3930785"/>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1829251" y="3930785"/>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1936678" y="3930785"/>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1721840" y="4034494"/>
            <a:ext cx="59810" cy="59842"/>
          </a:xfrm>
          <a:custGeom>
            <a:avLst/>
            <a:gdLst/>
            <a:ahLst/>
            <a:cxnLst/>
            <a:rect l="l" t="t" r="r" b="b"/>
            <a:pathLst>
              <a:path w="3684" h="3686" extrusionOk="0">
                <a:moveTo>
                  <a:pt x="1720" y="1"/>
                </a:moveTo>
                <a:cubicBezTo>
                  <a:pt x="767" y="1"/>
                  <a:pt x="1" y="767"/>
                  <a:pt x="1" y="1720"/>
                </a:cubicBezTo>
                <a:lnTo>
                  <a:pt x="1" y="1966"/>
                </a:lnTo>
                <a:cubicBezTo>
                  <a:pt x="1" y="2917"/>
                  <a:pt x="767" y="3685"/>
                  <a:pt x="1720"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1829251" y="4034494"/>
            <a:ext cx="59826" cy="59842"/>
          </a:xfrm>
          <a:custGeom>
            <a:avLst/>
            <a:gdLst/>
            <a:ahLst/>
            <a:cxnLst/>
            <a:rect l="l" t="t" r="r" b="b"/>
            <a:pathLst>
              <a:path w="3685" h="3686" extrusionOk="0">
                <a:moveTo>
                  <a:pt x="1721" y="1"/>
                </a:moveTo>
                <a:cubicBezTo>
                  <a:pt x="768" y="1"/>
                  <a:pt x="0" y="767"/>
                  <a:pt x="0" y="1720"/>
                </a:cubicBezTo>
                <a:lnTo>
                  <a:pt x="0" y="1966"/>
                </a:lnTo>
                <a:cubicBezTo>
                  <a:pt x="0" y="2917"/>
                  <a:pt x="768" y="3685"/>
                  <a:pt x="1721" y="3685"/>
                </a:cubicBezTo>
                <a:lnTo>
                  <a:pt x="1966" y="3685"/>
                </a:lnTo>
                <a:cubicBezTo>
                  <a:pt x="2918" y="3685"/>
                  <a:pt x="3685" y="2917"/>
                  <a:pt x="3685" y="1966"/>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1936678" y="4034494"/>
            <a:ext cx="59794" cy="59842"/>
          </a:xfrm>
          <a:custGeom>
            <a:avLst/>
            <a:gdLst/>
            <a:ahLst/>
            <a:cxnLst/>
            <a:rect l="l" t="t" r="r" b="b"/>
            <a:pathLst>
              <a:path w="3683" h="3686" extrusionOk="0">
                <a:moveTo>
                  <a:pt x="1719" y="1"/>
                </a:moveTo>
                <a:cubicBezTo>
                  <a:pt x="766" y="1"/>
                  <a:pt x="0" y="767"/>
                  <a:pt x="0" y="1720"/>
                </a:cubicBezTo>
                <a:lnTo>
                  <a:pt x="0" y="1966"/>
                </a:lnTo>
                <a:cubicBezTo>
                  <a:pt x="0" y="2917"/>
                  <a:pt x="766" y="3685"/>
                  <a:pt x="1719"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1721840" y="4138236"/>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1829251" y="4138236"/>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1936678" y="4138236"/>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1721840" y="4241945"/>
            <a:ext cx="59810" cy="59842"/>
          </a:xfrm>
          <a:custGeom>
            <a:avLst/>
            <a:gdLst/>
            <a:ahLst/>
            <a:cxnLst/>
            <a:rect l="l" t="t" r="r" b="b"/>
            <a:pathLst>
              <a:path w="3684" h="3686" extrusionOk="0">
                <a:moveTo>
                  <a:pt x="1720" y="1"/>
                </a:moveTo>
                <a:cubicBezTo>
                  <a:pt x="767" y="1"/>
                  <a:pt x="1" y="769"/>
                  <a:pt x="1" y="1720"/>
                </a:cubicBezTo>
                <a:lnTo>
                  <a:pt x="1" y="1966"/>
                </a:lnTo>
                <a:cubicBezTo>
                  <a:pt x="1" y="2917"/>
                  <a:pt x="767" y="3685"/>
                  <a:pt x="1720"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1829251" y="4241945"/>
            <a:ext cx="59826" cy="59842"/>
          </a:xfrm>
          <a:custGeom>
            <a:avLst/>
            <a:gdLst/>
            <a:ahLst/>
            <a:cxnLst/>
            <a:rect l="l" t="t" r="r" b="b"/>
            <a:pathLst>
              <a:path w="3685" h="3686" extrusionOk="0">
                <a:moveTo>
                  <a:pt x="1721" y="1"/>
                </a:moveTo>
                <a:cubicBezTo>
                  <a:pt x="768" y="1"/>
                  <a:pt x="0" y="769"/>
                  <a:pt x="0" y="1720"/>
                </a:cubicBezTo>
                <a:lnTo>
                  <a:pt x="0" y="1966"/>
                </a:lnTo>
                <a:cubicBezTo>
                  <a:pt x="0" y="2917"/>
                  <a:pt x="768" y="3685"/>
                  <a:pt x="1721" y="3685"/>
                </a:cubicBezTo>
                <a:lnTo>
                  <a:pt x="1966" y="3685"/>
                </a:lnTo>
                <a:cubicBezTo>
                  <a:pt x="2918" y="3685"/>
                  <a:pt x="3685" y="2917"/>
                  <a:pt x="3685" y="1966"/>
                </a:cubicBezTo>
                <a:lnTo>
                  <a:pt x="3685" y="1720"/>
                </a:lnTo>
                <a:cubicBezTo>
                  <a:pt x="3685" y="769"/>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1936678" y="4241945"/>
            <a:ext cx="59794" cy="59842"/>
          </a:xfrm>
          <a:custGeom>
            <a:avLst/>
            <a:gdLst/>
            <a:ahLst/>
            <a:cxnLst/>
            <a:rect l="l" t="t" r="r" b="b"/>
            <a:pathLst>
              <a:path w="3683" h="3686" extrusionOk="0">
                <a:moveTo>
                  <a:pt x="1719" y="1"/>
                </a:moveTo>
                <a:cubicBezTo>
                  <a:pt x="766" y="1"/>
                  <a:pt x="0" y="769"/>
                  <a:pt x="0" y="1720"/>
                </a:cubicBezTo>
                <a:lnTo>
                  <a:pt x="0" y="1966"/>
                </a:lnTo>
                <a:cubicBezTo>
                  <a:pt x="0" y="2917"/>
                  <a:pt x="766" y="3685"/>
                  <a:pt x="1719"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1721840" y="4345686"/>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1829251" y="4345686"/>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1936678" y="4345686"/>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1721840" y="4449396"/>
            <a:ext cx="59810" cy="59842"/>
          </a:xfrm>
          <a:custGeom>
            <a:avLst/>
            <a:gdLst/>
            <a:ahLst/>
            <a:cxnLst/>
            <a:rect l="l" t="t" r="r" b="b"/>
            <a:pathLst>
              <a:path w="3684" h="3686" extrusionOk="0">
                <a:moveTo>
                  <a:pt x="1720" y="1"/>
                </a:moveTo>
                <a:cubicBezTo>
                  <a:pt x="767" y="1"/>
                  <a:pt x="1" y="769"/>
                  <a:pt x="1" y="1721"/>
                </a:cubicBezTo>
                <a:lnTo>
                  <a:pt x="1" y="1966"/>
                </a:lnTo>
                <a:cubicBezTo>
                  <a:pt x="1" y="2919"/>
                  <a:pt x="767" y="3685"/>
                  <a:pt x="1720"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1829251" y="4449396"/>
            <a:ext cx="59826" cy="59842"/>
          </a:xfrm>
          <a:custGeom>
            <a:avLst/>
            <a:gdLst/>
            <a:ahLst/>
            <a:cxnLst/>
            <a:rect l="l" t="t" r="r" b="b"/>
            <a:pathLst>
              <a:path w="3685" h="3686" extrusionOk="0">
                <a:moveTo>
                  <a:pt x="1721" y="1"/>
                </a:moveTo>
                <a:cubicBezTo>
                  <a:pt x="768" y="1"/>
                  <a:pt x="0" y="769"/>
                  <a:pt x="0" y="1721"/>
                </a:cubicBezTo>
                <a:lnTo>
                  <a:pt x="0" y="1966"/>
                </a:lnTo>
                <a:cubicBezTo>
                  <a:pt x="0" y="2919"/>
                  <a:pt x="768" y="3685"/>
                  <a:pt x="1721" y="3685"/>
                </a:cubicBezTo>
                <a:lnTo>
                  <a:pt x="1966" y="3685"/>
                </a:lnTo>
                <a:cubicBezTo>
                  <a:pt x="2918" y="3685"/>
                  <a:pt x="3685" y="2919"/>
                  <a:pt x="3685" y="1966"/>
                </a:cubicBezTo>
                <a:lnTo>
                  <a:pt x="3685" y="1721"/>
                </a:lnTo>
                <a:cubicBezTo>
                  <a:pt x="3685" y="769"/>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1936678" y="4449396"/>
            <a:ext cx="59794" cy="59842"/>
          </a:xfrm>
          <a:custGeom>
            <a:avLst/>
            <a:gdLst/>
            <a:ahLst/>
            <a:cxnLst/>
            <a:rect l="l" t="t" r="r" b="b"/>
            <a:pathLst>
              <a:path w="3683" h="3686" extrusionOk="0">
                <a:moveTo>
                  <a:pt x="1719" y="1"/>
                </a:moveTo>
                <a:cubicBezTo>
                  <a:pt x="766" y="1"/>
                  <a:pt x="0" y="769"/>
                  <a:pt x="0" y="1721"/>
                </a:cubicBezTo>
                <a:lnTo>
                  <a:pt x="0" y="1966"/>
                </a:lnTo>
                <a:cubicBezTo>
                  <a:pt x="0" y="2919"/>
                  <a:pt x="766" y="3685"/>
                  <a:pt x="1719"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1721840" y="4553137"/>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1829251" y="4553137"/>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1936678" y="4553137"/>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1721840" y="4656879"/>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1829251" y="4656879"/>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1936678" y="4656879"/>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1721840" y="4760588"/>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1829251" y="4760588"/>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1936678" y="4760588"/>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1721840" y="4864330"/>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1829251" y="4864330"/>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1936678" y="4864330"/>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1718090" y="3044078"/>
            <a:ext cx="59810" cy="59826"/>
          </a:xfrm>
          <a:custGeom>
            <a:avLst/>
            <a:gdLst/>
            <a:ahLst/>
            <a:cxnLst/>
            <a:rect l="l" t="t" r="r" b="b"/>
            <a:pathLst>
              <a:path w="3684" h="3685" extrusionOk="0">
                <a:moveTo>
                  <a:pt x="1517" y="0"/>
                </a:moveTo>
                <a:cubicBezTo>
                  <a:pt x="677" y="0"/>
                  <a:pt x="1" y="677"/>
                  <a:pt x="1" y="1517"/>
                </a:cubicBezTo>
                <a:lnTo>
                  <a:pt x="1" y="2167"/>
                </a:lnTo>
                <a:cubicBezTo>
                  <a:pt x="1" y="3008"/>
                  <a:pt x="677" y="3685"/>
                  <a:pt x="1517" y="3685"/>
                </a:cubicBezTo>
                <a:lnTo>
                  <a:pt x="2167" y="3685"/>
                </a:lnTo>
                <a:cubicBezTo>
                  <a:pt x="3007" y="3685"/>
                  <a:pt x="3684" y="3008"/>
                  <a:pt x="3684" y="2167"/>
                </a:cubicBezTo>
                <a:lnTo>
                  <a:pt x="3684" y="1517"/>
                </a:lnTo>
                <a:cubicBezTo>
                  <a:pt x="3684" y="677"/>
                  <a:pt x="3007" y="0"/>
                  <a:pt x="216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1825533" y="3044078"/>
            <a:ext cx="59794" cy="59826"/>
          </a:xfrm>
          <a:custGeom>
            <a:avLst/>
            <a:gdLst/>
            <a:ahLst/>
            <a:cxnLst/>
            <a:rect l="l" t="t" r="r" b="b"/>
            <a:pathLst>
              <a:path w="3683" h="3685" extrusionOk="0">
                <a:moveTo>
                  <a:pt x="1517" y="0"/>
                </a:moveTo>
                <a:cubicBezTo>
                  <a:pt x="676" y="0"/>
                  <a:pt x="0" y="677"/>
                  <a:pt x="0" y="1517"/>
                </a:cubicBezTo>
                <a:lnTo>
                  <a:pt x="0" y="2167"/>
                </a:lnTo>
                <a:cubicBezTo>
                  <a:pt x="0" y="3008"/>
                  <a:pt x="676" y="3685"/>
                  <a:pt x="1517" y="3685"/>
                </a:cubicBezTo>
                <a:lnTo>
                  <a:pt x="2166" y="3685"/>
                </a:lnTo>
                <a:cubicBezTo>
                  <a:pt x="3007" y="3685"/>
                  <a:pt x="3683" y="3008"/>
                  <a:pt x="3683" y="2167"/>
                </a:cubicBezTo>
                <a:lnTo>
                  <a:pt x="3683" y="1517"/>
                </a:lnTo>
                <a:cubicBezTo>
                  <a:pt x="3683" y="677"/>
                  <a:pt x="3007" y="0"/>
                  <a:pt x="21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1932927" y="3044078"/>
            <a:ext cx="59826" cy="59826"/>
          </a:xfrm>
          <a:custGeom>
            <a:avLst/>
            <a:gdLst/>
            <a:ahLst/>
            <a:cxnLst/>
            <a:rect l="l" t="t" r="r" b="b"/>
            <a:pathLst>
              <a:path w="3685" h="3685" extrusionOk="0">
                <a:moveTo>
                  <a:pt x="1519" y="0"/>
                </a:moveTo>
                <a:cubicBezTo>
                  <a:pt x="679" y="0"/>
                  <a:pt x="0" y="677"/>
                  <a:pt x="0" y="1517"/>
                </a:cubicBezTo>
                <a:lnTo>
                  <a:pt x="0" y="2167"/>
                </a:lnTo>
                <a:cubicBezTo>
                  <a:pt x="0" y="3008"/>
                  <a:pt x="679" y="3685"/>
                  <a:pt x="1519" y="3685"/>
                </a:cubicBezTo>
                <a:lnTo>
                  <a:pt x="2167" y="3685"/>
                </a:lnTo>
                <a:cubicBezTo>
                  <a:pt x="3009" y="3685"/>
                  <a:pt x="3685" y="3008"/>
                  <a:pt x="3685" y="2167"/>
                </a:cubicBezTo>
                <a:lnTo>
                  <a:pt x="3685" y="1517"/>
                </a:lnTo>
                <a:cubicBezTo>
                  <a:pt x="3685" y="677"/>
                  <a:pt x="3009" y="0"/>
                  <a:pt x="216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2158626" y="5052201"/>
            <a:ext cx="549539" cy="24661"/>
          </a:xfrm>
          <a:custGeom>
            <a:avLst/>
            <a:gdLst/>
            <a:ahLst/>
            <a:cxnLst/>
            <a:rect l="l" t="t" r="r" b="b"/>
            <a:pathLst>
              <a:path w="33849" h="1519" extrusionOk="0">
                <a:moveTo>
                  <a:pt x="0" y="0"/>
                </a:moveTo>
                <a:lnTo>
                  <a:pt x="0" y="1518"/>
                </a:lnTo>
                <a:lnTo>
                  <a:pt x="33848" y="1518"/>
                </a:lnTo>
                <a:lnTo>
                  <a:pt x="3384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1170451" y="5019423"/>
            <a:ext cx="549555" cy="24661"/>
          </a:xfrm>
          <a:custGeom>
            <a:avLst/>
            <a:gdLst/>
            <a:ahLst/>
            <a:cxnLst/>
            <a:rect l="l" t="t" r="r" b="b"/>
            <a:pathLst>
              <a:path w="33850" h="1519" extrusionOk="0">
                <a:moveTo>
                  <a:pt x="1" y="1"/>
                </a:moveTo>
                <a:lnTo>
                  <a:pt x="1" y="1519"/>
                </a:lnTo>
                <a:lnTo>
                  <a:pt x="33849" y="1519"/>
                </a:lnTo>
                <a:lnTo>
                  <a:pt x="33849" y="1"/>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2646245" y="4460435"/>
            <a:ext cx="530316" cy="616427"/>
          </a:xfrm>
          <a:custGeom>
            <a:avLst/>
            <a:gdLst/>
            <a:ahLst/>
            <a:cxnLst/>
            <a:rect l="l" t="t" r="r" b="b"/>
            <a:pathLst>
              <a:path w="32665" h="37969" extrusionOk="0">
                <a:moveTo>
                  <a:pt x="16333" y="1"/>
                </a:moveTo>
                <a:lnTo>
                  <a:pt x="0" y="11718"/>
                </a:lnTo>
                <a:lnTo>
                  <a:pt x="0" y="37968"/>
                </a:lnTo>
                <a:lnTo>
                  <a:pt x="32665" y="37968"/>
                </a:lnTo>
                <a:lnTo>
                  <a:pt x="32665" y="11718"/>
                </a:lnTo>
                <a:lnTo>
                  <a:pt x="163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2646245" y="5044766"/>
            <a:ext cx="530316" cy="32097"/>
          </a:xfrm>
          <a:custGeom>
            <a:avLst/>
            <a:gdLst/>
            <a:ahLst/>
            <a:cxnLst/>
            <a:rect l="l" t="t" r="r" b="b"/>
            <a:pathLst>
              <a:path w="32665" h="1977" extrusionOk="0">
                <a:moveTo>
                  <a:pt x="0" y="0"/>
                </a:moveTo>
                <a:lnTo>
                  <a:pt x="0" y="1976"/>
                </a:lnTo>
                <a:lnTo>
                  <a:pt x="32665" y="1976"/>
                </a:lnTo>
                <a:lnTo>
                  <a:pt x="32665" y="0"/>
                </a:ln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2833710" y="4812118"/>
            <a:ext cx="155401" cy="264744"/>
          </a:xfrm>
          <a:custGeom>
            <a:avLst/>
            <a:gdLst/>
            <a:ahLst/>
            <a:cxnLst/>
            <a:rect l="l" t="t" r="r" b="b"/>
            <a:pathLst>
              <a:path w="9572" h="16307" extrusionOk="0">
                <a:moveTo>
                  <a:pt x="3082" y="0"/>
                </a:moveTo>
                <a:cubicBezTo>
                  <a:pt x="1381" y="0"/>
                  <a:pt x="0" y="1381"/>
                  <a:pt x="0" y="3083"/>
                </a:cubicBezTo>
                <a:lnTo>
                  <a:pt x="0" y="16306"/>
                </a:lnTo>
                <a:lnTo>
                  <a:pt x="9571" y="16306"/>
                </a:lnTo>
                <a:lnTo>
                  <a:pt x="9569" y="3083"/>
                </a:lnTo>
                <a:cubicBezTo>
                  <a:pt x="9569" y="1381"/>
                  <a:pt x="8188" y="0"/>
                  <a:pt x="648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2577035" y="4446636"/>
            <a:ext cx="665180" cy="269501"/>
          </a:xfrm>
          <a:custGeom>
            <a:avLst/>
            <a:gdLst/>
            <a:ahLst/>
            <a:cxnLst/>
            <a:rect l="l" t="t" r="r" b="b"/>
            <a:pathLst>
              <a:path w="40972" h="16600" extrusionOk="0">
                <a:moveTo>
                  <a:pt x="20603" y="1"/>
                </a:moveTo>
                <a:cubicBezTo>
                  <a:pt x="20077" y="1"/>
                  <a:pt x="19551" y="167"/>
                  <a:pt x="19107" y="498"/>
                </a:cubicBezTo>
                <a:lnTo>
                  <a:pt x="570" y="14483"/>
                </a:lnTo>
                <a:cubicBezTo>
                  <a:pt x="165" y="14787"/>
                  <a:pt x="1" y="15316"/>
                  <a:pt x="163" y="15797"/>
                </a:cubicBezTo>
                <a:cubicBezTo>
                  <a:pt x="323" y="16276"/>
                  <a:pt x="772" y="16600"/>
                  <a:pt x="1280" y="16600"/>
                </a:cubicBezTo>
                <a:cubicBezTo>
                  <a:pt x="1535" y="16600"/>
                  <a:pt x="1783" y="16515"/>
                  <a:pt x="1988" y="16362"/>
                </a:cubicBezTo>
                <a:lnTo>
                  <a:pt x="20525" y="2376"/>
                </a:lnTo>
                <a:cubicBezTo>
                  <a:pt x="20548" y="2358"/>
                  <a:pt x="20575" y="2349"/>
                  <a:pt x="20603" y="2349"/>
                </a:cubicBezTo>
                <a:cubicBezTo>
                  <a:pt x="20630" y="2349"/>
                  <a:pt x="20657" y="2358"/>
                  <a:pt x="20680" y="2376"/>
                </a:cubicBezTo>
                <a:lnTo>
                  <a:pt x="38941" y="15841"/>
                </a:lnTo>
                <a:cubicBezTo>
                  <a:pt x="39151" y="15996"/>
                  <a:pt x="39396" y="16071"/>
                  <a:pt x="39639" y="16071"/>
                </a:cubicBezTo>
                <a:cubicBezTo>
                  <a:pt x="40000" y="16071"/>
                  <a:pt x="40356" y="15905"/>
                  <a:pt x="40586" y="15592"/>
                </a:cubicBezTo>
                <a:cubicBezTo>
                  <a:pt x="40972" y="15069"/>
                  <a:pt x="40861" y="14333"/>
                  <a:pt x="40338" y="13947"/>
                </a:cubicBezTo>
                <a:lnTo>
                  <a:pt x="22079" y="482"/>
                </a:lnTo>
                <a:cubicBezTo>
                  <a:pt x="21639" y="161"/>
                  <a:pt x="21121" y="1"/>
                  <a:pt x="206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2862868" y="4616535"/>
            <a:ext cx="93530" cy="89974"/>
          </a:xfrm>
          <a:custGeom>
            <a:avLst/>
            <a:gdLst/>
            <a:ahLst/>
            <a:cxnLst/>
            <a:rect l="l" t="t" r="r" b="b"/>
            <a:pathLst>
              <a:path w="5761" h="5542" extrusionOk="0">
                <a:moveTo>
                  <a:pt x="2990" y="0"/>
                </a:moveTo>
                <a:cubicBezTo>
                  <a:pt x="1868" y="0"/>
                  <a:pt x="858" y="675"/>
                  <a:pt x="429" y="1711"/>
                </a:cubicBezTo>
                <a:cubicBezTo>
                  <a:pt x="1" y="2746"/>
                  <a:pt x="237" y="3937"/>
                  <a:pt x="1029" y="4729"/>
                </a:cubicBezTo>
                <a:cubicBezTo>
                  <a:pt x="1559" y="5259"/>
                  <a:pt x="2268" y="5541"/>
                  <a:pt x="2990" y="5541"/>
                </a:cubicBezTo>
                <a:cubicBezTo>
                  <a:pt x="3347" y="5541"/>
                  <a:pt x="3707" y="5472"/>
                  <a:pt x="4050" y="5330"/>
                </a:cubicBezTo>
                <a:cubicBezTo>
                  <a:pt x="5086" y="4902"/>
                  <a:pt x="5760" y="3891"/>
                  <a:pt x="5760" y="2771"/>
                </a:cubicBezTo>
                <a:cubicBezTo>
                  <a:pt x="5760" y="1240"/>
                  <a:pt x="4520" y="0"/>
                  <a:pt x="2990"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2751723" y="4877659"/>
            <a:ext cx="68983" cy="130432"/>
          </a:xfrm>
          <a:custGeom>
            <a:avLst/>
            <a:gdLst/>
            <a:ahLst/>
            <a:cxnLst/>
            <a:rect l="l" t="t" r="r" b="b"/>
            <a:pathLst>
              <a:path w="4249" h="8034" extrusionOk="0">
                <a:moveTo>
                  <a:pt x="2125" y="0"/>
                </a:moveTo>
                <a:cubicBezTo>
                  <a:pt x="980" y="0"/>
                  <a:pt x="52" y="367"/>
                  <a:pt x="6" y="826"/>
                </a:cubicBezTo>
                <a:lnTo>
                  <a:pt x="1" y="826"/>
                </a:lnTo>
                <a:lnTo>
                  <a:pt x="1" y="8033"/>
                </a:lnTo>
                <a:lnTo>
                  <a:pt x="4249" y="8033"/>
                </a:lnTo>
                <a:lnTo>
                  <a:pt x="4249" y="826"/>
                </a:lnTo>
                <a:lnTo>
                  <a:pt x="4244" y="826"/>
                </a:lnTo>
                <a:cubicBezTo>
                  <a:pt x="4198" y="367"/>
                  <a:pt x="3268" y="0"/>
                  <a:pt x="212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2781872" y="4827817"/>
            <a:ext cx="8669" cy="205633"/>
          </a:xfrm>
          <a:custGeom>
            <a:avLst/>
            <a:gdLst/>
            <a:ahLst/>
            <a:cxnLst/>
            <a:rect l="l" t="t" r="r" b="b"/>
            <a:pathLst>
              <a:path w="534" h="12666" extrusionOk="0">
                <a:moveTo>
                  <a:pt x="0" y="0"/>
                </a:moveTo>
                <a:lnTo>
                  <a:pt x="0" y="12666"/>
                </a:lnTo>
                <a:lnTo>
                  <a:pt x="534" y="12666"/>
                </a:lnTo>
                <a:lnTo>
                  <a:pt x="534"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2751723" y="4906248"/>
            <a:ext cx="68983" cy="6478"/>
          </a:xfrm>
          <a:custGeom>
            <a:avLst/>
            <a:gdLst/>
            <a:ahLst/>
            <a:cxnLst/>
            <a:rect l="l" t="t" r="r" b="b"/>
            <a:pathLst>
              <a:path w="4249" h="399" extrusionOk="0">
                <a:moveTo>
                  <a:pt x="1" y="1"/>
                </a:moveTo>
                <a:lnTo>
                  <a:pt x="1" y="399"/>
                </a:lnTo>
                <a:lnTo>
                  <a:pt x="4249" y="399"/>
                </a:lnTo>
                <a:lnTo>
                  <a:pt x="424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2751723" y="4939644"/>
            <a:ext cx="68983" cy="6478"/>
          </a:xfrm>
          <a:custGeom>
            <a:avLst/>
            <a:gdLst/>
            <a:ahLst/>
            <a:cxnLst/>
            <a:rect l="l" t="t" r="r" b="b"/>
            <a:pathLst>
              <a:path w="4249" h="399" extrusionOk="0">
                <a:moveTo>
                  <a:pt x="1" y="1"/>
                </a:moveTo>
                <a:lnTo>
                  <a:pt x="1" y="399"/>
                </a:lnTo>
                <a:lnTo>
                  <a:pt x="4249" y="399"/>
                </a:lnTo>
                <a:lnTo>
                  <a:pt x="424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2751723" y="4973023"/>
            <a:ext cx="68983" cy="6494"/>
          </a:xfrm>
          <a:custGeom>
            <a:avLst/>
            <a:gdLst/>
            <a:ahLst/>
            <a:cxnLst/>
            <a:rect l="l" t="t" r="r" b="b"/>
            <a:pathLst>
              <a:path w="4249" h="400" extrusionOk="0">
                <a:moveTo>
                  <a:pt x="1" y="0"/>
                </a:moveTo>
                <a:lnTo>
                  <a:pt x="1" y="400"/>
                </a:lnTo>
                <a:lnTo>
                  <a:pt x="4249" y="400"/>
                </a:lnTo>
                <a:lnTo>
                  <a:pt x="424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2751723" y="5006451"/>
            <a:ext cx="68983" cy="6478"/>
          </a:xfrm>
          <a:custGeom>
            <a:avLst/>
            <a:gdLst/>
            <a:ahLst/>
            <a:cxnLst/>
            <a:rect l="l" t="t" r="r" b="b"/>
            <a:pathLst>
              <a:path w="4249" h="399" extrusionOk="0">
                <a:moveTo>
                  <a:pt x="1" y="0"/>
                </a:moveTo>
                <a:lnTo>
                  <a:pt x="1" y="398"/>
                </a:lnTo>
                <a:lnTo>
                  <a:pt x="4249" y="398"/>
                </a:lnTo>
                <a:lnTo>
                  <a:pt x="424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2997700" y="4877659"/>
            <a:ext cx="68983" cy="130432"/>
          </a:xfrm>
          <a:custGeom>
            <a:avLst/>
            <a:gdLst/>
            <a:ahLst/>
            <a:cxnLst/>
            <a:rect l="l" t="t" r="r" b="b"/>
            <a:pathLst>
              <a:path w="4249" h="8034" extrusionOk="0">
                <a:moveTo>
                  <a:pt x="2123" y="0"/>
                </a:moveTo>
                <a:cubicBezTo>
                  <a:pt x="979" y="0"/>
                  <a:pt x="49" y="367"/>
                  <a:pt x="4" y="826"/>
                </a:cubicBezTo>
                <a:lnTo>
                  <a:pt x="0" y="826"/>
                </a:lnTo>
                <a:lnTo>
                  <a:pt x="0" y="8033"/>
                </a:lnTo>
                <a:lnTo>
                  <a:pt x="4248" y="8033"/>
                </a:lnTo>
                <a:lnTo>
                  <a:pt x="4248" y="826"/>
                </a:lnTo>
                <a:lnTo>
                  <a:pt x="4243" y="826"/>
                </a:lnTo>
                <a:cubicBezTo>
                  <a:pt x="4196" y="367"/>
                  <a:pt x="3267" y="0"/>
                  <a:pt x="212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3027832" y="4822346"/>
            <a:ext cx="8686" cy="205649"/>
          </a:xfrm>
          <a:custGeom>
            <a:avLst/>
            <a:gdLst/>
            <a:ahLst/>
            <a:cxnLst/>
            <a:rect l="l" t="t" r="r" b="b"/>
            <a:pathLst>
              <a:path w="535" h="12667" extrusionOk="0">
                <a:moveTo>
                  <a:pt x="1" y="1"/>
                </a:moveTo>
                <a:lnTo>
                  <a:pt x="1" y="12666"/>
                </a:lnTo>
                <a:lnTo>
                  <a:pt x="534" y="12666"/>
                </a:lnTo>
                <a:lnTo>
                  <a:pt x="534"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2997700" y="4906248"/>
            <a:ext cx="68950" cy="6478"/>
          </a:xfrm>
          <a:custGeom>
            <a:avLst/>
            <a:gdLst/>
            <a:ahLst/>
            <a:cxnLst/>
            <a:rect l="l" t="t" r="r" b="b"/>
            <a:pathLst>
              <a:path w="4247" h="399" extrusionOk="0">
                <a:moveTo>
                  <a:pt x="0" y="1"/>
                </a:moveTo>
                <a:lnTo>
                  <a:pt x="0" y="399"/>
                </a:lnTo>
                <a:lnTo>
                  <a:pt x="4247" y="399"/>
                </a:lnTo>
                <a:lnTo>
                  <a:pt x="42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2997700" y="4939644"/>
            <a:ext cx="68950" cy="6478"/>
          </a:xfrm>
          <a:custGeom>
            <a:avLst/>
            <a:gdLst/>
            <a:ahLst/>
            <a:cxnLst/>
            <a:rect l="l" t="t" r="r" b="b"/>
            <a:pathLst>
              <a:path w="4247" h="399" extrusionOk="0">
                <a:moveTo>
                  <a:pt x="0" y="1"/>
                </a:moveTo>
                <a:lnTo>
                  <a:pt x="0" y="399"/>
                </a:lnTo>
                <a:lnTo>
                  <a:pt x="4247" y="399"/>
                </a:lnTo>
                <a:lnTo>
                  <a:pt x="42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2997700" y="4973023"/>
            <a:ext cx="68950" cy="6494"/>
          </a:xfrm>
          <a:custGeom>
            <a:avLst/>
            <a:gdLst/>
            <a:ahLst/>
            <a:cxnLst/>
            <a:rect l="l" t="t" r="r" b="b"/>
            <a:pathLst>
              <a:path w="4247" h="400" extrusionOk="0">
                <a:moveTo>
                  <a:pt x="0" y="0"/>
                </a:moveTo>
                <a:lnTo>
                  <a:pt x="0" y="400"/>
                </a:lnTo>
                <a:lnTo>
                  <a:pt x="4247" y="400"/>
                </a:lnTo>
                <a:lnTo>
                  <a:pt x="424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2997700" y="5006451"/>
            <a:ext cx="68950" cy="6478"/>
          </a:xfrm>
          <a:custGeom>
            <a:avLst/>
            <a:gdLst/>
            <a:ahLst/>
            <a:cxnLst/>
            <a:rect l="l" t="t" r="r" b="b"/>
            <a:pathLst>
              <a:path w="4247" h="399" extrusionOk="0">
                <a:moveTo>
                  <a:pt x="0" y="0"/>
                </a:moveTo>
                <a:lnTo>
                  <a:pt x="0" y="398"/>
                </a:lnTo>
                <a:lnTo>
                  <a:pt x="4247" y="398"/>
                </a:lnTo>
                <a:lnTo>
                  <a:pt x="424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3522951" y="5037898"/>
            <a:ext cx="919485" cy="39240"/>
          </a:xfrm>
          <a:custGeom>
            <a:avLst/>
            <a:gdLst/>
            <a:ahLst/>
            <a:cxnLst/>
            <a:rect l="l" t="t" r="r" b="b"/>
            <a:pathLst>
              <a:path w="56636" h="2417" extrusionOk="0">
                <a:moveTo>
                  <a:pt x="0" y="0"/>
                </a:moveTo>
                <a:lnTo>
                  <a:pt x="0" y="2417"/>
                </a:lnTo>
                <a:lnTo>
                  <a:pt x="56636" y="2417"/>
                </a:lnTo>
                <a:lnTo>
                  <a:pt x="56636" y="0"/>
                </a:ln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3340794" y="4441392"/>
            <a:ext cx="439546" cy="635746"/>
          </a:xfrm>
          <a:custGeom>
            <a:avLst/>
            <a:gdLst/>
            <a:ahLst/>
            <a:cxnLst/>
            <a:rect l="l" t="t" r="r" b="b"/>
            <a:pathLst>
              <a:path w="27074" h="39159" extrusionOk="0">
                <a:moveTo>
                  <a:pt x="13536" y="1"/>
                </a:moveTo>
                <a:lnTo>
                  <a:pt x="1" y="12086"/>
                </a:lnTo>
                <a:lnTo>
                  <a:pt x="1" y="39159"/>
                </a:lnTo>
                <a:lnTo>
                  <a:pt x="27073" y="39159"/>
                </a:lnTo>
                <a:lnTo>
                  <a:pt x="27073" y="12086"/>
                </a:lnTo>
                <a:lnTo>
                  <a:pt x="13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3340794" y="5044067"/>
            <a:ext cx="439546" cy="33071"/>
          </a:xfrm>
          <a:custGeom>
            <a:avLst/>
            <a:gdLst/>
            <a:ahLst/>
            <a:cxnLst/>
            <a:rect l="l" t="t" r="r" b="b"/>
            <a:pathLst>
              <a:path w="27074" h="2037" extrusionOk="0">
                <a:moveTo>
                  <a:pt x="1" y="1"/>
                </a:moveTo>
                <a:lnTo>
                  <a:pt x="1" y="2037"/>
                </a:lnTo>
                <a:lnTo>
                  <a:pt x="27073" y="2037"/>
                </a:lnTo>
                <a:lnTo>
                  <a:pt x="27073"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3480431" y="4804114"/>
            <a:ext cx="160288" cy="273024"/>
          </a:xfrm>
          <a:custGeom>
            <a:avLst/>
            <a:gdLst/>
            <a:ahLst/>
            <a:cxnLst/>
            <a:rect l="l" t="t" r="r" b="b"/>
            <a:pathLst>
              <a:path w="9873" h="16817" extrusionOk="0">
                <a:moveTo>
                  <a:pt x="2239" y="0"/>
                </a:moveTo>
                <a:cubicBezTo>
                  <a:pt x="1002" y="0"/>
                  <a:pt x="0" y="1002"/>
                  <a:pt x="0" y="2239"/>
                </a:cubicBezTo>
                <a:lnTo>
                  <a:pt x="0" y="16817"/>
                </a:lnTo>
                <a:lnTo>
                  <a:pt x="9872" y="16817"/>
                </a:lnTo>
                <a:lnTo>
                  <a:pt x="9872" y="2239"/>
                </a:lnTo>
                <a:cubicBezTo>
                  <a:pt x="9872" y="1002"/>
                  <a:pt x="8870" y="0"/>
                  <a:pt x="763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3270139" y="4430255"/>
            <a:ext cx="576602" cy="274274"/>
          </a:xfrm>
          <a:custGeom>
            <a:avLst/>
            <a:gdLst/>
            <a:ahLst/>
            <a:cxnLst/>
            <a:rect l="l" t="t" r="r" b="b"/>
            <a:pathLst>
              <a:path w="35516" h="16894" extrusionOk="0">
                <a:moveTo>
                  <a:pt x="17897" y="0"/>
                </a:moveTo>
                <a:cubicBezTo>
                  <a:pt x="17270" y="0"/>
                  <a:pt x="16644" y="225"/>
                  <a:pt x="16148" y="676"/>
                </a:cubicBezTo>
                <a:lnTo>
                  <a:pt x="483" y="14844"/>
                </a:lnTo>
                <a:cubicBezTo>
                  <a:pt x="122" y="15169"/>
                  <a:pt x="1" y="15686"/>
                  <a:pt x="175" y="16138"/>
                </a:cubicBezTo>
                <a:cubicBezTo>
                  <a:pt x="349" y="16593"/>
                  <a:pt x="786" y="16894"/>
                  <a:pt x="1274" y="16894"/>
                </a:cubicBezTo>
                <a:cubicBezTo>
                  <a:pt x="1565" y="16894"/>
                  <a:pt x="1846" y="16785"/>
                  <a:pt x="2063" y="16587"/>
                </a:cubicBezTo>
                <a:lnTo>
                  <a:pt x="17728" y="2420"/>
                </a:lnTo>
                <a:cubicBezTo>
                  <a:pt x="17776" y="2375"/>
                  <a:pt x="17836" y="2353"/>
                  <a:pt x="17897" y="2353"/>
                </a:cubicBezTo>
                <a:cubicBezTo>
                  <a:pt x="17958" y="2353"/>
                  <a:pt x="18018" y="2375"/>
                  <a:pt x="18066" y="2418"/>
                </a:cubicBezTo>
                <a:lnTo>
                  <a:pt x="33442" y="16052"/>
                </a:lnTo>
                <a:cubicBezTo>
                  <a:pt x="33664" y="16241"/>
                  <a:pt x="33936" y="16334"/>
                  <a:pt x="34207" y="16334"/>
                </a:cubicBezTo>
                <a:cubicBezTo>
                  <a:pt x="34533" y="16334"/>
                  <a:pt x="34856" y="16200"/>
                  <a:pt x="35089" y="15937"/>
                </a:cubicBezTo>
                <a:cubicBezTo>
                  <a:pt x="35515" y="15457"/>
                  <a:pt x="35476" y="14724"/>
                  <a:pt x="35004" y="14291"/>
                </a:cubicBezTo>
                <a:lnTo>
                  <a:pt x="19628" y="658"/>
                </a:lnTo>
                <a:cubicBezTo>
                  <a:pt x="19134" y="219"/>
                  <a:pt x="18515" y="0"/>
                  <a:pt x="178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838818" y="4982456"/>
            <a:ext cx="4285602" cy="279729"/>
          </a:xfrm>
          <a:custGeom>
            <a:avLst/>
            <a:gdLst/>
            <a:ahLst/>
            <a:cxnLst/>
            <a:rect l="l" t="t" r="r" b="b"/>
            <a:pathLst>
              <a:path w="263973" h="17230" extrusionOk="0">
                <a:moveTo>
                  <a:pt x="11995" y="0"/>
                </a:moveTo>
                <a:cubicBezTo>
                  <a:pt x="5371" y="0"/>
                  <a:pt x="1" y="7715"/>
                  <a:pt x="1" y="17229"/>
                </a:cubicBezTo>
                <a:lnTo>
                  <a:pt x="263972" y="17229"/>
                </a:lnTo>
                <a:cubicBezTo>
                  <a:pt x="263972" y="7715"/>
                  <a:pt x="258602" y="0"/>
                  <a:pt x="2519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479781" y="4283555"/>
            <a:ext cx="499113" cy="646234"/>
          </a:xfrm>
          <a:custGeom>
            <a:avLst/>
            <a:gdLst/>
            <a:ahLst/>
            <a:cxnLst/>
            <a:rect l="l" t="t" r="r" b="b"/>
            <a:pathLst>
              <a:path w="30743" h="39805" extrusionOk="0">
                <a:moveTo>
                  <a:pt x="15545" y="0"/>
                </a:moveTo>
                <a:cubicBezTo>
                  <a:pt x="14946" y="0"/>
                  <a:pt x="14339" y="33"/>
                  <a:pt x="13727" y="99"/>
                </a:cubicBezTo>
                <a:cubicBezTo>
                  <a:pt x="6771" y="851"/>
                  <a:pt x="1243" y="6003"/>
                  <a:pt x="461" y="12465"/>
                </a:cubicBezTo>
                <a:cubicBezTo>
                  <a:pt x="1" y="16273"/>
                  <a:pt x="1172" y="19816"/>
                  <a:pt x="3407" y="22571"/>
                </a:cubicBezTo>
                <a:cubicBezTo>
                  <a:pt x="5174" y="24750"/>
                  <a:pt x="6010" y="27434"/>
                  <a:pt x="5838" y="30155"/>
                </a:cubicBezTo>
                <a:cubicBezTo>
                  <a:pt x="5825" y="30349"/>
                  <a:pt x="5820" y="30543"/>
                  <a:pt x="5822" y="30740"/>
                </a:cubicBezTo>
                <a:cubicBezTo>
                  <a:pt x="5847" y="35714"/>
                  <a:pt x="10162" y="39736"/>
                  <a:pt x="15495" y="39803"/>
                </a:cubicBezTo>
                <a:cubicBezTo>
                  <a:pt x="15538" y="39804"/>
                  <a:pt x="15581" y="39804"/>
                  <a:pt x="15624" y="39804"/>
                </a:cubicBezTo>
                <a:cubicBezTo>
                  <a:pt x="20909" y="39804"/>
                  <a:pt x="25308" y="35836"/>
                  <a:pt x="25430" y="30912"/>
                </a:cubicBezTo>
                <a:cubicBezTo>
                  <a:pt x="25443" y="30462"/>
                  <a:pt x="25418" y="30009"/>
                  <a:pt x="25358" y="29562"/>
                </a:cubicBezTo>
                <a:cubicBezTo>
                  <a:pt x="25036" y="27154"/>
                  <a:pt x="25828" y="24748"/>
                  <a:pt x="27450" y="22848"/>
                </a:cubicBezTo>
                <a:cubicBezTo>
                  <a:pt x="29516" y="20428"/>
                  <a:pt x="30742" y="17363"/>
                  <a:pt x="30725" y="14036"/>
                </a:cubicBezTo>
                <a:cubicBezTo>
                  <a:pt x="30685" y="6271"/>
                  <a:pt x="23895" y="0"/>
                  <a:pt x="155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633884" y="4532129"/>
            <a:ext cx="199690" cy="609640"/>
          </a:xfrm>
          <a:custGeom>
            <a:avLst/>
            <a:gdLst/>
            <a:ahLst/>
            <a:cxnLst/>
            <a:rect l="l" t="t" r="r" b="b"/>
            <a:pathLst>
              <a:path w="12300" h="37551" extrusionOk="0">
                <a:moveTo>
                  <a:pt x="5994" y="0"/>
                </a:moveTo>
                <a:cubicBezTo>
                  <a:pt x="5993" y="0"/>
                  <a:pt x="5992" y="0"/>
                  <a:pt x="5991" y="0"/>
                </a:cubicBezTo>
                <a:cubicBezTo>
                  <a:pt x="5541" y="2"/>
                  <a:pt x="5179" y="368"/>
                  <a:pt x="5180" y="817"/>
                </a:cubicBezTo>
                <a:lnTo>
                  <a:pt x="5216" y="8213"/>
                </a:lnTo>
                <a:lnTo>
                  <a:pt x="1579" y="3260"/>
                </a:lnTo>
                <a:cubicBezTo>
                  <a:pt x="1419" y="3044"/>
                  <a:pt x="1173" y="2929"/>
                  <a:pt x="923" y="2929"/>
                </a:cubicBezTo>
                <a:cubicBezTo>
                  <a:pt x="755" y="2929"/>
                  <a:pt x="586" y="2981"/>
                  <a:pt x="441" y="3088"/>
                </a:cubicBezTo>
                <a:cubicBezTo>
                  <a:pt x="80" y="3354"/>
                  <a:pt x="0" y="3863"/>
                  <a:pt x="268" y="4224"/>
                </a:cubicBezTo>
                <a:lnTo>
                  <a:pt x="4946" y="10594"/>
                </a:lnTo>
                <a:cubicBezTo>
                  <a:pt x="5020" y="10695"/>
                  <a:pt x="5117" y="10776"/>
                  <a:pt x="5228" y="10834"/>
                </a:cubicBezTo>
                <a:lnTo>
                  <a:pt x="5349" y="36742"/>
                </a:lnTo>
                <a:cubicBezTo>
                  <a:pt x="5351" y="37189"/>
                  <a:pt x="5714" y="37550"/>
                  <a:pt x="6160" y="37550"/>
                </a:cubicBezTo>
                <a:cubicBezTo>
                  <a:pt x="6162" y="37550"/>
                  <a:pt x="6165" y="37550"/>
                  <a:pt x="6167" y="37550"/>
                </a:cubicBezTo>
                <a:cubicBezTo>
                  <a:pt x="6616" y="37549"/>
                  <a:pt x="6977" y="37182"/>
                  <a:pt x="6975" y="36733"/>
                </a:cubicBezTo>
                <a:lnTo>
                  <a:pt x="6884" y="17086"/>
                </a:lnTo>
                <a:lnTo>
                  <a:pt x="12039" y="10897"/>
                </a:lnTo>
                <a:cubicBezTo>
                  <a:pt x="12299" y="10550"/>
                  <a:pt x="12243" y="10060"/>
                  <a:pt x="11908" y="9782"/>
                </a:cubicBezTo>
                <a:cubicBezTo>
                  <a:pt x="11757" y="9656"/>
                  <a:pt x="11572" y="9593"/>
                  <a:pt x="11388" y="9593"/>
                </a:cubicBezTo>
                <a:cubicBezTo>
                  <a:pt x="11168" y="9593"/>
                  <a:pt x="10949" y="9682"/>
                  <a:pt x="10788" y="9856"/>
                </a:cubicBezTo>
                <a:lnTo>
                  <a:pt x="6871" y="14559"/>
                </a:lnTo>
                <a:lnTo>
                  <a:pt x="6808" y="808"/>
                </a:lnTo>
                <a:cubicBezTo>
                  <a:pt x="6804" y="360"/>
                  <a:pt x="6441" y="0"/>
                  <a:pt x="599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779252" y="3946062"/>
            <a:ext cx="603098" cy="781033"/>
          </a:xfrm>
          <a:custGeom>
            <a:avLst/>
            <a:gdLst/>
            <a:ahLst/>
            <a:cxnLst/>
            <a:rect l="l" t="t" r="r" b="b"/>
            <a:pathLst>
              <a:path w="37148" h="48108" extrusionOk="0">
                <a:moveTo>
                  <a:pt x="18346" y="1"/>
                </a:moveTo>
                <a:cubicBezTo>
                  <a:pt x="8214" y="1"/>
                  <a:pt x="1" y="7630"/>
                  <a:pt x="1" y="17042"/>
                </a:cubicBezTo>
                <a:cubicBezTo>
                  <a:pt x="1" y="21063"/>
                  <a:pt x="1501" y="24760"/>
                  <a:pt x="4011" y="27675"/>
                </a:cubicBezTo>
                <a:cubicBezTo>
                  <a:pt x="5984" y="29965"/>
                  <a:pt x="6958" y="32869"/>
                  <a:pt x="6581" y="35780"/>
                </a:cubicBezTo>
                <a:cubicBezTo>
                  <a:pt x="6512" y="36321"/>
                  <a:pt x="6486" y="36869"/>
                  <a:pt x="6502" y="37415"/>
                </a:cubicBezTo>
                <a:cubicBezTo>
                  <a:pt x="6681" y="43345"/>
                  <a:pt x="11991" y="48107"/>
                  <a:pt x="18356" y="48107"/>
                </a:cubicBezTo>
                <a:cubicBezTo>
                  <a:pt x="18425" y="48107"/>
                  <a:pt x="18495" y="48107"/>
                  <a:pt x="18565" y="48106"/>
                </a:cubicBezTo>
                <a:cubicBezTo>
                  <a:pt x="25011" y="47998"/>
                  <a:pt x="30201" y="43112"/>
                  <a:pt x="30201" y="37099"/>
                </a:cubicBezTo>
                <a:cubicBezTo>
                  <a:pt x="30201" y="36862"/>
                  <a:pt x="30193" y="36627"/>
                  <a:pt x="30177" y="36393"/>
                </a:cubicBezTo>
                <a:cubicBezTo>
                  <a:pt x="29951" y="33105"/>
                  <a:pt x="30948" y="29859"/>
                  <a:pt x="33069" y="27217"/>
                </a:cubicBezTo>
                <a:cubicBezTo>
                  <a:pt x="35753" y="23872"/>
                  <a:pt x="37148" y="19585"/>
                  <a:pt x="36567" y="14985"/>
                </a:cubicBezTo>
                <a:cubicBezTo>
                  <a:pt x="35584" y="7181"/>
                  <a:pt x="28870" y="983"/>
                  <a:pt x="20460" y="111"/>
                </a:cubicBezTo>
                <a:cubicBezTo>
                  <a:pt x="19747" y="37"/>
                  <a:pt x="19042" y="1"/>
                  <a:pt x="18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960970" y="4244835"/>
            <a:ext cx="235667" cy="896935"/>
          </a:xfrm>
          <a:custGeom>
            <a:avLst/>
            <a:gdLst/>
            <a:ahLst/>
            <a:cxnLst/>
            <a:rect l="l" t="t" r="r" b="b"/>
            <a:pathLst>
              <a:path w="14516" h="55247" extrusionOk="0">
                <a:moveTo>
                  <a:pt x="7243" y="0"/>
                </a:moveTo>
                <a:cubicBezTo>
                  <a:pt x="6873" y="0"/>
                  <a:pt x="6572" y="302"/>
                  <a:pt x="6572" y="672"/>
                </a:cubicBezTo>
                <a:lnTo>
                  <a:pt x="6572" y="10540"/>
                </a:lnTo>
                <a:lnTo>
                  <a:pt x="1663" y="3789"/>
                </a:lnTo>
                <a:cubicBezTo>
                  <a:pt x="1532" y="3609"/>
                  <a:pt x="1327" y="3513"/>
                  <a:pt x="1119" y="3513"/>
                </a:cubicBezTo>
                <a:cubicBezTo>
                  <a:pt x="982" y="3513"/>
                  <a:pt x="844" y="3554"/>
                  <a:pt x="725" y="3641"/>
                </a:cubicBezTo>
                <a:cubicBezTo>
                  <a:pt x="425" y="3859"/>
                  <a:pt x="358" y="4279"/>
                  <a:pt x="577" y="4578"/>
                </a:cubicBezTo>
                <a:lnTo>
                  <a:pt x="6195" y="12305"/>
                </a:lnTo>
                <a:cubicBezTo>
                  <a:pt x="6289" y="12430"/>
                  <a:pt x="6421" y="12518"/>
                  <a:pt x="6572" y="12555"/>
                </a:cubicBezTo>
                <a:lnTo>
                  <a:pt x="6572" y="18145"/>
                </a:lnTo>
                <a:lnTo>
                  <a:pt x="1262" y="11829"/>
                </a:lnTo>
                <a:cubicBezTo>
                  <a:pt x="1129" y="11674"/>
                  <a:pt x="941" y="11595"/>
                  <a:pt x="752" y="11595"/>
                </a:cubicBezTo>
                <a:cubicBezTo>
                  <a:pt x="599" y="11595"/>
                  <a:pt x="445" y="11646"/>
                  <a:pt x="320" y="11752"/>
                </a:cubicBezTo>
                <a:cubicBezTo>
                  <a:pt x="40" y="11990"/>
                  <a:pt x="1" y="12409"/>
                  <a:pt x="233" y="12692"/>
                </a:cubicBezTo>
                <a:lnTo>
                  <a:pt x="6572" y="20231"/>
                </a:lnTo>
                <a:lnTo>
                  <a:pt x="6572" y="54575"/>
                </a:lnTo>
                <a:cubicBezTo>
                  <a:pt x="6572" y="54947"/>
                  <a:pt x="6873" y="55246"/>
                  <a:pt x="7245" y="55246"/>
                </a:cubicBezTo>
                <a:lnTo>
                  <a:pt x="7266" y="55246"/>
                </a:lnTo>
                <a:cubicBezTo>
                  <a:pt x="7636" y="55246"/>
                  <a:pt x="7937" y="54947"/>
                  <a:pt x="7937" y="54575"/>
                </a:cubicBezTo>
                <a:lnTo>
                  <a:pt x="7937" y="20231"/>
                </a:lnTo>
                <a:lnTo>
                  <a:pt x="14276" y="12692"/>
                </a:lnTo>
                <a:cubicBezTo>
                  <a:pt x="14515" y="12409"/>
                  <a:pt x="14478" y="11986"/>
                  <a:pt x="14195" y="11746"/>
                </a:cubicBezTo>
                <a:cubicBezTo>
                  <a:pt x="14069" y="11640"/>
                  <a:pt x="13916" y="11588"/>
                  <a:pt x="13763" y="11588"/>
                </a:cubicBezTo>
                <a:cubicBezTo>
                  <a:pt x="13571" y="11588"/>
                  <a:pt x="13381" y="11670"/>
                  <a:pt x="13247" y="11829"/>
                </a:cubicBezTo>
                <a:lnTo>
                  <a:pt x="7937" y="18145"/>
                </a:lnTo>
                <a:lnTo>
                  <a:pt x="7937" y="12555"/>
                </a:lnTo>
                <a:cubicBezTo>
                  <a:pt x="8087" y="12518"/>
                  <a:pt x="8221" y="12430"/>
                  <a:pt x="8312" y="12305"/>
                </a:cubicBezTo>
                <a:lnTo>
                  <a:pt x="13932" y="4578"/>
                </a:lnTo>
                <a:cubicBezTo>
                  <a:pt x="14146" y="4279"/>
                  <a:pt x="14077" y="3863"/>
                  <a:pt x="13779" y="3646"/>
                </a:cubicBezTo>
                <a:cubicBezTo>
                  <a:pt x="13660" y="3560"/>
                  <a:pt x="13522" y="3518"/>
                  <a:pt x="13385" y="3518"/>
                </a:cubicBezTo>
                <a:cubicBezTo>
                  <a:pt x="13180" y="3518"/>
                  <a:pt x="12978" y="3612"/>
                  <a:pt x="12846" y="3789"/>
                </a:cubicBezTo>
                <a:lnTo>
                  <a:pt x="7937" y="10540"/>
                </a:lnTo>
                <a:lnTo>
                  <a:pt x="7937" y="672"/>
                </a:lnTo>
                <a:cubicBezTo>
                  <a:pt x="7937" y="302"/>
                  <a:pt x="7636" y="0"/>
                  <a:pt x="72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953454" y="5155943"/>
            <a:ext cx="3958044" cy="212467"/>
          </a:xfrm>
          <a:custGeom>
            <a:avLst/>
            <a:gdLst/>
            <a:ahLst/>
            <a:cxnLst/>
            <a:rect l="l" t="t" r="r" b="b"/>
            <a:pathLst>
              <a:path w="243797" h="13087" extrusionOk="0">
                <a:moveTo>
                  <a:pt x="8414" y="0"/>
                </a:moveTo>
                <a:cubicBezTo>
                  <a:pt x="3768" y="0"/>
                  <a:pt x="1" y="5860"/>
                  <a:pt x="1" y="13086"/>
                </a:cubicBezTo>
                <a:lnTo>
                  <a:pt x="243797" y="13086"/>
                </a:lnTo>
                <a:cubicBezTo>
                  <a:pt x="243797" y="5860"/>
                  <a:pt x="240029" y="0"/>
                  <a:pt x="235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1482715" y="4475842"/>
            <a:ext cx="393618" cy="509665"/>
          </a:xfrm>
          <a:custGeom>
            <a:avLst/>
            <a:gdLst/>
            <a:ahLst/>
            <a:cxnLst/>
            <a:rect l="l" t="t" r="r" b="b"/>
            <a:pathLst>
              <a:path w="24245" h="31393" extrusionOk="0">
                <a:moveTo>
                  <a:pt x="12260" y="0"/>
                </a:moveTo>
                <a:cubicBezTo>
                  <a:pt x="11787" y="0"/>
                  <a:pt x="11307" y="26"/>
                  <a:pt x="10823" y="78"/>
                </a:cubicBezTo>
                <a:cubicBezTo>
                  <a:pt x="5339" y="672"/>
                  <a:pt x="979" y="4735"/>
                  <a:pt x="363" y="9831"/>
                </a:cubicBezTo>
                <a:cubicBezTo>
                  <a:pt x="0" y="12834"/>
                  <a:pt x="923" y="15629"/>
                  <a:pt x="2686" y="17802"/>
                </a:cubicBezTo>
                <a:cubicBezTo>
                  <a:pt x="4079" y="19519"/>
                  <a:pt x="4738" y="21636"/>
                  <a:pt x="4602" y="23783"/>
                </a:cubicBezTo>
                <a:cubicBezTo>
                  <a:pt x="4593" y="23935"/>
                  <a:pt x="4588" y="24088"/>
                  <a:pt x="4590" y="24243"/>
                </a:cubicBezTo>
                <a:cubicBezTo>
                  <a:pt x="4609" y="28167"/>
                  <a:pt x="8012" y="31341"/>
                  <a:pt x="12218" y="31392"/>
                </a:cubicBezTo>
                <a:cubicBezTo>
                  <a:pt x="12252" y="31392"/>
                  <a:pt x="12285" y="31393"/>
                  <a:pt x="12319" y="31393"/>
                </a:cubicBezTo>
                <a:cubicBezTo>
                  <a:pt x="16489" y="31393"/>
                  <a:pt x="19958" y="28263"/>
                  <a:pt x="20056" y="24380"/>
                </a:cubicBezTo>
                <a:cubicBezTo>
                  <a:pt x="20065" y="24025"/>
                  <a:pt x="20045" y="23669"/>
                  <a:pt x="19998" y="23315"/>
                </a:cubicBezTo>
                <a:cubicBezTo>
                  <a:pt x="19742" y="21416"/>
                  <a:pt x="20369" y="19519"/>
                  <a:pt x="21648" y="18019"/>
                </a:cubicBezTo>
                <a:cubicBezTo>
                  <a:pt x="23275" y="16109"/>
                  <a:pt x="24244" y="13693"/>
                  <a:pt x="24230" y="11069"/>
                </a:cubicBezTo>
                <a:cubicBezTo>
                  <a:pt x="24199" y="4944"/>
                  <a:pt x="18846" y="0"/>
                  <a:pt x="122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1604201" y="4672059"/>
            <a:ext cx="157885" cy="480832"/>
          </a:xfrm>
          <a:custGeom>
            <a:avLst/>
            <a:gdLst/>
            <a:ahLst/>
            <a:cxnLst/>
            <a:rect l="l" t="t" r="r" b="b"/>
            <a:pathLst>
              <a:path w="9725" h="29617" extrusionOk="0">
                <a:moveTo>
                  <a:pt x="4728" y="1"/>
                </a:moveTo>
                <a:cubicBezTo>
                  <a:pt x="4727" y="1"/>
                  <a:pt x="4726" y="1"/>
                  <a:pt x="4724" y="1"/>
                </a:cubicBezTo>
                <a:cubicBezTo>
                  <a:pt x="4374" y="2"/>
                  <a:pt x="4090" y="284"/>
                  <a:pt x="4087" y="635"/>
                </a:cubicBezTo>
                <a:lnTo>
                  <a:pt x="4115" y="6466"/>
                </a:lnTo>
                <a:lnTo>
                  <a:pt x="1246" y="2562"/>
                </a:lnTo>
                <a:cubicBezTo>
                  <a:pt x="1120" y="2391"/>
                  <a:pt x="926" y="2300"/>
                  <a:pt x="728" y="2300"/>
                </a:cubicBezTo>
                <a:cubicBezTo>
                  <a:pt x="597" y="2300"/>
                  <a:pt x="464" y="2340"/>
                  <a:pt x="349" y="2424"/>
                </a:cubicBezTo>
                <a:cubicBezTo>
                  <a:pt x="64" y="2634"/>
                  <a:pt x="1" y="3035"/>
                  <a:pt x="212" y="3321"/>
                </a:cubicBezTo>
                <a:lnTo>
                  <a:pt x="3902" y="8344"/>
                </a:lnTo>
                <a:cubicBezTo>
                  <a:pt x="3960" y="8423"/>
                  <a:pt x="4036" y="8488"/>
                  <a:pt x="4124" y="8532"/>
                </a:cubicBezTo>
                <a:lnTo>
                  <a:pt x="4219" y="28967"/>
                </a:lnTo>
                <a:cubicBezTo>
                  <a:pt x="4214" y="29323"/>
                  <a:pt x="4503" y="29617"/>
                  <a:pt x="4860" y="29617"/>
                </a:cubicBezTo>
                <a:cubicBezTo>
                  <a:pt x="4861" y="29617"/>
                  <a:pt x="4863" y="29617"/>
                  <a:pt x="4864" y="29617"/>
                </a:cubicBezTo>
                <a:cubicBezTo>
                  <a:pt x="5223" y="29615"/>
                  <a:pt x="5510" y="29319"/>
                  <a:pt x="5501" y="28960"/>
                </a:cubicBezTo>
                <a:lnTo>
                  <a:pt x="5429" y="13466"/>
                </a:lnTo>
                <a:lnTo>
                  <a:pt x="9498" y="8583"/>
                </a:lnTo>
                <a:cubicBezTo>
                  <a:pt x="9725" y="8310"/>
                  <a:pt x="9688" y="7907"/>
                  <a:pt x="9415" y="7680"/>
                </a:cubicBezTo>
                <a:cubicBezTo>
                  <a:pt x="9295" y="7580"/>
                  <a:pt x="9149" y="7531"/>
                  <a:pt x="9004" y="7531"/>
                </a:cubicBezTo>
                <a:cubicBezTo>
                  <a:pt x="8821" y="7531"/>
                  <a:pt x="8638" y="7610"/>
                  <a:pt x="8511" y="7763"/>
                </a:cubicBezTo>
                <a:lnTo>
                  <a:pt x="5420" y="11472"/>
                </a:lnTo>
                <a:lnTo>
                  <a:pt x="5369" y="628"/>
                </a:lnTo>
                <a:cubicBezTo>
                  <a:pt x="5360" y="278"/>
                  <a:pt x="5077" y="1"/>
                  <a:pt x="472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3148215" y="4500341"/>
            <a:ext cx="376084" cy="486969"/>
          </a:xfrm>
          <a:custGeom>
            <a:avLst/>
            <a:gdLst/>
            <a:ahLst/>
            <a:cxnLst/>
            <a:rect l="l" t="t" r="r" b="b"/>
            <a:pathLst>
              <a:path w="23165" h="29995" extrusionOk="0">
                <a:moveTo>
                  <a:pt x="11452" y="1"/>
                </a:moveTo>
                <a:cubicBezTo>
                  <a:pt x="5159" y="1"/>
                  <a:pt x="44" y="4724"/>
                  <a:pt x="15" y="10576"/>
                </a:cubicBezTo>
                <a:cubicBezTo>
                  <a:pt x="1" y="13084"/>
                  <a:pt x="925" y="15393"/>
                  <a:pt x="2480" y="17216"/>
                </a:cubicBezTo>
                <a:cubicBezTo>
                  <a:pt x="3703" y="18650"/>
                  <a:pt x="4302" y="20462"/>
                  <a:pt x="4059" y="22276"/>
                </a:cubicBezTo>
                <a:cubicBezTo>
                  <a:pt x="4013" y="22614"/>
                  <a:pt x="3993" y="22954"/>
                  <a:pt x="4002" y="23296"/>
                </a:cubicBezTo>
                <a:cubicBezTo>
                  <a:pt x="4097" y="27003"/>
                  <a:pt x="7411" y="29995"/>
                  <a:pt x="11392" y="29995"/>
                </a:cubicBezTo>
                <a:cubicBezTo>
                  <a:pt x="11424" y="29995"/>
                  <a:pt x="11457" y="29994"/>
                  <a:pt x="11489" y="29994"/>
                </a:cubicBezTo>
                <a:cubicBezTo>
                  <a:pt x="15509" y="29945"/>
                  <a:pt x="18760" y="26912"/>
                  <a:pt x="18779" y="23164"/>
                </a:cubicBezTo>
                <a:cubicBezTo>
                  <a:pt x="18779" y="23016"/>
                  <a:pt x="18776" y="22870"/>
                  <a:pt x="18767" y="22723"/>
                </a:cubicBezTo>
                <a:cubicBezTo>
                  <a:pt x="18637" y="20672"/>
                  <a:pt x="19267" y="18650"/>
                  <a:pt x="20599" y="17008"/>
                </a:cubicBezTo>
                <a:cubicBezTo>
                  <a:pt x="22283" y="14932"/>
                  <a:pt x="23165" y="12262"/>
                  <a:pt x="22820" y="9392"/>
                </a:cubicBezTo>
                <a:cubicBezTo>
                  <a:pt x="22230" y="4524"/>
                  <a:pt x="18064" y="641"/>
                  <a:pt x="12824" y="75"/>
                </a:cubicBezTo>
                <a:cubicBezTo>
                  <a:pt x="12362" y="25"/>
                  <a:pt x="11904" y="1"/>
                  <a:pt x="114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3257297" y="4687482"/>
            <a:ext cx="150888" cy="459743"/>
          </a:xfrm>
          <a:custGeom>
            <a:avLst/>
            <a:gdLst/>
            <a:ahLst/>
            <a:cxnLst/>
            <a:rect l="l" t="t" r="r" b="b"/>
            <a:pathLst>
              <a:path w="9294" h="28318" extrusionOk="0">
                <a:moveTo>
                  <a:pt x="4778" y="0"/>
                </a:moveTo>
                <a:cubicBezTo>
                  <a:pt x="4436" y="0"/>
                  <a:pt x="4159" y="279"/>
                  <a:pt x="4165" y="622"/>
                </a:cubicBezTo>
                <a:lnTo>
                  <a:pt x="4115" y="10982"/>
                </a:lnTo>
                <a:lnTo>
                  <a:pt x="1163" y="7438"/>
                </a:lnTo>
                <a:cubicBezTo>
                  <a:pt x="1042" y="7288"/>
                  <a:pt x="866" y="7211"/>
                  <a:pt x="688" y="7211"/>
                </a:cubicBezTo>
                <a:cubicBezTo>
                  <a:pt x="549" y="7211"/>
                  <a:pt x="410" y="7258"/>
                  <a:pt x="295" y="7353"/>
                </a:cubicBezTo>
                <a:cubicBezTo>
                  <a:pt x="33" y="7572"/>
                  <a:pt x="1" y="7963"/>
                  <a:pt x="221" y="8222"/>
                </a:cubicBezTo>
                <a:lnTo>
                  <a:pt x="4106" y="12886"/>
                </a:lnTo>
                <a:lnTo>
                  <a:pt x="4038" y="27691"/>
                </a:lnTo>
                <a:cubicBezTo>
                  <a:pt x="4029" y="28034"/>
                  <a:pt x="4304" y="28316"/>
                  <a:pt x="4647" y="28318"/>
                </a:cubicBezTo>
                <a:cubicBezTo>
                  <a:pt x="4648" y="28318"/>
                  <a:pt x="4649" y="28318"/>
                  <a:pt x="4650" y="28318"/>
                </a:cubicBezTo>
                <a:cubicBezTo>
                  <a:pt x="4992" y="28318"/>
                  <a:pt x="5267" y="28038"/>
                  <a:pt x="5264" y="27698"/>
                </a:cubicBezTo>
                <a:lnTo>
                  <a:pt x="5355" y="8174"/>
                </a:lnTo>
                <a:cubicBezTo>
                  <a:pt x="5438" y="8132"/>
                  <a:pt x="5510" y="8070"/>
                  <a:pt x="5566" y="7994"/>
                </a:cubicBezTo>
                <a:lnTo>
                  <a:pt x="9093" y="3195"/>
                </a:lnTo>
                <a:cubicBezTo>
                  <a:pt x="9293" y="2922"/>
                  <a:pt x="9235" y="2538"/>
                  <a:pt x="8962" y="2337"/>
                </a:cubicBezTo>
                <a:cubicBezTo>
                  <a:pt x="8853" y="2257"/>
                  <a:pt x="8726" y="2218"/>
                  <a:pt x="8601" y="2218"/>
                </a:cubicBezTo>
                <a:cubicBezTo>
                  <a:pt x="8412" y="2218"/>
                  <a:pt x="8226" y="2305"/>
                  <a:pt x="8106" y="2469"/>
                </a:cubicBezTo>
                <a:lnTo>
                  <a:pt x="5364" y="6202"/>
                </a:lnTo>
                <a:lnTo>
                  <a:pt x="5364" y="6202"/>
                </a:lnTo>
                <a:lnTo>
                  <a:pt x="5390" y="627"/>
                </a:lnTo>
                <a:cubicBezTo>
                  <a:pt x="5397" y="284"/>
                  <a:pt x="5123" y="2"/>
                  <a:pt x="4781" y="0"/>
                </a:cubicBezTo>
                <a:cubicBezTo>
                  <a:pt x="4780" y="0"/>
                  <a:pt x="4779" y="0"/>
                  <a:pt x="47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2914853" y="4697905"/>
            <a:ext cx="261237" cy="338208"/>
          </a:xfrm>
          <a:custGeom>
            <a:avLst/>
            <a:gdLst/>
            <a:ahLst/>
            <a:cxnLst/>
            <a:rect l="l" t="t" r="r" b="b"/>
            <a:pathLst>
              <a:path w="16091" h="20832" extrusionOk="0">
                <a:moveTo>
                  <a:pt x="8136" y="0"/>
                </a:moveTo>
                <a:cubicBezTo>
                  <a:pt x="7823" y="0"/>
                  <a:pt x="7506" y="17"/>
                  <a:pt x="7185" y="52"/>
                </a:cubicBezTo>
                <a:cubicBezTo>
                  <a:pt x="3546" y="447"/>
                  <a:pt x="652" y="3143"/>
                  <a:pt x="244" y="6525"/>
                </a:cubicBezTo>
                <a:cubicBezTo>
                  <a:pt x="1" y="8517"/>
                  <a:pt x="615" y="10371"/>
                  <a:pt x="1785" y="11814"/>
                </a:cubicBezTo>
                <a:cubicBezTo>
                  <a:pt x="2696" y="12929"/>
                  <a:pt x="3150" y="14347"/>
                  <a:pt x="3057" y="15782"/>
                </a:cubicBezTo>
                <a:cubicBezTo>
                  <a:pt x="3051" y="15882"/>
                  <a:pt x="3048" y="15984"/>
                  <a:pt x="3048" y="16087"/>
                </a:cubicBezTo>
                <a:cubicBezTo>
                  <a:pt x="3062" y="18692"/>
                  <a:pt x="5320" y="20796"/>
                  <a:pt x="8110" y="20832"/>
                </a:cubicBezTo>
                <a:cubicBezTo>
                  <a:pt x="8132" y="20832"/>
                  <a:pt x="8154" y="20832"/>
                  <a:pt x="8176" y="20832"/>
                </a:cubicBezTo>
                <a:cubicBezTo>
                  <a:pt x="10943" y="20832"/>
                  <a:pt x="13244" y="18754"/>
                  <a:pt x="13311" y="16178"/>
                </a:cubicBezTo>
                <a:cubicBezTo>
                  <a:pt x="13316" y="15942"/>
                  <a:pt x="13304" y="15706"/>
                  <a:pt x="13272" y="15472"/>
                </a:cubicBezTo>
                <a:cubicBezTo>
                  <a:pt x="13103" y="14211"/>
                  <a:pt x="13519" y="12953"/>
                  <a:pt x="14368" y="11956"/>
                </a:cubicBezTo>
                <a:cubicBezTo>
                  <a:pt x="15449" y="10690"/>
                  <a:pt x="16090" y="9087"/>
                  <a:pt x="16081" y="7345"/>
                </a:cubicBezTo>
                <a:cubicBezTo>
                  <a:pt x="16062" y="3281"/>
                  <a:pt x="12507" y="0"/>
                  <a:pt x="81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2995524" y="4827980"/>
            <a:ext cx="104732" cy="319050"/>
          </a:xfrm>
          <a:custGeom>
            <a:avLst/>
            <a:gdLst/>
            <a:ahLst/>
            <a:cxnLst/>
            <a:rect l="l" t="t" r="r" b="b"/>
            <a:pathLst>
              <a:path w="6451" h="19652" extrusionOk="0">
                <a:moveTo>
                  <a:pt x="3134" y="1"/>
                </a:moveTo>
                <a:cubicBezTo>
                  <a:pt x="2899" y="3"/>
                  <a:pt x="2709" y="195"/>
                  <a:pt x="2711" y="429"/>
                </a:cubicBezTo>
                <a:lnTo>
                  <a:pt x="2729" y="4300"/>
                </a:lnTo>
                <a:lnTo>
                  <a:pt x="825" y="1708"/>
                </a:lnTo>
                <a:cubicBezTo>
                  <a:pt x="741" y="1595"/>
                  <a:pt x="613" y="1535"/>
                  <a:pt x="482" y="1535"/>
                </a:cubicBezTo>
                <a:cubicBezTo>
                  <a:pt x="395" y="1535"/>
                  <a:pt x="307" y="1562"/>
                  <a:pt x="231" y="1618"/>
                </a:cubicBezTo>
                <a:cubicBezTo>
                  <a:pt x="41" y="1755"/>
                  <a:pt x="0" y="2023"/>
                  <a:pt x="139" y="2211"/>
                </a:cubicBezTo>
                <a:lnTo>
                  <a:pt x="2588" y="5545"/>
                </a:lnTo>
                <a:cubicBezTo>
                  <a:pt x="2626" y="5597"/>
                  <a:pt x="2677" y="5641"/>
                  <a:pt x="2736" y="5671"/>
                </a:cubicBezTo>
                <a:lnTo>
                  <a:pt x="2799" y="19229"/>
                </a:lnTo>
                <a:cubicBezTo>
                  <a:pt x="2801" y="19462"/>
                  <a:pt x="2989" y="19652"/>
                  <a:pt x="3224" y="19652"/>
                </a:cubicBezTo>
                <a:cubicBezTo>
                  <a:pt x="3225" y="19652"/>
                  <a:pt x="3226" y="19652"/>
                  <a:pt x="3227" y="19652"/>
                </a:cubicBezTo>
                <a:cubicBezTo>
                  <a:pt x="3461" y="19652"/>
                  <a:pt x="3651" y="19460"/>
                  <a:pt x="3650" y="19225"/>
                </a:cubicBezTo>
                <a:lnTo>
                  <a:pt x="3602" y="8943"/>
                </a:lnTo>
                <a:lnTo>
                  <a:pt x="6300" y="5704"/>
                </a:lnTo>
                <a:cubicBezTo>
                  <a:pt x="6450" y="5523"/>
                  <a:pt x="6425" y="5255"/>
                  <a:pt x="6246" y="5105"/>
                </a:cubicBezTo>
                <a:cubicBezTo>
                  <a:pt x="6166" y="5038"/>
                  <a:pt x="6069" y="5006"/>
                  <a:pt x="5973" y="5006"/>
                </a:cubicBezTo>
                <a:cubicBezTo>
                  <a:pt x="5851" y="5006"/>
                  <a:pt x="5730" y="5058"/>
                  <a:pt x="5645" y="5160"/>
                </a:cubicBezTo>
                <a:lnTo>
                  <a:pt x="3595" y="7620"/>
                </a:lnTo>
                <a:lnTo>
                  <a:pt x="3562" y="425"/>
                </a:lnTo>
                <a:cubicBezTo>
                  <a:pt x="3560" y="189"/>
                  <a:pt x="3370" y="1"/>
                  <a:pt x="313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1699160" y="4579730"/>
            <a:ext cx="333240" cy="431429"/>
          </a:xfrm>
          <a:custGeom>
            <a:avLst/>
            <a:gdLst/>
            <a:ahLst/>
            <a:cxnLst/>
            <a:rect l="l" t="t" r="r" b="b"/>
            <a:pathLst>
              <a:path w="20526" h="26574" extrusionOk="0">
                <a:moveTo>
                  <a:pt x="10378" y="0"/>
                </a:moveTo>
                <a:cubicBezTo>
                  <a:pt x="9979" y="0"/>
                  <a:pt x="9574" y="22"/>
                  <a:pt x="9165" y="66"/>
                </a:cubicBezTo>
                <a:cubicBezTo>
                  <a:pt x="4522" y="568"/>
                  <a:pt x="831" y="4007"/>
                  <a:pt x="309" y="8321"/>
                </a:cubicBezTo>
                <a:cubicBezTo>
                  <a:pt x="1" y="10864"/>
                  <a:pt x="783" y="13228"/>
                  <a:pt x="2275" y="15068"/>
                </a:cubicBezTo>
                <a:cubicBezTo>
                  <a:pt x="3455" y="16523"/>
                  <a:pt x="4013" y="18316"/>
                  <a:pt x="3899" y="20132"/>
                </a:cubicBezTo>
                <a:cubicBezTo>
                  <a:pt x="3892" y="20262"/>
                  <a:pt x="3886" y="20391"/>
                  <a:pt x="3886" y="20523"/>
                </a:cubicBezTo>
                <a:cubicBezTo>
                  <a:pt x="3904" y="23843"/>
                  <a:pt x="6784" y="26529"/>
                  <a:pt x="10345" y="26573"/>
                </a:cubicBezTo>
                <a:cubicBezTo>
                  <a:pt x="10374" y="26573"/>
                  <a:pt x="10403" y="26573"/>
                  <a:pt x="10432" y="26573"/>
                </a:cubicBezTo>
                <a:cubicBezTo>
                  <a:pt x="13960" y="26573"/>
                  <a:pt x="16896" y="23923"/>
                  <a:pt x="16980" y="20639"/>
                </a:cubicBezTo>
                <a:cubicBezTo>
                  <a:pt x="16987" y="20336"/>
                  <a:pt x="16971" y="20035"/>
                  <a:pt x="16930" y="19736"/>
                </a:cubicBezTo>
                <a:cubicBezTo>
                  <a:pt x="16715" y="18129"/>
                  <a:pt x="17244" y="16523"/>
                  <a:pt x="18327" y="15251"/>
                </a:cubicBezTo>
                <a:cubicBezTo>
                  <a:pt x="19706" y="13636"/>
                  <a:pt x="20525" y="11590"/>
                  <a:pt x="20513" y="9369"/>
                </a:cubicBezTo>
                <a:cubicBezTo>
                  <a:pt x="20487" y="4185"/>
                  <a:pt x="15953" y="0"/>
                  <a:pt x="10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1802057" y="4745701"/>
            <a:ext cx="133598" cy="406995"/>
          </a:xfrm>
          <a:custGeom>
            <a:avLst/>
            <a:gdLst/>
            <a:ahLst/>
            <a:cxnLst/>
            <a:rect l="l" t="t" r="r" b="b"/>
            <a:pathLst>
              <a:path w="8229" h="25069" extrusionOk="0">
                <a:moveTo>
                  <a:pt x="4001" y="0"/>
                </a:moveTo>
                <a:cubicBezTo>
                  <a:pt x="4000" y="0"/>
                  <a:pt x="3999" y="0"/>
                  <a:pt x="3998" y="0"/>
                </a:cubicBezTo>
                <a:cubicBezTo>
                  <a:pt x="3699" y="2"/>
                  <a:pt x="3456" y="245"/>
                  <a:pt x="3457" y="546"/>
                </a:cubicBezTo>
                <a:lnTo>
                  <a:pt x="3482" y="5483"/>
                </a:lnTo>
                <a:lnTo>
                  <a:pt x="1053" y="2177"/>
                </a:lnTo>
                <a:cubicBezTo>
                  <a:pt x="947" y="2031"/>
                  <a:pt x="782" y="1955"/>
                  <a:pt x="616" y="1955"/>
                </a:cubicBezTo>
                <a:cubicBezTo>
                  <a:pt x="504" y="1955"/>
                  <a:pt x="391" y="1989"/>
                  <a:pt x="294" y="2061"/>
                </a:cubicBezTo>
                <a:cubicBezTo>
                  <a:pt x="53" y="2237"/>
                  <a:pt x="0" y="2577"/>
                  <a:pt x="178" y="2820"/>
                </a:cubicBezTo>
                <a:lnTo>
                  <a:pt x="3302" y="7072"/>
                </a:lnTo>
                <a:cubicBezTo>
                  <a:pt x="3352" y="7138"/>
                  <a:pt x="3415" y="7193"/>
                  <a:pt x="3489" y="7230"/>
                </a:cubicBezTo>
                <a:lnTo>
                  <a:pt x="3570" y="24528"/>
                </a:lnTo>
                <a:cubicBezTo>
                  <a:pt x="3572" y="24827"/>
                  <a:pt x="3817" y="25068"/>
                  <a:pt x="4116" y="25068"/>
                </a:cubicBezTo>
                <a:cubicBezTo>
                  <a:pt x="4416" y="25066"/>
                  <a:pt x="4659" y="24822"/>
                  <a:pt x="4657" y="24522"/>
                </a:cubicBezTo>
                <a:lnTo>
                  <a:pt x="4595" y="11406"/>
                </a:lnTo>
                <a:lnTo>
                  <a:pt x="8037" y="7272"/>
                </a:lnTo>
                <a:cubicBezTo>
                  <a:pt x="8229" y="7042"/>
                  <a:pt x="8199" y="6700"/>
                  <a:pt x="7968" y="6508"/>
                </a:cubicBezTo>
                <a:cubicBezTo>
                  <a:pt x="7867" y="6423"/>
                  <a:pt x="7743" y="6382"/>
                  <a:pt x="7621" y="6382"/>
                </a:cubicBezTo>
                <a:cubicBezTo>
                  <a:pt x="7465" y="6382"/>
                  <a:pt x="7309" y="6449"/>
                  <a:pt x="7202" y="6578"/>
                </a:cubicBezTo>
                <a:lnTo>
                  <a:pt x="4588" y="9719"/>
                </a:lnTo>
                <a:lnTo>
                  <a:pt x="4544" y="541"/>
                </a:lnTo>
                <a:cubicBezTo>
                  <a:pt x="4542" y="241"/>
                  <a:pt x="4299" y="0"/>
                  <a:pt x="400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3983498" y="4441268"/>
            <a:ext cx="394397" cy="510639"/>
          </a:xfrm>
          <a:custGeom>
            <a:avLst/>
            <a:gdLst/>
            <a:ahLst/>
            <a:cxnLst/>
            <a:rect l="l" t="t" r="r" b="b"/>
            <a:pathLst>
              <a:path w="24293" h="31453" extrusionOk="0">
                <a:moveTo>
                  <a:pt x="12008" y="1"/>
                </a:moveTo>
                <a:cubicBezTo>
                  <a:pt x="5409" y="1"/>
                  <a:pt x="46" y="4954"/>
                  <a:pt x="15" y="11088"/>
                </a:cubicBezTo>
                <a:cubicBezTo>
                  <a:pt x="1" y="13718"/>
                  <a:pt x="971" y="16140"/>
                  <a:pt x="2602" y="18053"/>
                </a:cubicBezTo>
                <a:cubicBezTo>
                  <a:pt x="3884" y="19557"/>
                  <a:pt x="4511" y="21459"/>
                  <a:pt x="4256" y="23361"/>
                </a:cubicBezTo>
                <a:cubicBezTo>
                  <a:pt x="4208" y="23715"/>
                  <a:pt x="4189" y="24071"/>
                  <a:pt x="4198" y="24428"/>
                </a:cubicBezTo>
                <a:cubicBezTo>
                  <a:pt x="4296" y="28318"/>
                  <a:pt x="7772" y="31453"/>
                  <a:pt x="11949" y="31453"/>
                </a:cubicBezTo>
                <a:cubicBezTo>
                  <a:pt x="11982" y="31453"/>
                  <a:pt x="12016" y="31453"/>
                  <a:pt x="12050" y="31452"/>
                </a:cubicBezTo>
                <a:cubicBezTo>
                  <a:pt x="16264" y="31400"/>
                  <a:pt x="19673" y="28220"/>
                  <a:pt x="19694" y="24289"/>
                </a:cubicBezTo>
                <a:cubicBezTo>
                  <a:pt x="19694" y="24134"/>
                  <a:pt x="19690" y="23981"/>
                  <a:pt x="19680" y="23828"/>
                </a:cubicBezTo>
                <a:cubicBezTo>
                  <a:pt x="19544" y="21677"/>
                  <a:pt x="20204" y="19557"/>
                  <a:pt x="21601" y="17836"/>
                </a:cubicBezTo>
                <a:cubicBezTo>
                  <a:pt x="23366" y="15657"/>
                  <a:pt x="24292" y="12857"/>
                  <a:pt x="23930" y="9849"/>
                </a:cubicBezTo>
                <a:cubicBezTo>
                  <a:pt x="23313" y="4743"/>
                  <a:pt x="18942" y="672"/>
                  <a:pt x="13448" y="79"/>
                </a:cubicBezTo>
                <a:cubicBezTo>
                  <a:pt x="12963" y="26"/>
                  <a:pt x="12482" y="1"/>
                  <a:pt x="12008"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4097313" y="4667545"/>
            <a:ext cx="158129" cy="481741"/>
          </a:xfrm>
          <a:custGeom>
            <a:avLst/>
            <a:gdLst/>
            <a:ahLst/>
            <a:cxnLst/>
            <a:rect l="l" t="t" r="r" b="b"/>
            <a:pathLst>
              <a:path w="9740" h="29673" extrusionOk="0">
                <a:moveTo>
                  <a:pt x="5005" y="0"/>
                </a:moveTo>
                <a:cubicBezTo>
                  <a:pt x="4651" y="0"/>
                  <a:pt x="4364" y="287"/>
                  <a:pt x="4362" y="640"/>
                </a:cubicBezTo>
                <a:lnTo>
                  <a:pt x="4311" y="11503"/>
                </a:lnTo>
                <a:lnTo>
                  <a:pt x="1216" y="7787"/>
                </a:lnTo>
                <a:cubicBezTo>
                  <a:pt x="1089" y="7635"/>
                  <a:pt x="906" y="7557"/>
                  <a:pt x="722" y="7557"/>
                </a:cubicBezTo>
                <a:cubicBezTo>
                  <a:pt x="577" y="7557"/>
                  <a:pt x="431" y="7606"/>
                  <a:pt x="311" y="7706"/>
                </a:cubicBezTo>
                <a:cubicBezTo>
                  <a:pt x="38" y="7933"/>
                  <a:pt x="1" y="8338"/>
                  <a:pt x="228" y="8611"/>
                </a:cubicBezTo>
                <a:lnTo>
                  <a:pt x="4300" y="13502"/>
                </a:lnTo>
                <a:lnTo>
                  <a:pt x="4228" y="29026"/>
                </a:lnTo>
                <a:cubicBezTo>
                  <a:pt x="4226" y="29382"/>
                  <a:pt x="4513" y="29671"/>
                  <a:pt x="4867" y="29673"/>
                </a:cubicBezTo>
                <a:cubicBezTo>
                  <a:pt x="4868" y="29673"/>
                  <a:pt x="4870" y="29673"/>
                  <a:pt x="4871" y="29673"/>
                </a:cubicBezTo>
                <a:cubicBezTo>
                  <a:pt x="5225" y="29673"/>
                  <a:pt x="5512" y="29386"/>
                  <a:pt x="5514" y="29033"/>
                </a:cubicBezTo>
                <a:lnTo>
                  <a:pt x="5609" y="8560"/>
                </a:lnTo>
                <a:cubicBezTo>
                  <a:pt x="5697" y="8516"/>
                  <a:pt x="5773" y="8451"/>
                  <a:pt x="5831" y="8372"/>
                </a:cubicBezTo>
                <a:lnTo>
                  <a:pt x="9529" y="3338"/>
                </a:lnTo>
                <a:cubicBezTo>
                  <a:pt x="9739" y="3053"/>
                  <a:pt x="9677" y="2651"/>
                  <a:pt x="9392" y="2440"/>
                </a:cubicBezTo>
                <a:cubicBezTo>
                  <a:pt x="9278" y="2356"/>
                  <a:pt x="9145" y="2315"/>
                  <a:pt x="9013" y="2315"/>
                </a:cubicBezTo>
                <a:cubicBezTo>
                  <a:pt x="8815" y="2315"/>
                  <a:pt x="8620" y="2406"/>
                  <a:pt x="8494" y="2577"/>
                </a:cubicBezTo>
                <a:lnTo>
                  <a:pt x="5619" y="6491"/>
                </a:lnTo>
                <a:lnTo>
                  <a:pt x="5648" y="647"/>
                </a:lnTo>
                <a:cubicBezTo>
                  <a:pt x="5649" y="291"/>
                  <a:pt x="5362" y="2"/>
                  <a:pt x="5008" y="0"/>
                </a:cubicBezTo>
                <a:cubicBezTo>
                  <a:pt x="5007" y="0"/>
                  <a:pt x="5006" y="0"/>
                  <a:pt x="50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4260572" y="4204458"/>
            <a:ext cx="476530" cy="617157"/>
          </a:xfrm>
          <a:custGeom>
            <a:avLst/>
            <a:gdLst/>
            <a:ahLst/>
            <a:cxnLst/>
            <a:rect l="l" t="t" r="r" b="b"/>
            <a:pathLst>
              <a:path w="29352" h="38014" extrusionOk="0">
                <a:moveTo>
                  <a:pt x="14499" y="0"/>
                </a:moveTo>
                <a:cubicBezTo>
                  <a:pt x="6491" y="0"/>
                  <a:pt x="0" y="6029"/>
                  <a:pt x="0" y="13466"/>
                </a:cubicBezTo>
                <a:cubicBezTo>
                  <a:pt x="0" y="16645"/>
                  <a:pt x="1185" y="19565"/>
                  <a:pt x="3169" y="21867"/>
                </a:cubicBezTo>
                <a:cubicBezTo>
                  <a:pt x="4727" y="23677"/>
                  <a:pt x="5499" y="25972"/>
                  <a:pt x="5199" y="28273"/>
                </a:cubicBezTo>
                <a:cubicBezTo>
                  <a:pt x="5145" y="28701"/>
                  <a:pt x="5124" y="29132"/>
                  <a:pt x="5138" y="29564"/>
                </a:cubicBezTo>
                <a:cubicBezTo>
                  <a:pt x="5279" y="34250"/>
                  <a:pt x="9474" y="38014"/>
                  <a:pt x="14501" y="38014"/>
                </a:cubicBezTo>
                <a:cubicBezTo>
                  <a:pt x="14557" y="38014"/>
                  <a:pt x="14612" y="38013"/>
                  <a:pt x="14668" y="38012"/>
                </a:cubicBezTo>
                <a:cubicBezTo>
                  <a:pt x="19762" y="37926"/>
                  <a:pt x="23864" y="34065"/>
                  <a:pt x="23864" y="29315"/>
                </a:cubicBezTo>
                <a:cubicBezTo>
                  <a:pt x="23864" y="29129"/>
                  <a:pt x="23857" y="28942"/>
                  <a:pt x="23844" y="28759"/>
                </a:cubicBezTo>
                <a:cubicBezTo>
                  <a:pt x="23666" y="26161"/>
                  <a:pt x="24452" y="23593"/>
                  <a:pt x="26129" y="21506"/>
                </a:cubicBezTo>
                <a:cubicBezTo>
                  <a:pt x="28249" y="18864"/>
                  <a:pt x="29352" y="15475"/>
                  <a:pt x="28894" y="11842"/>
                </a:cubicBezTo>
                <a:cubicBezTo>
                  <a:pt x="28117" y="5674"/>
                  <a:pt x="22810" y="776"/>
                  <a:pt x="16167" y="87"/>
                </a:cubicBezTo>
                <a:cubicBezTo>
                  <a:pt x="15605" y="29"/>
                  <a:pt x="15048" y="0"/>
                  <a:pt x="14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4404219" y="4440564"/>
            <a:ext cx="186134" cy="708723"/>
          </a:xfrm>
          <a:custGeom>
            <a:avLst/>
            <a:gdLst/>
            <a:ahLst/>
            <a:cxnLst/>
            <a:rect l="l" t="t" r="r" b="b"/>
            <a:pathLst>
              <a:path w="11465" h="43654" extrusionOk="0">
                <a:moveTo>
                  <a:pt x="5720" y="0"/>
                </a:moveTo>
                <a:cubicBezTo>
                  <a:pt x="5426" y="0"/>
                  <a:pt x="5188" y="236"/>
                  <a:pt x="5188" y="531"/>
                </a:cubicBezTo>
                <a:lnTo>
                  <a:pt x="5188" y="8326"/>
                </a:lnTo>
                <a:lnTo>
                  <a:pt x="1309" y="2993"/>
                </a:lnTo>
                <a:cubicBezTo>
                  <a:pt x="1205" y="2850"/>
                  <a:pt x="1043" y="2774"/>
                  <a:pt x="879" y="2774"/>
                </a:cubicBezTo>
                <a:cubicBezTo>
                  <a:pt x="771" y="2774"/>
                  <a:pt x="662" y="2807"/>
                  <a:pt x="568" y="2875"/>
                </a:cubicBezTo>
                <a:cubicBezTo>
                  <a:pt x="330" y="3047"/>
                  <a:pt x="277" y="3380"/>
                  <a:pt x="450" y="3616"/>
                </a:cubicBezTo>
                <a:lnTo>
                  <a:pt x="4890" y="9721"/>
                </a:lnTo>
                <a:cubicBezTo>
                  <a:pt x="4962" y="9820"/>
                  <a:pt x="5068" y="9890"/>
                  <a:pt x="5188" y="9920"/>
                </a:cubicBezTo>
                <a:lnTo>
                  <a:pt x="5188" y="14337"/>
                </a:lnTo>
                <a:lnTo>
                  <a:pt x="992" y="9346"/>
                </a:lnTo>
                <a:cubicBezTo>
                  <a:pt x="888" y="9227"/>
                  <a:pt x="741" y="9165"/>
                  <a:pt x="594" y="9165"/>
                </a:cubicBezTo>
                <a:cubicBezTo>
                  <a:pt x="474" y="9165"/>
                  <a:pt x="352" y="9206"/>
                  <a:pt x="253" y="9289"/>
                </a:cubicBezTo>
                <a:cubicBezTo>
                  <a:pt x="32" y="9474"/>
                  <a:pt x="1" y="9802"/>
                  <a:pt x="180" y="10027"/>
                </a:cubicBezTo>
                <a:lnTo>
                  <a:pt x="5189" y="15984"/>
                </a:lnTo>
                <a:lnTo>
                  <a:pt x="5189" y="43124"/>
                </a:lnTo>
                <a:cubicBezTo>
                  <a:pt x="5189" y="43416"/>
                  <a:pt x="5427" y="43654"/>
                  <a:pt x="5720" y="43654"/>
                </a:cubicBezTo>
                <a:lnTo>
                  <a:pt x="5737" y="43654"/>
                </a:lnTo>
                <a:cubicBezTo>
                  <a:pt x="6030" y="43654"/>
                  <a:pt x="6267" y="43416"/>
                  <a:pt x="6267" y="43124"/>
                </a:cubicBezTo>
                <a:lnTo>
                  <a:pt x="6267" y="15986"/>
                </a:lnTo>
                <a:lnTo>
                  <a:pt x="11276" y="10027"/>
                </a:lnTo>
                <a:cubicBezTo>
                  <a:pt x="11465" y="9804"/>
                  <a:pt x="11435" y="9469"/>
                  <a:pt x="11211" y="9281"/>
                </a:cubicBezTo>
                <a:cubicBezTo>
                  <a:pt x="11112" y="9197"/>
                  <a:pt x="10991" y="9156"/>
                  <a:pt x="10870" y="9156"/>
                </a:cubicBezTo>
                <a:cubicBezTo>
                  <a:pt x="10718" y="9156"/>
                  <a:pt x="10568" y="9220"/>
                  <a:pt x="10463" y="9346"/>
                </a:cubicBezTo>
                <a:lnTo>
                  <a:pt x="6266" y="14337"/>
                </a:lnTo>
                <a:lnTo>
                  <a:pt x="6266" y="9920"/>
                </a:lnTo>
                <a:cubicBezTo>
                  <a:pt x="6385" y="9890"/>
                  <a:pt x="6491" y="9820"/>
                  <a:pt x="6563" y="9721"/>
                </a:cubicBezTo>
                <a:lnTo>
                  <a:pt x="11005" y="3616"/>
                </a:lnTo>
                <a:cubicBezTo>
                  <a:pt x="11176" y="3380"/>
                  <a:pt x="11123" y="3047"/>
                  <a:pt x="10887" y="2875"/>
                </a:cubicBezTo>
                <a:cubicBezTo>
                  <a:pt x="10793" y="2807"/>
                  <a:pt x="10683" y="2774"/>
                  <a:pt x="10575" y="2774"/>
                </a:cubicBezTo>
                <a:cubicBezTo>
                  <a:pt x="10411" y="2774"/>
                  <a:pt x="10250" y="2850"/>
                  <a:pt x="10146" y="2993"/>
                </a:cubicBezTo>
                <a:lnTo>
                  <a:pt x="6266" y="8326"/>
                </a:lnTo>
                <a:lnTo>
                  <a:pt x="6266" y="531"/>
                </a:lnTo>
                <a:cubicBezTo>
                  <a:pt x="6266" y="236"/>
                  <a:pt x="6030" y="0"/>
                  <a:pt x="573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3487867" y="3584249"/>
            <a:ext cx="59794" cy="59810"/>
          </a:xfrm>
          <a:custGeom>
            <a:avLst/>
            <a:gdLst/>
            <a:ahLst/>
            <a:cxnLst/>
            <a:rect l="l" t="t" r="r" b="b"/>
            <a:pathLst>
              <a:path w="3683" h="3684" extrusionOk="0">
                <a:moveTo>
                  <a:pt x="1841" y="0"/>
                </a:moveTo>
                <a:cubicBezTo>
                  <a:pt x="821" y="0"/>
                  <a:pt x="0" y="821"/>
                  <a:pt x="0" y="1841"/>
                </a:cubicBezTo>
                <a:lnTo>
                  <a:pt x="0" y="1843"/>
                </a:lnTo>
                <a:cubicBezTo>
                  <a:pt x="0" y="2863"/>
                  <a:pt x="821" y="3683"/>
                  <a:pt x="1841" y="3683"/>
                </a:cubicBezTo>
                <a:cubicBezTo>
                  <a:pt x="2860" y="3683"/>
                  <a:pt x="3683" y="2863"/>
                  <a:pt x="3683" y="1843"/>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3380424" y="3475052"/>
            <a:ext cx="59810" cy="59826"/>
          </a:xfrm>
          <a:custGeom>
            <a:avLst/>
            <a:gdLst/>
            <a:ahLst/>
            <a:cxnLst/>
            <a:rect l="l" t="t" r="r" b="b"/>
            <a:pathLst>
              <a:path w="3684" h="3685" extrusionOk="0">
                <a:moveTo>
                  <a:pt x="1841" y="0"/>
                </a:moveTo>
                <a:cubicBezTo>
                  <a:pt x="822" y="0"/>
                  <a:pt x="1" y="821"/>
                  <a:pt x="1" y="1842"/>
                </a:cubicBezTo>
                <a:cubicBezTo>
                  <a:pt x="1" y="2862"/>
                  <a:pt x="822" y="3685"/>
                  <a:pt x="1841" y="3685"/>
                </a:cubicBezTo>
                <a:lnTo>
                  <a:pt x="1843" y="3685"/>
                </a:lnTo>
                <a:cubicBezTo>
                  <a:pt x="2863" y="3685"/>
                  <a:pt x="3684" y="2862"/>
                  <a:pt x="3684" y="1842"/>
                </a:cubicBez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3487867" y="3475052"/>
            <a:ext cx="59794" cy="59826"/>
          </a:xfrm>
          <a:custGeom>
            <a:avLst/>
            <a:gdLst/>
            <a:ahLst/>
            <a:cxnLst/>
            <a:rect l="l" t="t" r="r" b="b"/>
            <a:pathLst>
              <a:path w="3683" h="3685" extrusionOk="0">
                <a:moveTo>
                  <a:pt x="1841" y="0"/>
                </a:moveTo>
                <a:cubicBezTo>
                  <a:pt x="821" y="0"/>
                  <a:pt x="0" y="821"/>
                  <a:pt x="0" y="1842"/>
                </a:cubicBezTo>
                <a:cubicBezTo>
                  <a:pt x="0" y="2862"/>
                  <a:pt x="821" y="3685"/>
                  <a:pt x="1841" y="3685"/>
                </a:cubicBezTo>
                <a:cubicBezTo>
                  <a:pt x="2860" y="3685"/>
                  <a:pt x="3683" y="2862"/>
                  <a:pt x="3683" y="1842"/>
                </a:cubicBez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3272997" y="3475052"/>
            <a:ext cx="59842" cy="59826"/>
          </a:xfrm>
          <a:custGeom>
            <a:avLst/>
            <a:gdLst/>
            <a:ahLst/>
            <a:cxnLst/>
            <a:rect l="l" t="t" r="r" b="b"/>
            <a:pathLst>
              <a:path w="3686" h="3685" extrusionOk="0">
                <a:moveTo>
                  <a:pt x="1843" y="0"/>
                </a:moveTo>
                <a:cubicBezTo>
                  <a:pt x="822" y="0"/>
                  <a:pt x="1" y="821"/>
                  <a:pt x="1" y="1842"/>
                </a:cubicBezTo>
                <a:cubicBezTo>
                  <a:pt x="1" y="2862"/>
                  <a:pt x="822" y="3685"/>
                  <a:pt x="1843" y="3685"/>
                </a:cubicBezTo>
                <a:lnTo>
                  <a:pt x="1845" y="3685"/>
                </a:lnTo>
                <a:cubicBezTo>
                  <a:pt x="2865" y="3685"/>
                  <a:pt x="3685" y="2862"/>
                  <a:pt x="3685" y="1842"/>
                </a:cubicBez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3272997" y="3584249"/>
            <a:ext cx="59842" cy="59810"/>
          </a:xfrm>
          <a:custGeom>
            <a:avLst/>
            <a:gdLst/>
            <a:ahLst/>
            <a:cxnLst/>
            <a:rect l="l" t="t" r="r" b="b"/>
            <a:pathLst>
              <a:path w="3686" h="3684" extrusionOk="0">
                <a:moveTo>
                  <a:pt x="1843" y="0"/>
                </a:moveTo>
                <a:cubicBezTo>
                  <a:pt x="822" y="0"/>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3272997" y="3693429"/>
            <a:ext cx="59842" cy="59794"/>
          </a:xfrm>
          <a:custGeom>
            <a:avLst/>
            <a:gdLst/>
            <a:ahLst/>
            <a:cxnLst/>
            <a:rect l="l" t="t" r="r" b="b"/>
            <a:pathLst>
              <a:path w="3686" h="3683" extrusionOk="0">
                <a:moveTo>
                  <a:pt x="1843" y="0"/>
                </a:moveTo>
                <a:cubicBezTo>
                  <a:pt x="822" y="0"/>
                  <a:pt x="1" y="821"/>
                  <a:pt x="1" y="1841"/>
                </a:cubicBezTo>
                <a:lnTo>
                  <a:pt x="1" y="1842"/>
                </a:lnTo>
                <a:cubicBezTo>
                  <a:pt x="1" y="2862"/>
                  <a:pt x="822" y="3683"/>
                  <a:pt x="1843" y="3683"/>
                </a:cubicBezTo>
                <a:lnTo>
                  <a:pt x="1845" y="3683"/>
                </a:lnTo>
                <a:cubicBezTo>
                  <a:pt x="2865" y="3683"/>
                  <a:pt x="3685" y="2862"/>
                  <a:pt x="3685" y="1842"/>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3380424" y="3693429"/>
            <a:ext cx="59810" cy="59794"/>
          </a:xfrm>
          <a:custGeom>
            <a:avLst/>
            <a:gdLst/>
            <a:ahLst/>
            <a:cxnLst/>
            <a:rect l="l" t="t" r="r" b="b"/>
            <a:pathLst>
              <a:path w="3684" h="3683" extrusionOk="0">
                <a:moveTo>
                  <a:pt x="1841" y="0"/>
                </a:moveTo>
                <a:cubicBezTo>
                  <a:pt x="822" y="0"/>
                  <a:pt x="1" y="821"/>
                  <a:pt x="1" y="1841"/>
                </a:cubicBezTo>
                <a:lnTo>
                  <a:pt x="1" y="1842"/>
                </a:lnTo>
                <a:cubicBezTo>
                  <a:pt x="1" y="2862"/>
                  <a:pt x="822" y="3683"/>
                  <a:pt x="1841" y="3683"/>
                </a:cubicBezTo>
                <a:lnTo>
                  <a:pt x="1843" y="3683"/>
                </a:lnTo>
                <a:cubicBezTo>
                  <a:pt x="2863" y="3683"/>
                  <a:pt x="3684" y="2862"/>
                  <a:pt x="3684" y="1842"/>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3380424" y="3802593"/>
            <a:ext cx="59810" cy="59842"/>
          </a:xfrm>
          <a:custGeom>
            <a:avLst/>
            <a:gdLst/>
            <a:ahLst/>
            <a:cxnLst/>
            <a:rect l="l" t="t" r="r" b="b"/>
            <a:pathLst>
              <a:path w="3684" h="3686" extrusionOk="0">
                <a:moveTo>
                  <a:pt x="1841" y="1"/>
                </a:moveTo>
                <a:cubicBezTo>
                  <a:pt x="822" y="1"/>
                  <a:pt x="1" y="823"/>
                  <a:pt x="1" y="1843"/>
                </a:cubicBezTo>
                <a:cubicBezTo>
                  <a:pt x="1" y="2864"/>
                  <a:pt x="822" y="3685"/>
                  <a:pt x="1841" y="3685"/>
                </a:cubicBezTo>
                <a:lnTo>
                  <a:pt x="1843" y="3685"/>
                </a:lnTo>
                <a:cubicBezTo>
                  <a:pt x="2863" y="3685"/>
                  <a:pt x="3684" y="2864"/>
                  <a:pt x="3684" y="1843"/>
                </a:cubicBezTo>
                <a:cubicBezTo>
                  <a:pt x="3684"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CA28E9B0-A61C-604E-87BD-E634FC2268D2}"/>
              </a:ext>
            </a:extLst>
          </p:cNvPr>
          <p:cNvSpPr>
            <a:spLocks noGrp="1"/>
          </p:cNvSpPr>
          <p:nvPr>
            <p:ph type="subTitle" idx="1"/>
          </p:nvPr>
        </p:nvSpPr>
        <p:spPr>
          <a:xfrm>
            <a:off x="541441" y="1097481"/>
            <a:ext cx="7983127" cy="777387"/>
          </a:xfrm>
        </p:spPr>
        <p:txBody>
          <a:bodyPr/>
          <a:lstStyle/>
          <a:p>
            <a:r>
              <a:rPr lang="en-US" sz="1600" dirty="0">
                <a:latin typeface="Times New Roman" panose="02020603050405020304" pitchFamily="18" charset="0"/>
                <a:cs typeface="Times New Roman" panose="02020603050405020304" pitchFamily="18" charset="0"/>
              </a:rPr>
              <a:t>The process of Modeling means training a machine learning algorithm to predict the labels from the feature.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Accuracy rate of our model is 84.5% which is pretty good.</a:t>
            </a:r>
          </a:p>
        </p:txBody>
      </p:sp>
      <p:pic>
        <p:nvPicPr>
          <p:cNvPr id="15" name="Picture 14">
            <a:extLst>
              <a:ext uri="{FF2B5EF4-FFF2-40B4-BE49-F238E27FC236}">
                <a16:creationId xmlns:a16="http://schemas.microsoft.com/office/drawing/2014/main" id="{B64DEB50-53C1-5733-C54A-637F0AACE7DA}"/>
              </a:ext>
            </a:extLst>
          </p:cNvPr>
          <p:cNvPicPr>
            <a:picLocks noChangeAspect="1"/>
          </p:cNvPicPr>
          <p:nvPr/>
        </p:nvPicPr>
        <p:blipFill>
          <a:blip r:embed="rId3"/>
          <a:stretch>
            <a:fillRect/>
          </a:stretch>
        </p:blipFill>
        <p:spPr>
          <a:xfrm>
            <a:off x="4474696" y="2339185"/>
            <a:ext cx="4594085" cy="1337246"/>
          </a:xfrm>
          <a:prstGeom prst="rect">
            <a:avLst/>
          </a:prstGeom>
        </p:spPr>
      </p:pic>
    </p:spTree>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521</Words>
  <Application>Microsoft Office PowerPoint</Application>
  <PresentationFormat>On-screen Show (16:9)</PresentationFormat>
  <Paragraphs>89</Paragraphs>
  <Slides>13</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Montserrat Light</vt:lpstr>
      <vt:lpstr>Montserrat Black</vt:lpstr>
      <vt:lpstr>Franklin Gothic Book</vt:lpstr>
      <vt:lpstr>Roboto</vt:lpstr>
      <vt:lpstr>EB Garamond</vt:lpstr>
      <vt:lpstr>Fira Sans Extra Condensed Medium</vt:lpstr>
      <vt:lpstr>Montserrat ExtraBold</vt:lpstr>
      <vt:lpstr>Montserrat Medium</vt:lpstr>
      <vt:lpstr>Arial</vt:lpstr>
      <vt:lpstr>Times New Roman</vt:lpstr>
      <vt:lpstr>Squada One</vt:lpstr>
      <vt:lpstr>Real Estate Marketing Plan </vt:lpstr>
      <vt:lpstr>REAL ESTATE PRICE PREDICTION</vt:lpstr>
      <vt:lpstr>Introduction</vt:lpstr>
      <vt:lpstr>Project Specification</vt:lpstr>
      <vt:lpstr>Procedure</vt:lpstr>
      <vt:lpstr>PIPELINE</vt:lpstr>
      <vt:lpstr>Data Cleaning</vt:lpstr>
      <vt:lpstr>Outlier Detection</vt:lpstr>
      <vt:lpstr>Outlier Removal</vt:lpstr>
      <vt:lpstr>Model Creation</vt:lpstr>
      <vt:lpstr>PowerPoint Presentation</vt:lpstr>
      <vt:lpstr>GUIDING PRINCIPLES</vt:lpstr>
      <vt:lpstr>Result / 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PRICE PREDICTION</dc:title>
  <dc:creator>Ayush kumar</dc:creator>
  <cp:lastModifiedBy>Ayush kumar</cp:lastModifiedBy>
  <cp:revision>3</cp:revision>
  <dcterms:modified xsi:type="dcterms:W3CDTF">2023-05-01T07:12:02Z</dcterms:modified>
</cp:coreProperties>
</file>