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0"/>
            <a:ext cx="12185903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6" y="711708"/>
            <a:ext cx="10501122" cy="896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20" y="28447"/>
            <a:ext cx="12135358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441" y="1931924"/>
            <a:ext cx="504444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irusscan.rf.gd/" TargetMode="External"/><Relationship Id="rId3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mailto:guest@gmail.com" TargetMode="External"/><Relationship Id="rId4" Type="http://schemas.openxmlformats.org/officeDocument/2006/relationships/hyperlink" Target="https://virusscan.rf.gd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551" y="805941"/>
            <a:ext cx="99936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0200" algn="l"/>
                <a:tab pos="3724910" algn="l"/>
                <a:tab pos="5490210" algn="l"/>
                <a:tab pos="8281034" algn="l"/>
              </a:tabLst>
            </a:pPr>
            <a:r>
              <a:rPr dirty="0" sz="3200" spc="305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r>
              <a:rPr dirty="0" sz="3200" spc="409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dirty="0" sz="3200" spc="96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320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dirty="0" sz="3200" spc="645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3200" spc="11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3200" spc="34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dirty="0" sz="3200" spc="61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3200" spc="46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3200" spc="275">
                <a:solidFill>
                  <a:srgbClr val="FFFFFF"/>
                </a:solidFill>
                <a:latin typeface="Palatino Linotype"/>
                <a:cs typeface="Palatino Linotype"/>
              </a:rPr>
              <a:t>ed</a:t>
            </a:r>
            <a:r>
              <a:rPr dirty="0" sz="320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dirty="0" sz="3200" spc="560">
                <a:solidFill>
                  <a:srgbClr val="FFFFFF"/>
                </a:solidFill>
                <a:latin typeface="Palatino Linotype"/>
                <a:cs typeface="Palatino Linotype"/>
              </a:rPr>
              <a:t>Secu</a:t>
            </a:r>
            <a:r>
              <a:rPr dirty="0" sz="3200" spc="39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3200" spc="49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320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dirty="0" sz="3200" spc="19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3200" spc="915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3200" spc="93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3200" spc="310">
                <a:solidFill>
                  <a:srgbClr val="FFFFFF"/>
                </a:solidFill>
                <a:latin typeface="Palatino Linotype"/>
                <a:cs typeface="Palatino Linotype"/>
              </a:rPr>
              <a:t>endance</a:t>
            </a:r>
            <a:r>
              <a:rPr dirty="0" sz="320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dirty="0" sz="3200" spc="63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3200" spc="685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dirty="0" sz="3200" spc="855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3200" spc="67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3200" spc="150">
                <a:solidFill>
                  <a:srgbClr val="FFFFFF"/>
                </a:solidFill>
                <a:latin typeface="Palatino Linotype"/>
                <a:cs typeface="Palatino Linotype"/>
              </a:rPr>
              <a:t>em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441" y="1067562"/>
            <a:ext cx="47694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9" b="1">
                <a:latin typeface="Calibri"/>
                <a:cs typeface="Calibri"/>
              </a:rPr>
              <a:t>DBMS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Powered</a:t>
            </a:r>
            <a:r>
              <a:rPr dirty="0" sz="2000" spc="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Secure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Attendance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30" b="1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170"/>
              <a:t>In </a:t>
            </a:r>
            <a:r>
              <a:rPr dirty="0" spc="5"/>
              <a:t>today's</a:t>
            </a:r>
            <a:r>
              <a:rPr dirty="0" spc="10"/>
              <a:t> </a:t>
            </a:r>
            <a:r>
              <a:rPr dirty="0" spc="50"/>
              <a:t>digital</a:t>
            </a:r>
            <a:r>
              <a:rPr dirty="0" spc="55"/>
              <a:t> </a:t>
            </a:r>
            <a:r>
              <a:rPr dirty="0" spc="-45"/>
              <a:t>age,</a:t>
            </a:r>
            <a:r>
              <a:rPr dirty="0" spc="-40"/>
              <a:t> </a:t>
            </a:r>
            <a:r>
              <a:rPr dirty="0" spc="30"/>
              <a:t>managing</a:t>
            </a:r>
            <a:r>
              <a:rPr dirty="0" spc="35"/>
              <a:t> </a:t>
            </a:r>
            <a:r>
              <a:rPr dirty="0" spc="-30"/>
              <a:t>attendance </a:t>
            </a:r>
            <a:r>
              <a:rPr dirty="0" spc="-25"/>
              <a:t> </a:t>
            </a:r>
            <a:r>
              <a:rPr dirty="0" spc="45"/>
              <a:t>efficiently</a:t>
            </a:r>
            <a:r>
              <a:rPr dirty="0" spc="50"/>
              <a:t> </a:t>
            </a:r>
            <a:r>
              <a:rPr dirty="0" spc="45"/>
              <a:t>while</a:t>
            </a:r>
            <a:r>
              <a:rPr dirty="0" spc="50"/>
              <a:t> </a:t>
            </a:r>
            <a:r>
              <a:rPr dirty="0" spc="25"/>
              <a:t>ensuring</a:t>
            </a:r>
            <a:r>
              <a:rPr dirty="0" spc="30"/>
              <a:t> </a:t>
            </a:r>
            <a:r>
              <a:rPr dirty="0" spc="-60" b="1">
                <a:latin typeface="Calibri"/>
                <a:cs typeface="Calibri"/>
              </a:rPr>
              <a:t>data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10" b="1">
                <a:latin typeface="Calibri"/>
                <a:cs typeface="Calibri"/>
              </a:rPr>
              <a:t>security  </a:t>
            </a:r>
            <a:r>
              <a:rPr dirty="0" spc="-30" b="1">
                <a:latin typeface="Calibri"/>
                <a:cs typeface="Calibri"/>
              </a:rPr>
              <a:t>and 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30" b="1">
                <a:latin typeface="Calibri"/>
                <a:cs typeface="Calibri"/>
              </a:rPr>
              <a:t>user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35" b="1">
                <a:latin typeface="Calibri"/>
                <a:cs typeface="Calibri"/>
              </a:rPr>
              <a:t>privacy</a:t>
            </a:r>
            <a:r>
              <a:rPr dirty="0" spc="40" b="1">
                <a:latin typeface="Calibri"/>
                <a:cs typeface="Calibri"/>
              </a:rPr>
              <a:t> </a:t>
            </a:r>
            <a:r>
              <a:rPr dirty="0" spc="70"/>
              <a:t>is</a:t>
            </a:r>
            <a:r>
              <a:rPr dirty="0" spc="75"/>
              <a:t> </a:t>
            </a:r>
            <a:r>
              <a:rPr dirty="0" spc="-5"/>
              <a:t>paramount.</a:t>
            </a:r>
            <a:r>
              <a:rPr dirty="0"/>
              <a:t> </a:t>
            </a:r>
            <a:r>
              <a:rPr dirty="0" spc="125"/>
              <a:t>Our</a:t>
            </a:r>
            <a:r>
              <a:rPr dirty="0" spc="130"/>
              <a:t> </a:t>
            </a:r>
            <a:r>
              <a:rPr dirty="0" spc="-20"/>
              <a:t>project </a:t>
            </a:r>
            <a:r>
              <a:rPr dirty="0" spc="-15"/>
              <a:t> </a:t>
            </a:r>
            <a:r>
              <a:rPr dirty="0" spc="-30"/>
              <a:t>addresses</a:t>
            </a:r>
            <a:r>
              <a:rPr dirty="0" spc="-25"/>
              <a:t> </a:t>
            </a:r>
            <a:r>
              <a:rPr dirty="0" spc="-40"/>
              <a:t>these</a:t>
            </a:r>
            <a:r>
              <a:rPr dirty="0" spc="-35"/>
              <a:t> </a:t>
            </a:r>
            <a:r>
              <a:rPr dirty="0" spc="5"/>
              <a:t>challenges</a:t>
            </a:r>
            <a:r>
              <a:rPr dirty="0" spc="10"/>
              <a:t> </a:t>
            </a:r>
            <a:r>
              <a:rPr dirty="0" spc="65"/>
              <a:t>by </a:t>
            </a:r>
            <a:r>
              <a:rPr dirty="0" spc="70"/>
              <a:t> </a:t>
            </a:r>
            <a:r>
              <a:rPr dirty="0" spc="25"/>
              <a:t>integrating </a:t>
            </a:r>
            <a:r>
              <a:rPr dirty="0" spc="30"/>
              <a:t> </a:t>
            </a:r>
            <a:r>
              <a:rPr dirty="0" spc="-30" b="1">
                <a:latin typeface="Calibri"/>
                <a:cs typeface="Calibri"/>
              </a:rPr>
              <a:t>robust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30" b="1">
                <a:latin typeface="Calibri"/>
                <a:cs typeface="Calibri"/>
              </a:rPr>
              <a:t>user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15" b="1">
                <a:latin typeface="Calibri"/>
                <a:cs typeface="Calibri"/>
              </a:rPr>
              <a:t>authentication</a:t>
            </a:r>
            <a:r>
              <a:rPr dirty="0" spc="-10" b="1">
                <a:latin typeface="Calibri"/>
                <a:cs typeface="Calibri"/>
              </a:rPr>
              <a:t> </a:t>
            </a:r>
            <a:r>
              <a:rPr dirty="0" spc="-25" b="1">
                <a:latin typeface="Calibri"/>
                <a:cs typeface="Calibri"/>
              </a:rPr>
              <a:t>protocols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spc="30" b="1">
                <a:latin typeface="Calibri"/>
                <a:cs typeface="Calibri"/>
              </a:rPr>
              <a:t>with</a:t>
            </a:r>
            <a:r>
              <a:rPr dirty="0" spc="35" b="1">
                <a:latin typeface="Calibri"/>
                <a:cs typeface="Calibri"/>
              </a:rPr>
              <a:t> </a:t>
            </a:r>
            <a:r>
              <a:rPr dirty="0" spc="-90" b="1">
                <a:latin typeface="Calibri"/>
                <a:cs typeface="Calibri"/>
              </a:rPr>
              <a:t>a 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4471C4"/>
                </a:solidFill>
                <a:latin typeface="Calibri"/>
                <a:cs typeface="Calibri"/>
              </a:rPr>
              <a:t>relational</a:t>
            </a:r>
            <a:r>
              <a:rPr dirty="0" spc="-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pc="-70" b="1">
                <a:solidFill>
                  <a:srgbClr val="4471C4"/>
                </a:solidFill>
                <a:latin typeface="Calibri"/>
                <a:cs typeface="Calibri"/>
              </a:rPr>
              <a:t>database</a:t>
            </a:r>
            <a:r>
              <a:rPr dirty="0" spc="31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pc="-25" b="1">
                <a:solidFill>
                  <a:srgbClr val="4471C4"/>
                </a:solidFill>
                <a:latin typeface="Calibri"/>
                <a:cs typeface="Calibri"/>
              </a:rPr>
              <a:t>management</a:t>
            </a:r>
            <a:r>
              <a:rPr dirty="0" spc="-2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4471C4"/>
                </a:solidFill>
                <a:latin typeface="Calibri"/>
                <a:cs typeface="Calibri"/>
              </a:rPr>
              <a:t>system </a:t>
            </a:r>
            <a:r>
              <a:rPr dirty="0" spc="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pc="170" b="1">
                <a:solidFill>
                  <a:srgbClr val="4471C4"/>
                </a:solidFill>
                <a:latin typeface="Calibri"/>
                <a:cs typeface="Calibri"/>
              </a:rPr>
              <a:t>(DBMS)</a:t>
            </a:r>
            <a:r>
              <a:rPr dirty="0" spc="170"/>
              <a:t>, </a:t>
            </a:r>
            <a:r>
              <a:rPr dirty="0" spc="50"/>
              <a:t>providing </a:t>
            </a:r>
            <a:r>
              <a:rPr dirty="0" spc="-60"/>
              <a:t>a </a:t>
            </a:r>
            <a:r>
              <a:rPr dirty="0" spc="-30"/>
              <a:t>secure </a:t>
            </a:r>
            <a:r>
              <a:rPr dirty="0" spc="-5"/>
              <a:t>and </a:t>
            </a:r>
            <a:r>
              <a:rPr dirty="0" spc="35"/>
              <a:t>user-friendly </a:t>
            </a:r>
            <a:r>
              <a:rPr dirty="0" spc="40"/>
              <a:t> </a:t>
            </a:r>
            <a:r>
              <a:rPr dirty="0" spc="25"/>
              <a:t>solution</a:t>
            </a:r>
            <a:r>
              <a:rPr dirty="0" spc="30"/>
              <a:t> for</a:t>
            </a:r>
            <a:r>
              <a:rPr dirty="0" spc="35"/>
              <a:t> </a:t>
            </a:r>
            <a:r>
              <a:rPr dirty="0" spc="-25"/>
              <a:t>attendance</a:t>
            </a:r>
            <a:r>
              <a:rPr dirty="0" spc="-20"/>
              <a:t> </a:t>
            </a:r>
            <a:r>
              <a:rPr dirty="0" spc="-5"/>
              <a:t>management. </a:t>
            </a:r>
            <a:r>
              <a:rPr dirty="0"/>
              <a:t> </a:t>
            </a:r>
            <a:r>
              <a:rPr dirty="0" spc="55"/>
              <a:t>Throughout</a:t>
            </a:r>
            <a:r>
              <a:rPr dirty="0" spc="75"/>
              <a:t> </a:t>
            </a:r>
            <a:r>
              <a:rPr dirty="0" spc="50"/>
              <a:t>this</a:t>
            </a:r>
            <a:r>
              <a:rPr dirty="0" spc="75"/>
              <a:t> </a:t>
            </a:r>
            <a:r>
              <a:rPr dirty="0" spc="-10"/>
              <a:t>presentation,</a:t>
            </a:r>
            <a:r>
              <a:rPr dirty="0" spc="140"/>
              <a:t> </a:t>
            </a:r>
            <a:r>
              <a:rPr dirty="0" spc="-25"/>
              <a:t>we</a:t>
            </a:r>
            <a:r>
              <a:rPr dirty="0" spc="160"/>
              <a:t> </a:t>
            </a:r>
            <a:r>
              <a:rPr dirty="0" spc="105"/>
              <a:t>will</a:t>
            </a:r>
            <a:r>
              <a:rPr dirty="0" spc="590"/>
              <a:t> </a:t>
            </a:r>
            <a:r>
              <a:rPr dirty="0" spc="5"/>
              <a:t>delve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441" y="4980559"/>
            <a:ext cx="17697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dirty="0" sz="2000" spc="120">
                <a:latin typeface="Calibri"/>
                <a:cs typeface="Calibri"/>
              </a:rPr>
              <a:t>h</a:t>
            </a:r>
            <a:r>
              <a:rPr dirty="0" sz="2000" spc="65">
                <a:latin typeface="Calibri"/>
                <a:cs typeface="Calibri"/>
              </a:rPr>
              <a:t>i</a:t>
            </a:r>
            <a:r>
              <a:rPr dirty="0" sz="2000" spc="40">
                <a:latin typeface="Calibri"/>
                <a:cs typeface="Calibri"/>
              </a:rPr>
              <a:t>g</a:t>
            </a:r>
            <a:r>
              <a:rPr dirty="0" sz="2000" spc="25">
                <a:latin typeface="Calibri"/>
                <a:cs typeface="Calibri"/>
              </a:rPr>
              <a:t>h</a:t>
            </a:r>
            <a:r>
              <a:rPr dirty="0" sz="2000" spc="100">
                <a:latin typeface="Calibri"/>
                <a:cs typeface="Calibri"/>
              </a:rPr>
              <a:t>l</a:t>
            </a:r>
            <a:r>
              <a:rPr dirty="0" sz="2000" spc="135">
                <a:latin typeface="Calibri"/>
                <a:cs typeface="Calibri"/>
              </a:rPr>
              <a:t>i</a:t>
            </a:r>
            <a:r>
              <a:rPr dirty="0" sz="2000" spc="50">
                <a:latin typeface="Calibri"/>
                <a:cs typeface="Calibri"/>
              </a:rPr>
              <a:t>ghti</a:t>
            </a:r>
            <a:r>
              <a:rPr dirty="0" sz="2000" spc="60">
                <a:latin typeface="Calibri"/>
                <a:cs typeface="Calibri"/>
              </a:rPr>
              <a:t>n</a:t>
            </a:r>
            <a:r>
              <a:rPr dirty="0" sz="2000" spc="35">
                <a:latin typeface="Calibri"/>
                <a:cs typeface="Calibri"/>
              </a:rPr>
              <a:t>g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45"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441" y="4675759"/>
            <a:ext cx="50438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763270" algn="l"/>
                <a:tab pos="1877695" algn="l"/>
                <a:tab pos="2962275" algn="l"/>
                <a:tab pos="3512820" algn="l"/>
                <a:tab pos="4204970" algn="l"/>
              </a:tabLst>
            </a:pPr>
            <a:r>
              <a:rPr dirty="0" sz="2000" spc="30">
                <a:latin typeface="Calibri"/>
                <a:cs typeface="Calibri"/>
              </a:rPr>
              <a:t>into	various	</a:t>
            </a:r>
            <a:r>
              <a:rPr dirty="0" sz="2000" spc="-30">
                <a:latin typeface="Calibri"/>
                <a:cs typeface="Calibri"/>
              </a:rPr>
              <a:t>aspects	</a:t>
            </a:r>
            <a:r>
              <a:rPr dirty="0" sz="2000" spc="15">
                <a:latin typeface="Calibri"/>
                <a:cs typeface="Calibri"/>
              </a:rPr>
              <a:t>of	</a:t>
            </a:r>
            <a:r>
              <a:rPr dirty="0" sz="2000" spc="-5">
                <a:latin typeface="Calibri"/>
                <a:cs typeface="Calibri"/>
              </a:rPr>
              <a:t>our	</a:t>
            </a:r>
            <a:r>
              <a:rPr dirty="0" sz="2000" spc="20">
                <a:latin typeface="Calibri"/>
                <a:cs typeface="Calibri"/>
              </a:rPr>
              <a:t>system,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tabLst>
                <a:tab pos="1072515" algn="l"/>
                <a:tab pos="2564765" algn="l"/>
              </a:tabLst>
            </a:pPr>
            <a:r>
              <a:rPr dirty="0" sz="2000" spc="-15">
                <a:latin typeface="Calibri"/>
                <a:cs typeface="Calibri"/>
              </a:rPr>
              <a:t>features,	</a:t>
            </a:r>
            <a:r>
              <a:rPr dirty="0" sz="2000">
                <a:latin typeface="Calibri"/>
                <a:cs typeface="Calibri"/>
              </a:rPr>
              <a:t>technologies	</a:t>
            </a:r>
            <a:r>
              <a:rPr dirty="0" sz="2000" spc="-25">
                <a:latin typeface="Calibri"/>
                <a:cs typeface="Calibri"/>
              </a:rPr>
              <a:t>used,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441" y="5285359"/>
            <a:ext cx="4068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advantages,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future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advancements.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4808" y="1054608"/>
            <a:ext cx="4933188" cy="47746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1" y="1255268"/>
            <a:ext cx="29845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 b="1">
                <a:latin typeface="Calibri"/>
                <a:cs typeface="Calibri"/>
              </a:rPr>
              <a:t>User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Interface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and</a:t>
            </a:r>
            <a:r>
              <a:rPr dirty="0" sz="2000" spc="45" b="1">
                <a:latin typeface="Calibri"/>
                <a:cs typeface="Calibri"/>
              </a:rPr>
              <a:t> </a:t>
            </a:r>
            <a:r>
              <a:rPr dirty="0" sz="2000" spc="20" b="1">
                <a:latin typeface="Calibri"/>
                <a:cs typeface="Calibri"/>
              </a:rPr>
              <a:t>Easiness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741" y="2058670"/>
            <a:ext cx="4524375" cy="28003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85">
                <a:latin typeface="Calibri"/>
                <a:cs typeface="Calibri"/>
              </a:rPr>
              <a:t>One </a:t>
            </a:r>
            <a:r>
              <a:rPr dirty="0" sz="2000" spc="15">
                <a:latin typeface="Calibri"/>
                <a:cs typeface="Calibri"/>
              </a:rPr>
              <a:t>of </a:t>
            </a:r>
            <a:r>
              <a:rPr dirty="0" sz="2000" spc="-25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key highlights </a:t>
            </a:r>
            <a:r>
              <a:rPr dirty="0" sz="2000" spc="1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our </a:t>
            </a:r>
            <a:r>
              <a:rPr dirty="0" sz="2000" spc="5">
                <a:latin typeface="Calibri"/>
                <a:cs typeface="Calibri"/>
              </a:rPr>
              <a:t>Secure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Attendance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System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70">
                <a:latin typeface="Calibri"/>
                <a:cs typeface="Calibri"/>
              </a:rPr>
              <a:t>is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its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25" b="1">
                <a:latin typeface="Calibri"/>
                <a:cs typeface="Calibri"/>
              </a:rPr>
              <a:t>intuitive</a:t>
            </a:r>
            <a:r>
              <a:rPr dirty="0" sz="2000" spc="3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user 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interface </a:t>
            </a:r>
            <a:r>
              <a:rPr dirty="0" sz="2000" spc="235">
                <a:latin typeface="Calibri"/>
                <a:cs typeface="Calibri"/>
              </a:rPr>
              <a:t>(UI)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 spc="-75">
                <a:latin typeface="Calibri"/>
                <a:cs typeface="Calibri"/>
              </a:rPr>
              <a:t>ease </a:t>
            </a:r>
            <a:r>
              <a:rPr dirty="0" sz="2000" spc="25">
                <a:latin typeface="Calibri"/>
                <a:cs typeface="Calibri"/>
              </a:rPr>
              <a:t>of </a:t>
            </a:r>
            <a:r>
              <a:rPr dirty="0" sz="2000" spc="-30">
                <a:latin typeface="Calibri"/>
                <a:cs typeface="Calibri"/>
              </a:rPr>
              <a:t>use. </a:t>
            </a:r>
            <a:r>
              <a:rPr dirty="0" sz="2000" spc="85">
                <a:latin typeface="Calibri"/>
                <a:cs typeface="Calibri"/>
              </a:rPr>
              <a:t>Built </a:t>
            </a:r>
            <a:r>
              <a:rPr dirty="0" sz="2000" spc="65">
                <a:latin typeface="Calibri"/>
                <a:cs typeface="Calibri"/>
              </a:rPr>
              <a:t>with 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modern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front-end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technologies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such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as 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295">
                <a:latin typeface="Calibri"/>
                <a:cs typeface="Calibri"/>
              </a:rPr>
              <a:t>HTML,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225">
                <a:latin typeface="Calibri"/>
                <a:cs typeface="Calibri"/>
              </a:rPr>
              <a:t>CSS,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Bootstrap,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our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 spc="320">
                <a:latin typeface="Calibri"/>
                <a:cs typeface="Calibri"/>
              </a:rPr>
              <a:t>UI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offers </a:t>
            </a:r>
            <a:r>
              <a:rPr dirty="0" sz="2000" spc="-6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responsive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 spc="75">
                <a:latin typeface="Calibri"/>
                <a:cs typeface="Calibri"/>
              </a:rPr>
              <a:t>visually </a:t>
            </a:r>
            <a:r>
              <a:rPr dirty="0" sz="2000">
                <a:latin typeface="Calibri"/>
                <a:cs typeface="Calibri"/>
              </a:rPr>
              <a:t>appealing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experience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across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20">
                <a:latin typeface="Calibri"/>
                <a:cs typeface="Calibri"/>
              </a:rPr>
              <a:t>different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devices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screen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sizes.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80">
                <a:latin typeface="Calibri"/>
                <a:cs typeface="Calibri"/>
              </a:rPr>
              <a:t>Clear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presentation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of 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attendance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details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intuitive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controls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streamline</a:t>
            </a:r>
            <a:r>
              <a:rPr dirty="0" sz="2000" spc="4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attendance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0691" y="4880837"/>
          <a:ext cx="4560570" cy="803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/>
                <a:gridCol w="1043940"/>
                <a:gridCol w="535939"/>
                <a:gridCol w="1050925"/>
              </a:tblGrid>
              <a:tr h="264806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  <a:tabLst>
                          <a:tab pos="1060450" algn="l"/>
                        </a:tabLst>
                      </a:pPr>
                      <a:r>
                        <a:rPr dirty="0" sz="2000" spc="-20">
                          <a:latin typeface="Calibri"/>
                          <a:cs typeface="Calibri"/>
                        </a:rPr>
                        <a:t>process,	</a:t>
                      </a:r>
                      <a:r>
                        <a:rPr dirty="0" sz="2000" spc="65">
                          <a:latin typeface="Calibri"/>
                          <a:cs typeface="Calibri"/>
                        </a:rPr>
                        <a:t>making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85"/>
                        </a:lnSpc>
                        <a:tabLst>
                          <a:tab pos="483234" algn="l"/>
                        </a:tabLst>
                      </a:pPr>
                      <a:r>
                        <a:rPr dirty="0" sz="2000" spc="70">
                          <a:latin typeface="Calibri"/>
                          <a:cs typeface="Calibri"/>
                        </a:rPr>
                        <a:t>it	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easy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5"/>
                        </a:lnSpc>
                      </a:pPr>
                      <a:r>
                        <a:rPr dirty="0" sz="2000" spc="30">
                          <a:latin typeface="Calibri"/>
                          <a:cs typeface="Calibri"/>
                        </a:rPr>
                        <a:t>for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885"/>
                        </a:lnSpc>
                        <a:tabLst>
                          <a:tab pos="737235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users	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44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  <a:tabLst>
                          <a:tab pos="1267460" algn="l"/>
                        </a:tabLst>
                      </a:pPr>
                      <a:r>
                        <a:rPr dirty="0" sz="2000" spc="15">
                          <a:latin typeface="Calibri"/>
                          <a:cs typeface="Calibri"/>
                        </a:rPr>
                        <a:t>navigate	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and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60"/>
                        </a:lnSpc>
                      </a:pPr>
                      <a:r>
                        <a:rPr dirty="0" sz="2000" spc="-55">
                          <a:latin typeface="Calibri"/>
                          <a:cs typeface="Calibri"/>
                        </a:rPr>
                        <a:t>operate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6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60"/>
                        </a:lnSpc>
                      </a:pPr>
                      <a:r>
                        <a:rPr dirty="0" sz="2000" spc="25">
                          <a:latin typeface="Calibri"/>
                          <a:cs typeface="Calibri"/>
                        </a:rPr>
                        <a:t>system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64426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dirty="0" sz="2000" spc="45">
                          <a:latin typeface="Calibri"/>
                          <a:cs typeface="Calibri"/>
                        </a:rPr>
                        <a:t>efficiently.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1115" y="826008"/>
            <a:ext cx="5573267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867537"/>
            <a:ext cx="4589780" cy="5068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55" b="1">
                <a:latin typeface="Calibri"/>
                <a:cs typeface="Calibri"/>
              </a:rPr>
              <a:t>File</a:t>
            </a:r>
            <a:r>
              <a:rPr dirty="0" sz="1700" spc="-85" b="1">
                <a:latin typeface="Calibri"/>
                <a:cs typeface="Calibri"/>
              </a:rPr>
              <a:t> </a:t>
            </a:r>
            <a:r>
              <a:rPr dirty="0" sz="1700" spc="20" b="1">
                <a:latin typeface="Calibri"/>
                <a:cs typeface="Calibri"/>
              </a:rPr>
              <a:t>Components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241300" marR="173990" indent="-228600">
              <a:lnSpc>
                <a:spcPct val="11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95" b="1">
                <a:latin typeface="Calibri"/>
                <a:cs typeface="Calibri"/>
              </a:rPr>
              <a:t>Html, </a:t>
            </a:r>
            <a:r>
              <a:rPr dirty="0" sz="1700" spc="90" b="1">
                <a:latin typeface="Calibri"/>
                <a:cs typeface="Calibri"/>
              </a:rPr>
              <a:t>Css, </a:t>
            </a:r>
            <a:r>
              <a:rPr dirty="0" sz="1700" b="1">
                <a:latin typeface="Calibri"/>
                <a:cs typeface="Calibri"/>
              </a:rPr>
              <a:t>js </a:t>
            </a:r>
            <a:r>
              <a:rPr dirty="0" sz="1700" spc="-50" b="1">
                <a:latin typeface="Calibri"/>
                <a:cs typeface="Calibri"/>
              </a:rPr>
              <a:t>: </a:t>
            </a:r>
            <a:r>
              <a:rPr dirty="0" sz="1700" spc="55">
                <a:latin typeface="Calibri"/>
                <a:cs typeface="Calibri"/>
              </a:rPr>
              <a:t>For </a:t>
            </a:r>
            <a:r>
              <a:rPr dirty="0" sz="1700" spc="30">
                <a:latin typeface="Calibri"/>
                <a:cs typeface="Calibri"/>
              </a:rPr>
              <a:t>designing </a:t>
            </a:r>
            <a:r>
              <a:rPr dirty="0" sz="1700" spc="15">
                <a:latin typeface="Calibri"/>
                <a:cs typeface="Calibri"/>
              </a:rPr>
              <a:t>of </a:t>
            </a:r>
            <a:r>
              <a:rPr dirty="0" sz="1700" spc="60">
                <a:latin typeface="Calibri"/>
                <a:cs typeface="Calibri"/>
              </a:rPr>
              <a:t>User </a:t>
            </a:r>
            <a:r>
              <a:rPr dirty="0" sz="1700">
                <a:latin typeface="Calibri"/>
                <a:cs typeface="Calibri"/>
              </a:rPr>
              <a:t>interface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interaction.</a:t>
            </a:r>
            <a:endParaRPr sz="1700">
              <a:latin typeface="Calibri"/>
              <a:cs typeface="Calibri"/>
            </a:endParaRPr>
          </a:p>
          <a:p>
            <a:pPr marL="241300" marR="417195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b="1">
                <a:latin typeface="Calibri"/>
                <a:cs typeface="Calibri"/>
              </a:rPr>
              <a:t>index.php:</a:t>
            </a:r>
            <a:r>
              <a:rPr dirty="0" sz="1700" spc="30" b="1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User</a:t>
            </a:r>
            <a:r>
              <a:rPr dirty="0" sz="1700" spc="-15">
                <a:latin typeface="Calibri"/>
                <a:cs typeface="Calibri"/>
              </a:rPr>
              <a:t> dashboard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with </a:t>
            </a:r>
            <a:r>
              <a:rPr dirty="0" sz="1700" spc="-25">
                <a:latin typeface="Calibri"/>
                <a:cs typeface="Calibri"/>
              </a:rPr>
              <a:t>attendance </a:t>
            </a:r>
            <a:r>
              <a:rPr dirty="0" sz="1700" spc="-36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management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35">
                <a:latin typeface="Calibri"/>
                <a:cs typeface="Calibri"/>
              </a:rPr>
              <a:t>functionality.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b="1">
                <a:latin typeface="Calibri"/>
                <a:cs typeface="Calibri"/>
              </a:rPr>
              <a:t>login.php:</a:t>
            </a:r>
            <a:r>
              <a:rPr dirty="0" sz="1700" spc="10" b="1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Login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form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for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user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authentication.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0" b="1">
                <a:latin typeface="Calibri"/>
                <a:cs typeface="Calibri"/>
              </a:rPr>
              <a:t>registration.php:</a:t>
            </a:r>
            <a:r>
              <a:rPr dirty="0" sz="1700" spc="35" b="1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Registration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form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for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new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user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account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creation.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45" b="1">
                <a:latin typeface="Calibri"/>
                <a:cs typeface="Calibri"/>
              </a:rPr>
              <a:t>update_attendance.php:</a:t>
            </a:r>
            <a:r>
              <a:rPr dirty="0" sz="1700" spc="35" b="1">
                <a:latin typeface="Calibri"/>
                <a:cs typeface="Calibri"/>
              </a:rPr>
              <a:t> </a:t>
            </a:r>
            <a:r>
              <a:rPr dirty="0" sz="1700" spc="225">
                <a:latin typeface="Calibri"/>
                <a:cs typeface="Calibri"/>
              </a:rPr>
              <a:t>PHP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script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to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update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700" spc="-25">
                <a:latin typeface="Calibri"/>
                <a:cs typeface="Calibri"/>
              </a:rPr>
              <a:t>attendance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records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80">
                <a:latin typeface="Calibri"/>
                <a:cs typeface="Calibri"/>
              </a:rPr>
              <a:t>in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database.</a:t>
            </a:r>
            <a:endParaRPr sz="1700">
              <a:latin typeface="Calibri"/>
              <a:cs typeface="Calibri"/>
            </a:endParaRPr>
          </a:p>
          <a:p>
            <a:pPr marL="241300" marR="13335" indent="-22860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" b="1">
                <a:latin typeface="Calibri"/>
                <a:cs typeface="Calibri"/>
              </a:rPr>
              <a:t>User_details.sql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: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135">
                <a:latin typeface="Calibri"/>
                <a:cs typeface="Calibri"/>
              </a:rPr>
              <a:t>This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is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database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that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holds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4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table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for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all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student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teacher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details </a:t>
            </a:r>
            <a:r>
              <a:rPr dirty="0" sz="1700" spc="10">
                <a:latin typeface="Calibri"/>
                <a:cs typeface="Calibri"/>
              </a:rPr>
              <a:t> along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with</a:t>
            </a:r>
            <a:r>
              <a:rPr dirty="0" sz="1700" spc="6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data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for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password</a:t>
            </a:r>
            <a:r>
              <a:rPr dirty="0" sz="1700" spc="6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reset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features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attendance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recorded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in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different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tables.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120" y="1072525"/>
            <a:ext cx="3878329" cy="4436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13522"/>
            <a:ext cx="4887595" cy="4186554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 spc="-20" b="1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ct val="90100"/>
              </a:lnSpc>
              <a:spcBef>
                <a:spcPts val="994"/>
              </a:spcBef>
            </a:pPr>
            <a:r>
              <a:rPr dirty="0" sz="2000" spc="130">
                <a:latin typeface="Calibri"/>
                <a:cs typeface="Calibri"/>
              </a:rPr>
              <a:t>Our </a:t>
            </a:r>
            <a:r>
              <a:rPr dirty="0" sz="2000" spc="5">
                <a:latin typeface="Calibri"/>
                <a:cs typeface="Calibri"/>
              </a:rPr>
              <a:t>Secure </a:t>
            </a:r>
            <a:r>
              <a:rPr dirty="0" sz="2000" spc="15">
                <a:latin typeface="Calibri"/>
                <a:cs typeface="Calibri"/>
              </a:rPr>
              <a:t>Attendance </a:t>
            </a:r>
            <a:r>
              <a:rPr dirty="0" sz="2000" spc="60">
                <a:latin typeface="Calibri"/>
                <a:cs typeface="Calibri"/>
              </a:rPr>
              <a:t>System </a:t>
            </a:r>
            <a:r>
              <a:rPr dirty="0" sz="2000" spc="10">
                <a:latin typeface="Calibri"/>
                <a:cs typeface="Calibri"/>
              </a:rPr>
              <a:t>offers </a:t>
            </a:r>
            <a:r>
              <a:rPr dirty="0" sz="2000" spc="-60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range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of </a:t>
            </a:r>
            <a:r>
              <a:rPr dirty="0" sz="2000" spc="-20">
                <a:latin typeface="Calibri"/>
                <a:cs typeface="Calibri"/>
              </a:rPr>
              <a:t>features </a:t>
            </a:r>
            <a:r>
              <a:rPr dirty="0" sz="2000" spc="-30">
                <a:latin typeface="Calibri"/>
                <a:cs typeface="Calibri"/>
              </a:rPr>
              <a:t>to </a:t>
            </a:r>
            <a:r>
              <a:rPr dirty="0" sz="2000" spc="-40">
                <a:latin typeface="Calibri"/>
                <a:cs typeface="Calibri"/>
              </a:rPr>
              <a:t>meet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diverse </a:t>
            </a:r>
            <a:r>
              <a:rPr dirty="0" sz="2000" spc="-40">
                <a:latin typeface="Calibri"/>
                <a:cs typeface="Calibri"/>
              </a:rPr>
              <a:t>needs </a:t>
            </a:r>
            <a:r>
              <a:rPr dirty="0" sz="2000" spc="1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users,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including: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65">
                <a:latin typeface="Calibri"/>
                <a:cs typeface="Calibri"/>
              </a:rPr>
              <a:t>User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40">
                <a:latin typeface="Calibri"/>
                <a:cs typeface="Calibri"/>
              </a:rPr>
              <a:t>Authentication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25">
                <a:latin typeface="Calibri"/>
                <a:cs typeface="Calibri"/>
              </a:rPr>
              <a:t>Dashboard</a:t>
            </a:r>
            <a:r>
              <a:rPr dirty="0" sz="2000" spc="30">
                <a:latin typeface="Calibri"/>
                <a:cs typeface="Calibri"/>
              </a:rPr>
              <a:t> for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Attendance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95">
                <a:latin typeface="Calibri"/>
                <a:cs typeface="Calibri"/>
              </a:rPr>
              <a:t>Login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Registration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Forms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20">
                <a:latin typeface="Calibri"/>
                <a:cs typeface="Calibri"/>
              </a:rPr>
              <a:t>Update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Attendance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Functionality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25">
                <a:latin typeface="Calibri"/>
                <a:cs typeface="Calibri"/>
              </a:rPr>
              <a:t>Forgot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20">
                <a:latin typeface="Calibri"/>
                <a:cs typeface="Calibri"/>
              </a:rPr>
              <a:t>Password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Reset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5">
                <a:latin typeface="Calibri"/>
                <a:cs typeface="Calibri"/>
              </a:rPr>
              <a:t>Secure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20">
                <a:latin typeface="Calibri"/>
                <a:cs typeface="Calibri"/>
              </a:rPr>
              <a:t>Password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Storage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65">
                <a:latin typeface="Calibri"/>
                <a:cs typeface="Calibri"/>
              </a:rPr>
              <a:t>with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Hashing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2803" y="2712283"/>
            <a:ext cx="5257800" cy="2880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627" y="1264412"/>
            <a:ext cx="37014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Calibri"/>
                <a:cs typeface="Calibri"/>
              </a:rPr>
              <a:t>Languages </a:t>
            </a:r>
            <a:r>
              <a:rPr dirty="0" sz="2000" spc="-25" b="1">
                <a:latin typeface="Calibri"/>
                <a:cs typeface="Calibri"/>
              </a:rPr>
              <a:t>and</a:t>
            </a:r>
            <a:r>
              <a:rPr dirty="0" sz="2000" spc="55" b="1">
                <a:latin typeface="Calibri"/>
                <a:cs typeface="Calibri"/>
              </a:rPr>
              <a:t> </a:t>
            </a:r>
            <a:r>
              <a:rPr dirty="0" sz="2000" spc="25" b="1">
                <a:latin typeface="Calibri"/>
                <a:cs typeface="Calibri"/>
              </a:rPr>
              <a:t>Technologies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45" b="1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627" y="1696923"/>
            <a:ext cx="4605020" cy="41738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130">
                <a:latin typeface="Calibri"/>
                <a:cs typeface="Calibri"/>
              </a:rPr>
              <a:t>The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Secure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Attendance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65">
                <a:latin typeface="Calibri"/>
                <a:cs typeface="Calibri"/>
              </a:rPr>
              <a:t>System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leverages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60">
                <a:latin typeface="Calibri"/>
                <a:cs typeface="Calibri"/>
              </a:rPr>
              <a:t>a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variety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of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technologies,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including:</a:t>
            </a:r>
            <a:endParaRPr sz="2000">
              <a:latin typeface="Calibri"/>
              <a:cs typeface="Calibri"/>
            </a:endParaRPr>
          </a:p>
          <a:p>
            <a:pPr marL="241300" marR="278130" indent="-229235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20" b="1">
                <a:solidFill>
                  <a:srgbClr val="4471C4"/>
                </a:solidFill>
                <a:latin typeface="Calibri"/>
                <a:cs typeface="Calibri"/>
              </a:rPr>
              <a:t>PHP </a:t>
            </a:r>
            <a:r>
              <a:rPr dirty="0" sz="1800" spc="2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server-side </a:t>
            </a:r>
            <a:r>
              <a:rPr dirty="0" sz="1800" spc="35">
                <a:latin typeface="Calibri"/>
                <a:cs typeface="Calibri"/>
              </a:rPr>
              <a:t>scripting </a:t>
            </a:r>
            <a:r>
              <a:rPr dirty="0" sz="1800" spc="-5">
                <a:latin typeface="Calibri"/>
                <a:cs typeface="Calibri"/>
              </a:rPr>
              <a:t>and </a:t>
            </a:r>
            <a:r>
              <a:rPr dirty="0" sz="1800" spc="-40">
                <a:latin typeface="Calibri"/>
                <a:cs typeface="Calibri"/>
              </a:rPr>
              <a:t>database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interaction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04" b="1">
                <a:solidFill>
                  <a:srgbClr val="4471C4"/>
                </a:solidFill>
                <a:latin typeface="Calibri"/>
                <a:cs typeface="Calibri"/>
              </a:rPr>
              <a:t>MySQL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for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relational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database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241300" marR="73914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54" b="1">
                <a:solidFill>
                  <a:srgbClr val="4471C4"/>
                </a:solidFill>
                <a:latin typeface="Calibri"/>
                <a:cs typeface="Calibri"/>
              </a:rPr>
              <a:t>HTML,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195" b="1">
                <a:solidFill>
                  <a:srgbClr val="4471C4"/>
                </a:solidFill>
                <a:latin typeface="Calibri"/>
                <a:cs typeface="Calibri"/>
              </a:rPr>
              <a:t>CSS,</a:t>
            </a:r>
            <a:r>
              <a:rPr dirty="0" sz="1800" spc="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Bootstrap</a:t>
            </a:r>
            <a:r>
              <a:rPr dirty="0" sz="1800" spc="-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for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front-end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5" b="1">
                <a:solidFill>
                  <a:srgbClr val="4471C4"/>
                </a:solidFill>
                <a:latin typeface="Calibri"/>
                <a:cs typeface="Calibri"/>
              </a:rPr>
              <a:t>JavaScript</a:t>
            </a:r>
            <a:r>
              <a:rPr dirty="0" sz="1800" spc="5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for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client-side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scripting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70" b="1">
                <a:solidFill>
                  <a:srgbClr val="4471C4"/>
                </a:solidFill>
                <a:latin typeface="Calibri"/>
                <a:cs typeface="Calibri"/>
              </a:rPr>
              <a:t>AJAX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for </a:t>
            </a:r>
            <a:r>
              <a:rPr dirty="0" sz="1800" spc="15">
                <a:latin typeface="Calibri"/>
                <a:cs typeface="Calibri"/>
              </a:rPr>
              <a:t>asynchronous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requests</a:t>
            </a:r>
            <a:endParaRPr sz="1800">
              <a:latin typeface="Calibri"/>
              <a:cs typeface="Calibri"/>
            </a:endParaRPr>
          </a:p>
          <a:p>
            <a:pPr marL="241300" marR="16319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15" b="1">
                <a:solidFill>
                  <a:srgbClr val="4471C4"/>
                </a:solidFill>
                <a:latin typeface="Calibri"/>
                <a:cs typeface="Calibri"/>
              </a:rPr>
              <a:t>Sessions</a:t>
            </a:r>
            <a:r>
              <a:rPr dirty="0" sz="1800" spc="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for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user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authentication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session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3135" y="739140"/>
            <a:ext cx="4366260" cy="5299075"/>
            <a:chOff x="6803135" y="739140"/>
            <a:chExt cx="4366260" cy="5299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6051" y="4733502"/>
              <a:ext cx="1306109" cy="1304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07108" y="4744571"/>
              <a:ext cx="1235075" cy="1233805"/>
            </a:xfrm>
            <a:custGeom>
              <a:avLst/>
              <a:gdLst/>
              <a:ahLst/>
              <a:cxnLst/>
              <a:rect l="l" t="t" r="r" b="b"/>
              <a:pathLst>
                <a:path w="1235075" h="1233804">
                  <a:moveTo>
                    <a:pt x="945452" y="0"/>
                  </a:moveTo>
                  <a:lnTo>
                    <a:pt x="289424" y="0"/>
                  </a:lnTo>
                  <a:lnTo>
                    <a:pt x="242477" y="3782"/>
                  </a:lnTo>
                  <a:lnTo>
                    <a:pt x="197942" y="14733"/>
                  </a:lnTo>
                  <a:lnTo>
                    <a:pt x="156416" y="32258"/>
                  </a:lnTo>
                  <a:lnTo>
                    <a:pt x="118493" y="55763"/>
                  </a:lnTo>
                  <a:lnTo>
                    <a:pt x="84769" y="84652"/>
                  </a:lnTo>
                  <a:lnTo>
                    <a:pt x="55841" y="118330"/>
                  </a:lnTo>
                  <a:lnTo>
                    <a:pt x="32304" y="156204"/>
                  </a:lnTo>
                  <a:lnTo>
                    <a:pt x="14754" y="197678"/>
                  </a:lnTo>
                  <a:lnTo>
                    <a:pt x="3787" y="242158"/>
                  </a:lnTo>
                  <a:lnTo>
                    <a:pt x="0" y="289049"/>
                  </a:lnTo>
                  <a:lnTo>
                    <a:pt x="0" y="944223"/>
                  </a:lnTo>
                  <a:lnTo>
                    <a:pt x="3788" y="991108"/>
                  </a:lnTo>
                  <a:lnTo>
                    <a:pt x="14755" y="1035585"/>
                  </a:lnTo>
                  <a:lnTo>
                    <a:pt x="32305" y="1077059"/>
                  </a:lnTo>
                  <a:lnTo>
                    <a:pt x="55842" y="1114933"/>
                  </a:lnTo>
                  <a:lnTo>
                    <a:pt x="84770" y="1148613"/>
                  </a:lnTo>
                  <a:lnTo>
                    <a:pt x="118493" y="1177504"/>
                  </a:lnTo>
                  <a:lnTo>
                    <a:pt x="156416" y="1201010"/>
                  </a:lnTo>
                  <a:lnTo>
                    <a:pt x="197943" y="1218537"/>
                  </a:lnTo>
                  <a:lnTo>
                    <a:pt x="242478" y="1229490"/>
                  </a:lnTo>
                  <a:lnTo>
                    <a:pt x="289424" y="1233273"/>
                  </a:lnTo>
                  <a:lnTo>
                    <a:pt x="945452" y="1233273"/>
                  </a:lnTo>
                  <a:lnTo>
                    <a:pt x="992394" y="1229490"/>
                  </a:lnTo>
                  <a:lnTo>
                    <a:pt x="1036926" y="1218538"/>
                  </a:lnTo>
                  <a:lnTo>
                    <a:pt x="1078451" y="1201010"/>
                  </a:lnTo>
                  <a:lnTo>
                    <a:pt x="1116375" y="1177504"/>
                  </a:lnTo>
                  <a:lnTo>
                    <a:pt x="1150099" y="1148613"/>
                  </a:lnTo>
                  <a:lnTo>
                    <a:pt x="1179029" y="1114933"/>
                  </a:lnTo>
                  <a:lnTo>
                    <a:pt x="1202568" y="1077059"/>
                  </a:lnTo>
                  <a:lnTo>
                    <a:pt x="1220120" y="1035586"/>
                  </a:lnTo>
                  <a:lnTo>
                    <a:pt x="1231088" y="991108"/>
                  </a:lnTo>
                  <a:lnTo>
                    <a:pt x="1234876" y="944223"/>
                  </a:lnTo>
                  <a:lnTo>
                    <a:pt x="1234876" y="289049"/>
                  </a:lnTo>
                  <a:lnTo>
                    <a:pt x="1231087" y="242158"/>
                  </a:lnTo>
                  <a:lnTo>
                    <a:pt x="1220119" y="197678"/>
                  </a:lnTo>
                  <a:lnTo>
                    <a:pt x="1202568" y="156204"/>
                  </a:lnTo>
                  <a:lnTo>
                    <a:pt x="1179029" y="118330"/>
                  </a:lnTo>
                  <a:lnTo>
                    <a:pt x="1150099" y="84652"/>
                  </a:lnTo>
                  <a:lnTo>
                    <a:pt x="1116374" y="55763"/>
                  </a:lnTo>
                  <a:lnTo>
                    <a:pt x="1078451" y="32259"/>
                  </a:lnTo>
                  <a:lnTo>
                    <a:pt x="1036925" y="14733"/>
                  </a:lnTo>
                  <a:lnTo>
                    <a:pt x="992393" y="3782"/>
                  </a:lnTo>
                  <a:lnTo>
                    <a:pt x="945452" y="0"/>
                  </a:lnTo>
                  <a:close/>
                </a:path>
              </a:pathLst>
            </a:custGeom>
            <a:solidFill>
              <a:srgbClr val="E04E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38647" y="4927635"/>
              <a:ext cx="772160" cy="871855"/>
            </a:xfrm>
            <a:custGeom>
              <a:avLst/>
              <a:gdLst/>
              <a:ahLst/>
              <a:cxnLst/>
              <a:rect l="l" t="t" r="r" b="b"/>
              <a:pathLst>
                <a:path w="772159" h="871854">
                  <a:moveTo>
                    <a:pt x="771797" y="0"/>
                  </a:moveTo>
                  <a:lnTo>
                    <a:pt x="0" y="0"/>
                  </a:lnTo>
                  <a:lnTo>
                    <a:pt x="41532" y="465328"/>
                  </a:lnTo>
                  <a:lnTo>
                    <a:pt x="575552" y="465328"/>
                  </a:lnTo>
                  <a:lnTo>
                    <a:pt x="557664" y="664921"/>
                  </a:lnTo>
                  <a:lnTo>
                    <a:pt x="385698" y="711353"/>
                  </a:lnTo>
                  <a:lnTo>
                    <a:pt x="214093" y="664989"/>
                  </a:lnTo>
                  <a:lnTo>
                    <a:pt x="202597" y="536828"/>
                  </a:lnTo>
                  <a:lnTo>
                    <a:pt x="47944" y="536828"/>
                  </a:lnTo>
                  <a:lnTo>
                    <a:pt x="70057" y="783881"/>
                  </a:lnTo>
                  <a:lnTo>
                    <a:pt x="385658" y="871422"/>
                  </a:lnTo>
                  <a:lnTo>
                    <a:pt x="701652" y="783881"/>
                  </a:lnTo>
                  <a:lnTo>
                    <a:pt x="744021" y="311490"/>
                  </a:lnTo>
                  <a:lnTo>
                    <a:pt x="182457" y="311490"/>
                  </a:lnTo>
                  <a:lnTo>
                    <a:pt x="168348" y="153878"/>
                  </a:lnTo>
                  <a:lnTo>
                    <a:pt x="758009" y="153878"/>
                  </a:lnTo>
                  <a:lnTo>
                    <a:pt x="771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38642" y="4927637"/>
              <a:ext cx="386080" cy="871855"/>
            </a:xfrm>
            <a:custGeom>
              <a:avLst/>
              <a:gdLst/>
              <a:ahLst/>
              <a:cxnLst/>
              <a:rect l="l" t="t" r="r" b="b"/>
              <a:pathLst>
                <a:path w="386079" h="871854">
                  <a:moveTo>
                    <a:pt x="385902" y="711288"/>
                  </a:moveTo>
                  <a:lnTo>
                    <a:pt x="214096" y="664997"/>
                  </a:lnTo>
                  <a:lnTo>
                    <a:pt x="202590" y="536829"/>
                  </a:lnTo>
                  <a:lnTo>
                    <a:pt x="47942" y="536829"/>
                  </a:lnTo>
                  <a:lnTo>
                    <a:pt x="70053" y="783882"/>
                  </a:lnTo>
                  <a:lnTo>
                    <a:pt x="385660" y="871423"/>
                  </a:lnTo>
                  <a:lnTo>
                    <a:pt x="385902" y="711288"/>
                  </a:lnTo>
                  <a:close/>
                </a:path>
                <a:path w="386079" h="871854">
                  <a:moveTo>
                    <a:pt x="385902" y="0"/>
                  </a:moveTo>
                  <a:lnTo>
                    <a:pt x="0" y="0"/>
                  </a:lnTo>
                  <a:lnTo>
                    <a:pt x="41529" y="465328"/>
                  </a:lnTo>
                  <a:lnTo>
                    <a:pt x="385902" y="465328"/>
                  </a:lnTo>
                  <a:lnTo>
                    <a:pt x="385902" y="311492"/>
                  </a:lnTo>
                  <a:lnTo>
                    <a:pt x="182460" y="311492"/>
                  </a:lnTo>
                  <a:lnTo>
                    <a:pt x="168351" y="153885"/>
                  </a:lnTo>
                  <a:lnTo>
                    <a:pt x="385902" y="153885"/>
                  </a:lnTo>
                  <a:lnTo>
                    <a:pt x="38590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203" y="3217163"/>
              <a:ext cx="1600200" cy="1600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20237" y="3247222"/>
              <a:ext cx="1491615" cy="1491615"/>
            </a:xfrm>
            <a:custGeom>
              <a:avLst/>
              <a:gdLst/>
              <a:ahLst/>
              <a:cxnLst/>
              <a:rect l="l" t="t" r="r" b="b"/>
              <a:pathLst>
                <a:path w="1491615" h="1491614">
                  <a:moveTo>
                    <a:pt x="1141692" y="0"/>
                  </a:moveTo>
                  <a:lnTo>
                    <a:pt x="349497" y="0"/>
                  </a:lnTo>
                  <a:lnTo>
                    <a:pt x="302072" y="3189"/>
                  </a:lnTo>
                  <a:lnTo>
                    <a:pt x="256586" y="12482"/>
                  </a:lnTo>
                  <a:lnTo>
                    <a:pt x="213456" y="27460"/>
                  </a:lnTo>
                  <a:lnTo>
                    <a:pt x="173098" y="47708"/>
                  </a:lnTo>
                  <a:lnTo>
                    <a:pt x="135929" y="72811"/>
                  </a:lnTo>
                  <a:lnTo>
                    <a:pt x="102364" y="102351"/>
                  </a:lnTo>
                  <a:lnTo>
                    <a:pt x="72821" y="135912"/>
                  </a:lnTo>
                  <a:lnTo>
                    <a:pt x="47716" y="173080"/>
                  </a:lnTo>
                  <a:lnTo>
                    <a:pt x="27464" y="213437"/>
                  </a:lnTo>
                  <a:lnTo>
                    <a:pt x="12484" y="256567"/>
                  </a:lnTo>
                  <a:lnTo>
                    <a:pt x="3190" y="302054"/>
                  </a:lnTo>
                  <a:lnTo>
                    <a:pt x="0" y="349482"/>
                  </a:lnTo>
                  <a:lnTo>
                    <a:pt x="0" y="1141638"/>
                  </a:lnTo>
                  <a:lnTo>
                    <a:pt x="3190" y="1189062"/>
                  </a:lnTo>
                  <a:lnTo>
                    <a:pt x="12484" y="1234546"/>
                  </a:lnTo>
                  <a:lnTo>
                    <a:pt x="27465" y="1277674"/>
                  </a:lnTo>
                  <a:lnTo>
                    <a:pt x="47716" y="1318031"/>
                  </a:lnTo>
                  <a:lnTo>
                    <a:pt x="72822" y="1355199"/>
                  </a:lnTo>
                  <a:lnTo>
                    <a:pt x="102365" y="1388762"/>
                  </a:lnTo>
                  <a:lnTo>
                    <a:pt x="135929" y="1418304"/>
                  </a:lnTo>
                  <a:lnTo>
                    <a:pt x="173099" y="1443409"/>
                  </a:lnTo>
                  <a:lnTo>
                    <a:pt x="213457" y="1463659"/>
                  </a:lnTo>
                  <a:lnTo>
                    <a:pt x="256587" y="1478639"/>
                  </a:lnTo>
                  <a:lnTo>
                    <a:pt x="302073" y="1487933"/>
                  </a:lnTo>
                  <a:lnTo>
                    <a:pt x="349498" y="1491123"/>
                  </a:lnTo>
                  <a:lnTo>
                    <a:pt x="1141693" y="1491123"/>
                  </a:lnTo>
                  <a:lnTo>
                    <a:pt x="1189113" y="1487933"/>
                  </a:lnTo>
                  <a:lnTo>
                    <a:pt x="1234596" y="1478639"/>
                  </a:lnTo>
                  <a:lnTo>
                    <a:pt x="1277724" y="1463659"/>
                  </a:lnTo>
                  <a:lnTo>
                    <a:pt x="1318081" y="1443409"/>
                  </a:lnTo>
                  <a:lnTo>
                    <a:pt x="1355251" y="1418304"/>
                  </a:lnTo>
                  <a:lnTo>
                    <a:pt x="1388817" y="1388762"/>
                  </a:lnTo>
                  <a:lnTo>
                    <a:pt x="1418362" y="1355199"/>
                  </a:lnTo>
                  <a:lnTo>
                    <a:pt x="1443469" y="1318031"/>
                  </a:lnTo>
                  <a:lnTo>
                    <a:pt x="1463722" y="1277674"/>
                  </a:lnTo>
                  <a:lnTo>
                    <a:pt x="1478705" y="1234546"/>
                  </a:lnTo>
                  <a:lnTo>
                    <a:pt x="1488000" y="1189062"/>
                  </a:lnTo>
                  <a:lnTo>
                    <a:pt x="1491190" y="1141638"/>
                  </a:lnTo>
                  <a:lnTo>
                    <a:pt x="1491190" y="349482"/>
                  </a:lnTo>
                  <a:lnTo>
                    <a:pt x="1487999" y="302054"/>
                  </a:lnTo>
                  <a:lnTo>
                    <a:pt x="1478704" y="256567"/>
                  </a:lnTo>
                  <a:lnTo>
                    <a:pt x="1463722" y="213437"/>
                  </a:lnTo>
                  <a:lnTo>
                    <a:pt x="1443468" y="173080"/>
                  </a:lnTo>
                  <a:lnTo>
                    <a:pt x="1418361" y="135912"/>
                  </a:lnTo>
                  <a:lnTo>
                    <a:pt x="1388816" y="102351"/>
                  </a:lnTo>
                  <a:lnTo>
                    <a:pt x="1355251" y="72811"/>
                  </a:lnTo>
                  <a:lnTo>
                    <a:pt x="1318081" y="47708"/>
                  </a:lnTo>
                  <a:lnTo>
                    <a:pt x="1277723" y="27460"/>
                  </a:lnTo>
                  <a:lnTo>
                    <a:pt x="1234595" y="12482"/>
                  </a:lnTo>
                  <a:lnTo>
                    <a:pt x="1189112" y="3189"/>
                  </a:lnTo>
                  <a:lnTo>
                    <a:pt x="1141692" y="0"/>
                  </a:lnTo>
                  <a:close/>
                </a:path>
              </a:pathLst>
            </a:custGeom>
            <a:solidFill>
              <a:srgbClr val="EFD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314" y="3923766"/>
              <a:ext cx="983615" cy="697865"/>
            </a:xfrm>
            <a:custGeom>
              <a:avLst/>
              <a:gdLst/>
              <a:ahLst/>
              <a:cxnLst/>
              <a:rect l="l" t="t" r="r" b="b"/>
              <a:pathLst>
                <a:path w="983615" h="697864">
                  <a:moveTo>
                    <a:pt x="419430" y="8013"/>
                  </a:moveTo>
                  <a:lnTo>
                    <a:pt x="279298" y="8013"/>
                  </a:lnTo>
                  <a:lnTo>
                    <a:pt x="279298" y="484479"/>
                  </a:lnTo>
                  <a:lnTo>
                    <a:pt x="274040" y="527799"/>
                  </a:lnTo>
                  <a:lnTo>
                    <a:pt x="259016" y="554786"/>
                  </a:lnTo>
                  <a:lnTo>
                    <a:pt x="235369" y="568642"/>
                  </a:lnTo>
                  <a:lnTo>
                    <a:pt x="204203" y="572554"/>
                  </a:lnTo>
                  <a:lnTo>
                    <a:pt x="172948" y="566788"/>
                  </a:lnTo>
                  <a:lnTo>
                    <a:pt x="149390" y="551154"/>
                  </a:lnTo>
                  <a:lnTo>
                    <a:pt x="130721" y="528218"/>
                  </a:lnTo>
                  <a:lnTo>
                    <a:pt x="114109" y="500494"/>
                  </a:lnTo>
                  <a:lnTo>
                    <a:pt x="0" y="569544"/>
                  </a:lnTo>
                  <a:lnTo>
                    <a:pt x="23787" y="609765"/>
                  </a:lnTo>
                  <a:lnTo>
                    <a:pt x="55968" y="644906"/>
                  </a:lnTo>
                  <a:lnTo>
                    <a:pt x="97294" y="672744"/>
                  </a:lnTo>
                  <a:lnTo>
                    <a:pt x="148463" y="691057"/>
                  </a:lnTo>
                  <a:lnTo>
                    <a:pt x="210223" y="697661"/>
                  </a:lnTo>
                  <a:lnTo>
                    <a:pt x="260883" y="693585"/>
                  </a:lnTo>
                  <a:lnTo>
                    <a:pt x="305981" y="681177"/>
                  </a:lnTo>
                  <a:lnTo>
                    <a:pt x="344665" y="660234"/>
                  </a:lnTo>
                  <a:lnTo>
                    <a:pt x="376174" y="630516"/>
                  </a:lnTo>
                  <a:lnTo>
                    <a:pt x="399669" y="591807"/>
                  </a:lnTo>
                  <a:lnTo>
                    <a:pt x="414350" y="543864"/>
                  </a:lnTo>
                  <a:lnTo>
                    <a:pt x="419430" y="486460"/>
                  </a:lnTo>
                  <a:lnTo>
                    <a:pt x="419430" y="8013"/>
                  </a:lnTo>
                  <a:close/>
                </a:path>
                <a:path w="983615" h="697864">
                  <a:moveTo>
                    <a:pt x="982992" y="502488"/>
                  </a:moveTo>
                  <a:lnTo>
                    <a:pt x="978928" y="456095"/>
                  </a:lnTo>
                  <a:lnTo>
                    <a:pt x="966914" y="416547"/>
                  </a:lnTo>
                  <a:lnTo>
                    <a:pt x="947216" y="382727"/>
                  </a:lnTo>
                  <a:lnTo>
                    <a:pt x="920089" y="353517"/>
                  </a:lnTo>
                  <a:lnTo>
                    <a:pt x="885799" y="327787"/>
                  </a:lnTo>
                  <a:lnTo>
                    <a:pt x="844613" y="304431"/>
                  </a:lnTo>
                  <a:lnTo>
                    <a:pt x="796798" y="282308"/>
                  </a:lnTo>
                  <a:lnTo>
                    <a:pt x="761796" y="267258"/>
                  </a:lnTo>
                  <a:lnTo>
                    <a:pt x="723011" y="248894"/>
                  </a:lnTo>
                  <a:lnTo>
                    <a:pt x="696226" y="230720"/>
                  </a:lnTo>
                  <a:lnTo>
                    <a:pt x="680694" y="209537"/>
                  </a:lnTo>
                  <a:lnTo>
                    <a:pt x="675678" y="182168"/>
                  </a:lnTo>
                  <a:lnTo>
                    <a:pt x="680389" y="158432"/>
                  </a:lnTo>
                  <a:lnTo>
                    <a:pt x="693839" y="139395"/>
                  </a:lnTo>
                  <a:lnTo>
                    <a:pt x="714984" y="126720"/>
                  </a:lnTo>
                  <a:lnTo>
                    <a:pt x="742759" y="122123"/>
                  </a:lnTo>
                  <a:lnTo>
                    <a:pt x="770356" y="125463"/>
                  </a:lnTo>
                  <a:lnTo>
                    <a:pt x="793813" y="136017"/>
                  </a:lnTo>
                  <a:lnTo>
                    <a:pt x="814273" y="154647"/>
                  </a:lnTo>
                  <a:lnTo>
                    <a:pt x="832853" y="182168"/>
                  </a:lnTo>
                  <a:lnTo>
                    <a:pt x="941984" y="112128"/>
                  </a:lnTo>
                  <a:lnTo>
                    <a:pt x="912126" y="69342"/>
                  </a:lnTo>
                  <a:lnTo>
                    <a:pt x="877608" y="37642"/>
                  </a:lnTo>
                  <a:lnTo>
                    <a:pt x="838098" y="16129"/>
                  </a:lnTo>
                  <a:lnTo>
                    <a:pt x="793267" y="3886"/>
                  </a:lnTo>
                  <a:lnTo>
                    <a:pt x="742759" y="0"/>
                  </a:lnTo>
                  <a:lnTo>
                    <a:pt x="691997" y="4749"/>
                  </a:lnTo>
                  <a:lnTo>
                    <a:pt x="647357" y="18326"/>
                  </a:lnTo>
                  <a:lnTo>
                    <a:pt x="609473" y="39801"/>
                  </a:lnTo>
                  <a:lnTo>
                    <a:pt x="578942" y="68173"/>
                  </a:lnTo>
                  <a:lnTo>
                    <a:pt x="556374" y="102514"/>
                  </a:lnTo>
                  <a:lnTo>
                    <a:pt x="542378" y="141833"/>
                  </a:lnTo>
                  <a:lnTo>
                    <a:pt x="537578" y="185178"/>
                  </a:lnTo>
                  <a:lnTo>
                    <a:pt x="543013" y="237464"/>
                  </a:lnTo>
                  <a:lnTo>
                    <a:pt x="558711" y="281089"/>
                  </a:lnTo>
                  <a:lnTo>
                    <a:pt x="583742" y="317436"/>
                  </a:lnTo>
                  <a:lnTo>
                    <a:pt x="617194" y="347865"/>
                  </a:lnTo>
                  <a:lnTo>
                    <a:pt x="658164" y="373722"/>
                  </a:lnTo>
                  <a:lnTo>
                    <a:pt x="705726" y="396392"/>
                  </a:lnTo>
                  <a:lnTo>
                    <a:pt x="740778" y="411416"/>
                  </a:lnTo>
                  <a:lnTo>
                    <a:pt x="783742" y="431012"/>
                  </a:lnTo>
                  <a:lnTo>
                    <a:pt x="815822" y="450443"/>
                  </a:lnTo>
                  <a:lnTo>
                    <a:pt x="835914" y="473621"/>
                  </a:lnTo>
                  <a:lnTo>
                    <a:pt x="842860" y="504494"/>
                  </a:lnTo>
                  <a:lnTo>
                    <a:pt x="836168" y="532168"/>
                  </a:lnTo>
                  <a:lnTo>
                    <a:pt x="817079" y="554037"/>
                  </a:lnTo>
                  <a:lnTo>
                    <a:pt x="787120" y="568401"/>
                  </a:lnTo>
                  <a:lnTo>
                    <a:pt x="747763" y="573557"/>
                  </a:lnTo>
                  <a:lnTo>
                    <a:pt x="701268" y="567156"/>
                  </a:lnTo>
                  <a:lnTo>
                    <a:pt x="664057" y="549414"/>
                  </a:lnTo>
                  <a:lnTo>
                    <a:pt x="634161" y="522465"/>
                  </a:lnTo>
                  <a:lnTo>
                    <a:pt x="609612" y="488480"/>
                  </a:lnTo>
                  <a:lnTo>
                    <a:pt x="495541" y="554532"/>
                  </a:lnTo>
                  <a:lnTo>
                    <a:pt x="519658" y="593293"/>
                  </a:lnTo>
                  <a:lnTo>
                    <a:pt x="551027" y="627684"/>
                  </a:lnTo>
                  <a:lnTo>
                    <a:pt x="589737" y="656513"/>
                  </a:lnTo>
                  <a:lnTo>
                    <a:pt x="635876" y="678573"/>
                  </a:lnTo>
                  <a:lnTo>
                    <a:pt x="689533" y="692696"/>
                  </a:lnTo>
                  <a:lnTo>
                    <a:pt x="750773" y="697674"/>
                  </a:lnTo>
                  <a:lnTo>
                    <a:pt x="805561" y="693483"/>
                  </a:lnTo>
                  <a:lnTo>
                    <a:pt x="855040" y="681037"/>
                  </a:lnTo>
                  <a:lnTo>
                    <a:pt x="898067" y="660565"/>
                  </a:lnTo>
                  <a:lnTo>
                    <a:pt x="933526" y="632256"/>
                  </a:lnTo>
                  <a:lnTo>
                    <a:pt x="960247" y="596341"/>
                  </a:lnTo>
                  <a:lnTo>
                    <a:pt x="977125" y="553008"/>
                  </a:lnTo>
                  <a:lnTo>
                    <a:pt x="982992" y="502488"/>
                  </a:lnTo>
                  <a:close/>
                </a:path>
              </a:pathLst>
            </a:custGeom>
            <a:solidFill>
              <a:srgbClr val="3133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6440" y="1566548"/>
              <a:ext cx="1208766" cy="12087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37319" y="1577435"/>
              <a:ext cx="1137920" cy="1137920"/>
            </a:xfrm>
            <a:custGeom>
              <a:avLst/>
              <a:gdLst/>
              <a:ahLst/>
              <a:cxnLst/>
              <a:rect l="l" t="t" r="r" b="b"/>
              <a:pathLst>
                <a:path w="1137920" h="1137920">
                  <a:moveTo>
                    <a:pt x="871095" y="0"/>
                  </a:moveTo>
                  <a:lnTo>
                    <a:pt x="266662" y="0"/>
                  </a:lnTo>
                  <a:lnTo>
                    <a:pt x="218728" y="4295"/>
                  </a:lnTo>
                  <a:lnTo>
                    <a:pt x="173614" y="16679"/>
                  </a:lnTo>
                  <a:lnTo>
                    <a:pt x="132071" y="36401"/>
                  </a:lnTo>
                  <a:lnTo>
                    <a:pt x="94854" y="62706"/>
                  </a:lnTo>
                  <a:lnTo>
                    <a:pt x="62714" y="94842"/>
                  </a:lnTo>
                  <a:lnTo>
                    <a:pt x="36406" y="132057"/>
                  </a:lnTo>
                  <a:lnTo>
                    <a:pt x="16682" y="173599"/>
                  </a:lnTo>
                  <a:lnTo>
                    <a:pt x="4296" y="218714"/>
                  </a:lnTo>
                  <a:lnTo>
                    <a:pt x="0" y="266650"/>
                  </a:lnTo>
                  <a:lnTo>
                    <a:pt x="0" y="871054"/>
                  </a:lnTo>
                  <a:lnTo>
                    <a:pt x="4296" y="918985"/>
                  </a:lnTo>
                  <a:lnTo>
                    <a:pt x="16682" y="964098"/>
                  </a:lnTo>
                  <a:lnTo>
                    <a:pt x="36406" y="1005639"/>
                  </a:lnTo>
                  <a:lnTo>
                    <a:pt x="62714" y="1042855"/>
                  </a:lnTo>
                  <a:lnTo>
                    <a:pt x="94854" y="1074993"/>
                  </a:lnTo>
                  <a:lnTo>
                    <a:pt x="132071" y="1101300"/>
                  </a:lnTo>
                  <a:lnTo>
                    <a:pt x="173614" y="1121024"/>
                  </a:lnTo>
                  <a:lnTo>
                    <a:pt x="218728" y="1133410"/>
                  </a:lnTo>
                  <a:lnTo>
                    <a:pt x="266662" y="1137706"/>
                  </a:lnTo>
                  <a:lnTo>
                    <a:pt x="871095" y="1137706"/>
                  </a:lnTo>
                  <a:lnTo>
                    <a:pt x="919024" y="1133410"/>
                  </a:lnTo>
                  <a:lnTo>
                    <a:pt x="964135" y="1121024"/>
                  </a:lnTo>
                  <a:lnTo>
                    <a:pt x="1005677" y="1101300"/>
                  </a:lnTo>
                  <a:lnTo>
                    <a:pt x="1042895" y="1074993"/>
                  </a:lnTo>
                  <a:lnTo>
                    <a:pt x="1075036" y="1042855"/>
                  </a:lnTo>
                  <a:lnTo>
                    <a:pt x="1101346" y="1005639"/>
                  </a:lnTo>
                  <a:lnTo>
                    <a:pt x="1121072" y="964098"/>
                  </a:lnTo>
                  <a:lnTo>
                    <a:pt x="1133460" y="918985"/>
                  </a:lnTo>
                  <a:lnTo>
                    <a:pt x="1137757" y="871054"/>
                  </a:lnTo>
                  <a:lnTo>
                    <a:pt x="1137757" y="266650"/>
                  </a:lnTo>
                  <a:lnTo>
                    <a:pt x="1133460" y="218714"/>
                  </a:lnTo>
                  <a:lnTo>
                    <a:pt x="1121072" y="173599"/>
                  </a:lnTo>
                  <a:lnTo>
                    <a:pt x="1101346" y="132057"/>
                  </a:lnTo>
                  <a:lnTo>
                    <a:pt x="1075036" y="94842"/>
                  </a:lnTo>
                  <a:lnTo>
                    <a:pt x="1042895" y="62706"/>
                  </a:lnTo>
                  <a:lnTo>
                    <a:pt x="1005677" y="36401"/>
                  </a:lnTo>
                  <a:lnTo>
                    <a:pt x="964135" y="16679"/>
                  </a:lnTo>
                  <a:lnTo>
                    <a:pt x="919024" y="4295"/>
                  </a:lnTo>
                  <a:lnTo>
                    <a:pt x="871095" y="0"/>
                  </a:lnTo>
                  <a:close/>
                </a:path>
              </a:pathLst>
            </a:custGeom>
            <a:solidFill>
              <a:srgbClr val="0177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50643" y="1746326"/>
              <a:ext cx="356235" cy="803910"/>
            </a:xfrm>
            <a:custGeom>
              <a:avLst/>
              <a:gdLst/>
              <a:ahLst/>
              <a:cxnLst/>
              <a:rect l="l" t="t" r="r" b="b"/>
              <a:pathLst>
                <a:path w="356234" h="803910">
                  <a:moveTo>
                    <a:pt x="355955" y="655993"/>
                  </a:moveTo>
                  <a:lnTo>
                    <a:pt x="197256" y="613460"/>
                  </a:lnTo>
                  <a:lnTo>
                    <a:pt x="187147" y="500265"/>
                  </a:lnTo>
                  <a:lnTo>
                    <a:pt x="44627" y="500265"/>
                  </a:lnTo>
                  <a:lnTo>
                    <a:pt x="64516" y="723138"/>
                  </a:lnTo>
                  <a:lnTo>
                    <a:pt x="355320" y="803859"/>
                  </a:lnTo>
                  <a:lnTo>
                    <a:pt x="355955" y="803681"/>
                  </a:lnTo>
                  <a:lnTo>
                    <a:pt x="355955" y="655993"/>
                  </a:lnTo>
                  <a:close/>
                </a:path>
                <a:path w="356234" h="803910">
                  <a:moveTo>
                    <a:pt x="355955" y="0"/>
                  </a:moveTo>
                  <a:lnTo>
                    <a:pt x="0" y="0"/>
                  </a:lnTo>
                  <a:lnTo>
                    <a:pt x="12903" y="141947"/>
                  </a:lnTo>
                  <a:lnTo>
                    <a:pt x="355955" y="141947"/>
                  </a:lnTo>
                  <a:lnTo>
                    <a:pt x="355955" y="0"/>
                  </a:lnTo>
                  <a:close/>
                </a:path>
                <a:path w="356234" h="803910">
                  <a:moveTo>
                    <a:pt x="355993" y="287312"/>
                  </a:moveTo>
                  <a:lnTo>
                    <a:pt x="25565" y="287312"/>
                  </a:lnTo>
                  <a:lnTo>
                    <a:pt x="38290" y="429260"/>
                  </a:lnTo>
                  <a:lnTo>
                    <a:pt x="355993" y="429260"/>
                  </a:lnTo>
                  <a:lnTo>
                    <a:pt x="355993" y="28731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06124" y="1746313"/>
              <a:ext cx="356235" cy="803910"/>
            </a:xfrm>
            <a:custGeom>
              <a:avLst/>
              <a:gdLst/>
              <a:ahLst/>
              <a:cxnLst/>
              <a:rect l="l" t="t" r="r" b="b"/>
              <a:pathLst>
                <a:path w="356234" h="803910">
                  <a:moveTo>
                    <a:pt x="355623" y="0"/>
                  </a:moveTo>
                  <a:lnTo>
                    <a:pt x="0" y="0"/>
                  </a:lnTo>
                  <a:lnTo>
                    <a:pt x="0" y="141954"/>
                  </a:lnTo>
                  <a:lnTo>
                    <a:pt x="200033" y="141954"/>
                  </a:lnTo>
                  <a:lnTo>
                    <a:pt x="187144" y="287315"/>
                  </a:lnTo>
                  <a:lnTo>
                    <a:pt x="0" y="287315"/>
                  </a:lnTo>
                  <a:lnTo>
                    <a:pt x="0" y="429270"/>
                  </a:lnTo>
                  <a:lnTo>
                    <a:pt x="174811" y="429270"/>
                  </a:lnTo>
                  <a:lnTo>
                    <a:pt x="158330" y="613377"/>
                  </a:lnTo>
                  <a:lnTo>
                    <a:pt x="0" y="656112"/>
                  </a:lnTo>
                  <a:lnTo>
                    <a:pt x="0" y="803799"/>
                  </a:lnTo>
                  <a:lnTo>
                    <a:pt x="291031" y="723144"/>
                  </a:lnTo>
                  <a:lnTo>
                    <a:pt x="355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1263" y="1831848"/>
              <a:ext cx="1485900" cy="1487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380982" y="1861565"/>
              <a:ext cx="1377950" cy="1379220"/>
            </a:xfrm>
            <a:custGeom>
              <a:avLst/>
              <a:gdLst/>
              <a:ahLst/>
              <a:cxnLst/>
              <a:rect l="l" t="t" r="r" b="b"/>
              <a:pathLst>
                <a:path w="1377950" h="1379220">
                  <a:moveTo>
                    <a:pt x="1054583" y="0"/>
                  </a:moveTo>
                  <a:lnTo>
                    <a:pt x="322831" y="0"/>
                  </a:lnTo>
                  <a:lnTo>
                    <a:pt x="275125" y="3503"/>
                  </a:lnTo>
                  <a:lnTo>
                    <a:pt x="229592" y="13681"/>
                  </a:lnTo>
                  <a:lnTo>
                    <a:pt x="186732" y="30033"/>
                  </a:lnTo>
                  <a:lnTo>
                    <a:pt x="147045" y="52060"/>
                  </a:lnTo>
                  <a:lnTo>
                    <a:pt x="111029" y="79262"/>
                  </a:lnTo>
                  <a:lnTo>
                    <a:pt x="79184" y="111140"/>
                  </a:lnTo>
                  <a:lnTo>
                    <a:pt x="52009" y="147194"/>
                  </a:lnTo>
                  <a:lnTo>
                    <a:pt x="30004" y="186924"/>
                  </a:lnTo>
                  <a:lnTo>
                    <a:pt x="13668" y="229832"/>
                  </a:lnTo>
                  <a:lnTo>
                    <a:pt x="3500" y="275417"/>
                  </a:lnTo>
                  <a:lnTo>
                    <a:pt x="0" y="323180"/>
                  </a:lnTo>
                  <a:lnTo>
                    <a:pt x="0" y="1055717"/>
                  </a:lnTo>
                  <a:lnTo>
                    <a:pt x="3500" y="1103475"/>
                  </a:lnTo>
                  <a:lnTo>
                    <a:pt x="13668" y="1149057"/>
                  </a:lnTo>
                  <a:lnTo>
                    <a:pt x="30004" y="1191963"/>
                  </a:lnTo>
                  <a:lnTo>
                    <a:pt x="52010" y="1231694"/>
                  </a:lnTo>
                  <a:lnTo>
                    <a:pt x="79184" y="1267749"/>
                  </a:lnTo>
                  <a:lnTo>
                    <a:pt x="111030" y="1299629"/>
                  </a:lnTo>
                  <a:lnTo>
                    <a:pt x="147046" y="1326833"/>
                  </a:lnTo>
                  <a:lnTo>
                    <a:pt x="186733" y="1348863"/>
                  </a:lnTo>
                  <a:lnTo>
                    <a:pt x="229593" y="1365217"/>
                  </a:lnTo>
                  <a:lnTo>
                    <a:pt x="275126" y="1375396"/>
                  </a:lnTo>
                  <a:lnTo>
                    <a:pt x="322832" y="1378900"/>
                  </a:lnTo>
                  <a:lnTo>
                    <a:pt x="1054583" y="1378900"/>
                  </a:lnTo>
                  <a:lnTo>
                    <a:pt x="1102284" y="1375396"/>
                  </a:lnTo>
                  <a:lnTo>
                    <a:pt x="1147814" y="1365217"/>
                  </a:lnTo>
                  <a:lnTo>
                    <a:pt x="1190672" y="1348863"/>
                  </a:lnTo>
                  <a:lnTo>
                    <a:pt x="1230359" y="1326834"/>
                  </a:lnTo>
                  <a:lnTo>
                    <a:pt x="1266376" y="1299629"/>
                  </a:lnTo>
                  <a:lnTo>
                    <a:pt x="1298223" y="1267750"/>
                  </a:lnTo>
                  <a:lnTo>
                    <a:pt x="1325399" y="1231694"/>
                  </a:lnTo>
                  <a:lnTo>
                    <a:pt x="1347407" y="1191964"/>
                  </a:lnTo>
                  <a:lnTo>
                    <a:pt x="1363745" y="1149058"/>
                  </a:lnTo>
                  <a:lnTo>
                    <a:pt x="1373914" y="1103476"/>
                  </a:lnTo>
                  <a:lnTo>
                    <a:pt x="1377415" y="1055718"/>
                  </a:lnTo>
                  <a:lnTo>
                    <a:pt x="1377414" y="323180"/>
                  </a:lnTo>
                  <a:lnTo>
                    <a:pt x="1373913" y="275417"/>
                  </a:lnTo>
                  <a:lnTo>
                    <a:pt x="1363744" y="229832"/>
                  </a:lnTo>
                  <a:lnTo>
                    <a:pt x="1347406" y="186925"/>
                  </a:lnTo>
                  <a:lnTo>
                    <a:pt x="1325399" y="147194"/>
                  </a:lnTo>
                  <a:lnTo>
                    <a:pt x="1298222" y="111140"/>
                  </a:lnTo>
                  <a:lnTo>
                    <a:pt x="1266376" y="79262"/>
                  </a:lnTo>
                  <a:lnTo>
                    <a:pt x="1230359" y="52060"/>
                  </a:lnTo>
                  <a:lnTo>
                    <a:pt x="1190672" y="30033"/>
                  </a:lnTo>
                  <a:lnTo>
                    <a:pt x="1147813" y="13681"/>
                  </a:lnTo>
                  <a:lnTo>
                    <a:pt x="1102284" y="3503"/>
                  </a:lnTo>
                  <a:lnTo>
                    <a:pt x="1054583" y="0"/>
                  </a:lnTo>
                  <a:close/>
                </a:path>
              </a:pathLst>
            </a:custGeom>
            <a:solidFill>
              <a:srgbClr val="2329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63913" y="2292476"/>
              <a:ext cx="1031240" cy="518795"/>
            </a:xfrm>
            <a:custGeom>
              <a:avLst/>
              <a:gdLst/>
              <a:ahLst/>
              <a:cxnLst/>
              <a:rect l="l" t="t" r="r" b="b"/>
              <a:pathLst>
                <a:path w="1031240" h="518794">
                  <a:moveTo>
                    <a:pt x="354507" y="220980"/>
                  </a:moveTo>
                  <a:lnTo>
                    <a:pt x="346202" y="174155"/>
                  </a:lnTo>
                  <a:lnTo>
                    <a:pt x="314515" y="131089"/>
                  </a:lnTo>
                  <a:lnTo>
                    <a:pt x="271767" y="113347"/>
                  </a:lnTo>
                  <a:lnTo>
                    <a:pt x="271767" y="224980"/>
                  </a:lnTo>
                  <a:lnTo>
                    <a:pt x="269201" y="251764"/>
                  </a:lnTo>
                  <a:lnTo>
                    <a:pt x="250672" y="308330"/>
                  </a:lnTo>
                  <a:lnTo>
                    <a:pt x="220154" y="335165"/>
                  </a:lnTo>
                  <a:lnTo>
                    <a:pt x="179082" y="343573"/>
                  </a:lnTo>
                  <a:lnTo>
                    <a:pt x="128892" y="345986"/>
                  </a:lnTo>
                  <a:lnTo>
                    <a:pt x="118630" y="345986"/>
                  </a:lnTo>
                  <a:lnTo>
                    <a:pt x="116344" y="345808"/>
                  </a:lnTo>
                  <a:lnTo>
                    <a:pt x="114071" y="345440"/>
                  </a:lnTo>
                  <a:lnTo>
                    <a:pt x="148183" y="174701"/>
                  </a:lnTo>
                  <a:lnTo>
                    <a:pt x="163880" y="174701"/>
                  </a:lnTo>
                  <a:lnTo>
                    <a:pt x="168249" y="174523"/>
                  </a:lnTo>
                  <a:lnTo>
                    <a:pt x="172808" y="174155"/>
                  </a:lnTo>
                  <a:lnTo>
                    <a:pt x="194665" y="174472"/>
                  </a:lnTo>
                  <a:lnTo>
                    <a:pt x="214591" y="175996"/>
                  </a:lnTo>
                  <a:lnTo>
                    <a:pt x="261505" y="190436"/>
                  </a:lnTo>
                  <a:lnTo>
                    <a:pt x="271767" y="224980"/>
                  </a:lnTo>
                  <a:lnTo>
                    <a:pt x="271767" y="113347"/>
                  </a:lnTo>
                  <a:lnTo>
                    <a:pt x="265734" y="111683"/>
                  </a:lnTo>
                  <a:lnTo>
                    <a:pt x="234403" y="109029"/>
                  </a:lnTo>
                  <a:lnTo>
                    <a:pt x="81559" y="109029"/>
                  </a:lnTo>
                  <a:lnTo>
                    <a:pt x="0" y="518426"/>
                  </a:lnTo>
                  <a:lnTo>
                    <a:pt x="79273" y="518426"/>
                  </a:lnTo>
                  <a:lnTo>
                    <a:pt x="100952" y="409943"/>
                  </a:lnTo>
                  <a:lnTo>
                    <a:pt x="169392" y="409943"/>
                  </a:lnTo>
                  <a:lnTo>
                    <a:pt x="220294" y="405460"/>
                  </a:lnTo>
                  <a:lnTo>
                    <a:pt x="268211" y="388531"/>
                  </a:lnTo>
                  <a:lnTo>
                    <a:pt x="297726" y="364248"/>
                  </a:lnTo>
                  <a:lnTo>
                    <a:pt x="327025" y="325945"/>
                  </a:lnTo>
                  <a:lnTo>
                    <a:pt x="345478" y="282346"/>
                  </a:lnTo>
                  <a:lnTo>
                    <a:pt x="351891" y="252349"/>
                  </a:lnTo>
                  <a:lnTo>
                    <a:pt x="354507" y="220980"/>
                  </a:lnTo>
                  <a:close/>
                </a:path>
                <a:path w="1031240" h="518794">
                  <a:moveTo>
                    <a:pt x="676617" y="190398"/>
                  </a:moveTo>
                  <a:lnTo>
                    <a:pt x="668058" y="147027"/>
                  </a:lnTo>
                  <a:lnTo>
                    <a:pt x="620141" y="115633"/>
                  </a:lnTo>
                  <a:lnTo>
                    <a:pt x="569391" y="109029"/>
                  </a:lnTo>
                  <a:lnTo>
                    <a:pt x="498690" y="109029"/>
                  </a:lnTo>
                  <a:lnTo>
                    <a:pt x="520928" y="0"/>
                  </a:lnTo>
                  <a:lnTo>
                    <a:pt x="442188" y="0"/>
                  </a:lnTo>
                  <a:lnTo>
                    <a:pt x="360095" y="409943"/>
                  </a:lnTo>
                  <a:lnTo>
                    <a:pt x="438785" y="409943"/>
                  </a:lnTo>
                  <a:lnTo>
                    <a:pt x="485546" y="175285"/>
                  </a:lnTo>
                  <a:lnTo>
                    <a:pt x="548855" y="175869"/>
                  </a:lnTo>
                  <a:lnTo>
                    <a:pt x="588225" y="187845"/>
                  </a:lnTo>
                  <a:lnTo>
                    <a:pt x="593636" y="203974"/>
                  </a:lnTo>
                  <a:lnTo>
                    <a:pt x="593559" y="215150"/>
                  </a:lnTo>
                  <a:lnTo>
                    <a:pt x="591629" y="228384"/>
                  </a:lnTo>
                  <a:lnTo>
                    <a:pt x="555142" y="409943"/>
                  </a:lnTo>
                  <a:lnTo>
                    <a:pt x="634987" y="409943"/>
                  </a:lnTo>
                  <a:lnTo>
                    <a:pt x="673188" y="219811"/>
                  </a:lnTo>
                  <a:lnTo>
                    <a:pt x="676617" y="190398"/>
                  </a:lnTo>
                  <a:close/>
                </a:path>
                <a:path w="1031240" h="518794">
                  <a:moveTo>
                    <a:pt x="1030643" y="220980"/>
                  </a:moveTo>
                  <a:lnTo>
                    <a:pt x="1022337" y="174155"/>
                  </a:lnTo>
                  <a:lnTo>
                    <a:pt x="990638" y="131089"/>
                  </a:lnTo>
                  <a:lnTo>
                    <a:pt x="947915" y="113347"/>
                  </a:lnTo>
                  <a:lnTo>
                    <a:pt x="947915" y="224980"/>
                  </a:lnTo>
                  <a:lnTo>
                    <a:pt x="945362" y="251764"/>
                  </a:lnTo>
                  <a:lnTo>
                    <a:pt x="926807" y="308330"/>
                  </a:lnTo>
                  <a:lnTo>
                    <a:pt x="896302" y="335165"/>
                  </a:lnTo>
                  <a:lnTo>
                    <a:pt x="855243" y="343573"/>
                  </a:lnTo>
                  <a:lnTo>
                    <a:pt x="805065" y="345986"/>
                  </a:lnTo>
                  <a:lnTo>
                    <a:pt x="794791" y="345986"/>
                  </a:lnTo>
                  <a:lnTo>
                    <a:pt x="792505" y="345808"/>
                  </a:lnTo>
                  <a:lnTo>
                    <a:pt x="790219" y="345452"/>
                  </a:lnTo>
                  <a:lnTo>
                    <a:pt x="824318" y="174701"/>
                  </a:lnTo>
                  <a:lnTo>
                    <a:pt x="840041" y="174701"/>
                  </a:lnTo>
                  <a:lnTo>
                    <a:pt x="844384" y="174523"/>
                  </a:lnTo>
                  <a:lnTo>
                    <a:pt x="848956" y="174155"/>
                  </a:lnTo>
                  <a:lnTo>
                    <a:pt x="870813" y="174472"/>
                  </a:lnTo>
                  <a:lnTo>
                    <a:pt x="890739" y="175996"/>
                  </a:lnTo>
                  <a:lnTo>
                    <a:pt x="937653" y="190436"/>
                  </a:lnTo>
                  <a:lnTo>
                    <a:pt x="947915" y="224980"/>
                  </a:lnTo>
                  <a:lnTo>
                    <a:pt x="947915" y="113347"/>
                  </a:lnTo>
                  <a:lnTo>
                    <a:pt x="941882" y="111683"/>
                  </a:lnTo>
                  <a:lnTo>
                    <a:pt x="910564" y="109029"/>
                  </a:lnTo>
                  <a:lnTo>
                    <a:pt x="757720" y="109029"/>
                  </a:lnTo>
                  <a:lnTo>
                    <a:pt x="676160" y="518426"/>
                  </a:lnTo>
                  <a:lnTo>
                    <a:pt x="755421" y="518426"/>
                  </a:lnTo>
                  <a:lnTo>
                    <a:pt x="777087" y="409943"/>
                  </a:lnTo>
                  <a:lnTo>
                    <a:pt x="845553" y="409943"/>
                  </a:lnTo>
                  <a:lnTo>
                    <a:pt x="896442" y="405460"/>
                  </a:lnTo>
                  <a:lnTo>
                    <a:pt x="944359" y="388531"/>
                  </a:lnTo>
                  <a:lnTo>
                    <a:pt x="973874" y="364248"/>
                  </a:lnTo>
                  <a:lnTo>
                    <a:pt x="1003173" y="325945"/>
                  </a:lnTo>
                  <a:lnTo>
                    <a:pt x="1021626" y="282346"/>
                  </a:lnTo>
                  <a:lnTo>
                    <a:pt x="1028039" y="252349"/>
                  </a:lnTo>
                  <a:lnTo>
                    <a:pt x="1030643" y="220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3135" y="2574035"/>
              <a:ext cx="1789176" cy="17891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33689" y="2604583"/>
              <a:ext cx="1679575" cy="1679575"/>
            </a:xfrm>
            <a:custGeom>
              <a:avLst/>
              <a:gdLst/>
              <a:ahLst/>
              <a:cxnLst/>
              <a:rect l="l" t="t" r="r" b="b"/>
              <a:pathLst>
                <a:path w="1679575" h="1679575">
                  <a:moveTo>
                    <a:pt x="1285736" y="0"/>
                  </a:moveTo>
                  <a:lnTo>
                    <a:pt x="393592" y="0"/>
                  </a:lnTo>
                  <a:lnTo>
                    <a:pt x="344220" y="3066"/>
                  </a:lnTo>
                  <a:lnTo>
                    <a:pt x="296679" y="12018"/>
                  </a:lnTo>
                  <a:lnTo>
                    <a:pt x="251336" y="26488"/>
                  </a:lnTo>
                  <a:lnTo>
                    <a:pt x="208561" y="46107"/>
                  </a:lnTo>
                  <a:lnTo>
                    <a:pt x="168723" y="70507"/>
                  </a:lnTo>
                  <a:lnTo>
                    <a:pt x="132191" y="99319"/>
                  </a:lnTo>
                  <a:lnTo>
                    <a:pt x="99332" y="132174"/>
                  </a:lnTo>
                  <a:lnTo>
                    <a:pt x="70517" y="168704"/>
                  </a:lnTo>
                  <a:lnTo>
                    <a:pt x="46115" y="208540"/>
                  </a:lnTo>
                  <a:lnTo>
                    <a:pt x="26492" y="251314"/>
                  </a:lnTo>
                  <a:lnTo>
                    <a:pt x="12020" y="296657"/>
                  </a:lnTo>
                  <a:lnTo>
                    <a:pt x="3066" y="344200"/>
                  </a:lnTo>
                  <a:lnTo>
                    <a:pt x="0" y="393576"/>
                  </a:lnTo>
                  <a:lnTo>
                    <a:pt x="0" y="1285676"/>
                  </a:lnTo>
                  <a:lnTo>
                    <a:pt x="3066" y="1335046"/>
                  </a:lnTo>
                  <a:lnTo>
                    <a:pt x="12020" y="1382586"/>
                  </a:lnTo>
                  <a:lnTo>
                    <a:pt x="26493" y="1427927"/>
                  </a:lnTo>
                  <a:lnTo>
                    <a:pt x="46115" y="1470700"/>
                  </a:lnTo>
                  <a:lnTo>
                    <a:pt x="70518" y="1510536"/>
                  </a:lnTo>
                  <a:lnTo>
                    <a:pt x="99333" y="1547068"/>
                  </a:lnTo>
                  <a:lnTo>
                    <a:pt x="132191" y="1579925"/>
                  </a:lnTo>
                  <a:lnTo>
                    <a:pt x="168724" y="1608739"/>
                  </a:lnTo>
                  <a:lnTo>
                    <a:pt x="208562" y="1633141"/>
                  </a:lnTo>
                  <a:lnTo>
                    <a:pt x="251337" y="1652762"/>
                  </a:lnTo>
                  <a:lnTo>
                    <a:pt x="296679" y="1667234"/>
                  </a:lnTo>
                  <a:lnTo>
                    <a:pt x="344221" y="1676188"/>
                  </a:lnTo>
                  <a:lnTo>
                    <a:pt x="393593" y="1679254"/>
                  </a:lnTo>
                  <a:lnTo>
                    <a:pt x="1285737" y="1679254"/>
                  </a:lnTo>
                  <a:lnTo>
                    <a:pt x="1335104" y="1676188"/>
                  </a:lnTo>
                  <a:lnTo>
                    <a:pt x="1382642" y="1667234"/>
                  </a:lnTo>
                  <a:lnTo>
                    <a:pt x="1427982" y="1652762"/>
                  </a:lnTo>
                  <a:lnTo>
                    <a:pt x="1470756" y="1633141"/>
                  </a:lnTo>
                  <a:lnTo>
                    <a:pt x="1510595" y="1608739"/>
                  </a:lnTo>
                  <a:lnTo>
                    <a:pt x="1547128" y="1579925"/>
                  </a:lnTo>
                  <a:lnTo>
                    <a:pt x="1579988" y="1547068"/>
                  </a:lnTo>
                  <a:lnTo>
                    <a:pt x="1608805" y="1510536"/>
                  </a:lnTo>
                  <a:lnTo>
                    <a:pt x="1633210" y="1470700"/>
                  </a:lnTo>
                  <a:lnTo>
                    <a:pt x="1652834" y="1427927"/>
                  </a:lnTo>
                  <a:lnTo>
                    <a:pt x="1667308" y="1382586"/>
                  </a:lnTo>
                  <a:lnTo>
                    <a:pt x="1676263" y="1335046"/>
                  </a:lnTo>
                  <a:lnTo>
                    <a:pt x="1679330" y="1285676"/>
                  </a:lnTo>
                  <a:lnTo>
                    <a:pt x="1679330" y="393576"/>
                  </a:lnTo>
                  <a:lnTo>
                    <a:pt x="1676263" y="344200"/>
                  </a:lnTo>
                  <a:lnTo>
                    <a:pt x="1667307" y="296657"/>
                  </a:lnTo>
                  <a:lnTo>
                    <a:pt x="1652833" y="251314"/>
                  </a:lnTo>
                  <a:lnTo>
                    <a:pt x="1633209" y="208540"/>
                  </a:lnTo>
                  <a:lnTo>
                    <a:pt x="1608804" y="168704"/>
                  </a:lnTo>
                  <a:lnTo>
                    <a:pt x="1579987" y="132174"/>
                  </a:lnTo>
                  <a:lnTo>
                    <a:pt x="1547127" y="99319"/>
                  </a:lnTo>
                  <a:lnTo>
                    <a:pt x="1510594" y="70507"/>
                  </a:lnTo>
                  <a:lnTo>
                    <a:pt x="1470756" y="46107"/>
                  </a:lnTo>
                  <a:lnTo>
                    <a:pt x="1427982" y="26488"/>
                  </a:lnTo>
                  <a:lnTo>
                    <a:pt x="1382641" y="12018"/>
                  </a:lnTo>
                  <a:lnTo>
                    <a:pt x="1335103" y="3066"/>
                  </a:lnTo>
                  <a:lnTo>
                    <a:pt x="1285736" y="0"/>
                  </a:lnTo>
                  <a:close/>
                </a:path>
              </a:pathLst>
            </a:custGeom>
            <a:solidFill>
              <a:srgbClr val="2329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84387" y="2883934"/>
              <a:ext cx="1179830" cy="1150620"/>
            </a:xfrm>
            <a:custGeom>
              <a:avLst/>
              <a:gdLst/>
              <a:ahLst/>
              <a:cxnLst/>
              <a:rect l="l" t="t" r="r" b="b"/>
              <a:pathLst>
                <a:path w="1179829" h="1150620">
                  <a:moveTo>
                    <a:pt x="186158" y="40639"/>
                  </a:moveTo>
                  <a:lnTo>
                    <a:pt x="60246" y="40639"/>
                  </a:lnTo>
                  <a:lnTo>
                    <a:pt x="74708" y="43179"/>
                  </a:lnTo>
                  <a:lnTo>
                    <a:pt x="89170" y="46989"/>
                  </a:lnTo>
                  <a:lnTo>
                    <a:pt x="100015" y="52069"/>
                  </a:lnTo>
                  <a:lnTo>
                    <a:pt x="121461" y="60959"/>
                  </a:lnTo>
                  <a:lnTo>
                    <a:pt x="141557" y="69849"/>
                  </a:lnTo>
                  <a:lnTo>
                    <a:pt x="160753" y="80009"/>
                  </a:lnTo>
                  <a:lnTo>
                    <a:pt x="179499" y="91439"/>
                  </a:lnTo>
                  <a:lnTo>
                    <a:pt x="188110" y="99059"/>
                  </a:lnTo>
                  <a:lnTo>
                    <a:pt x="197175" y="106679"/>
                  </a:lnTo>
                  <a:lnTo>
                    <a:pt x="206841" y="114299"/>
                  </a:lnTo>
                  <a:lnTo>
                    <a:pt x="217257" y="119379"/>
                  </a:lnTo>
                  <a:lnTo>
                    <a:pt x="234143" y="119379"/>
                  </a:lnTo>
                  <a:lnTo>
                    <a:pt x="253890" y="121919"/>
                  </a:lnTo>
                  <a:lnTo>
                    <a:pt x="293969" y="124459"/>
                  </a:lnTo>
                  <a:lnTo>
                    <a:pt x="343977" y="138429"/>
                  </a:lnTo>
                  <a:lnTo>
                    <a:pt x="401808" y="167639"/>
                  </a:lnTo>
                  <a:lnTo>
                    <a:pt x="472388" y="213359"/>
                  </a:lnTo>
                  <a:lnTo>
                    <a:pt x="513882" y="246379"/>
                  </a:lnTo>
                  <a:lnTo>
                    <a:pt x="552779" y="283209"/>
                  </a:lnTo>
                  <a:lnTo>
                    <a:pt x="588910" y="322579"/>
                  </a:lnTo>
                  <a:lnTo>
                    <a:pt x="622104" y="364489"/>
                  </a:lnTo>
                  <a:lnTo>
                    <a:pt x="652191" y="408939"/>
                  </a:lnTo>
                  <a:lnTo>
                    <a:pt x="679002" y="455929"/>
                  </a:lnTo>
                  <a:lnTo>
                    <a:pt x="695622" y="496569"/>
                  </a:lnTo>
                  <a:lnTo>
                    <a:pt x="701524" y="510539"/>
                  </a:lnTo>
                  <a:lnTo>
                    <a:pt x="714784" y="539749"/>
                  </a:lnTo>
                  <a:lnTo>
                    <a:pt x="742821" y="598169"/>
                  </a:lnTo>
                  <a:lnTo>
                    <a:pt x="768733" y="655319"/>
                  </a:lnTo>
                  <a:lnTo>
                    <a:pt x="796416" y="709929"/>
                  </a:lnTo>
                  <a:lnTo>
                    <a:pt x="827944" y="745489"/>
                  </a:lnTo>
                  <a:lnTo>
                    <a:pt x="894986" y="768349"/>
                  </a:lnTo>
                  <a:lnTo>
                    <a:pt x="908399" y="773429"/>
                  </a:lnTo>
                  <a:lnTo>
                    <a:pt x="923323" y="779779"/>
                  </a:lnTo>
                  <a:lnTo>
                    <a:pt x="937951" y="784859"/>
                  </a:lnTo>
                  <a:lnTo>
                    <a:pt x="950472" y="791209"/>
                  </a:lnTo>
                  <a:lnTo>
                    <a:pt x="970906" y="803909"/>
                  </a:lnTo>
                  <a:lnTo>
                    <a:pt x="991191" y="817879"/>
                  </a:lnTo>
                  <a:lnTo>
                    <a:pt x="1011179" y="831849"/>
                  </a:lnTo>
                  <a:lnTo>
                    <a:pt x="1030721" y="845819"/>
                  </a:lnTo>
                  <a:lnTo>
                    <a:pt x="1062345" y="866139"/>
                  </a:lnTo>
                  <a:lnTo>
                    <a:pt x="1078260" y="878839"/>
                  </a:lnTo>
                  <a:lnTo>
                    <a:pt x="1086097" y="890269"/>
                  </a:lnTo>
                  <a:lnTo>
                    <a:pt x="1040638" y="890269"/>
                  </a:lnTo>
                  <a:lnTo>
                    <a:pt x="999883" y="894079"/>
                  </a:lnTo>
                  <a:lnTo>
                    <a:pt x="963340" y="901699"/>
                  </a:lnTo>
                  <a:lnTo>
                    <a:pt x="930409" y="913129"/>
                  </a:lnTo>
                  <a:lnTo>
                    <a:pt x="910040" y="918209"/>
                  </a:lnTo>
                  <a:lnTo>
                    <a:pt x="901620" y="923289"/>
                  </a:lnTo>
                  <a:lnTo>
                    <a:pt x="897501" y="932179"/>
                  </a:lnTo>
                  <a:lnTo>
                    <a:pt x="901437" y="938529"/>
                  </a:lnTo>
                  <a:lnTo>
                    <a:pt x="904231" y="944879"/>
                  </a:lnTo>
                  <a:lnTo>
                    <a:pt x="929118" y="984249"/>
                  </a:lnTo>
                  <a:lnTo>
                    <a:pt x="1003497" y="1043939"/>
                  </a:lnTo>
                  <a:lnTo>
                    <a:pt x="1076996" y="1079499"/>
                  </a:lnTo>
                  <a:lnTo>
                    <a:pt x="1100638" y="1093469"/>
                  </a:lnTo>
                  <a:lnTo>
                    <a:pt x="1127172" y="1111249"/>
                  </a:lnTo>
                  <a:lnTo>
                    <a:pt x="1140421" y="1121409"/>
                  </a:lnTo>
                  <a:lnTo>
                    <a:pt x="1153664" y="1130299"/>
                  </a:lnTo>
                  <a:lnTo>
                    <a:pt x="1159877" y="1135379"/>
                  </a:lnTo>
                  <a:lnTo>
                    <a:pt x="1165650" y="1141729"/>
                  </a:lnTo>
                  <a:lnTo>
                    <a:pt x="1171852" y="1146809"/>
                  </a:lnTo>
                  <a:lnTo>
                    <a:pt x="1179357" y="1150619"/>
                  </a:lnTo>
                  <a:lnTo>
                    <a:pt x="1179357" y="1149349"/>
                  </a:lnTo>
                  <a:lnTo>
                    <a:pt x="1175766" y="1142999"/>
                  </a:lnTo>
                  <a:lnTo>
                    <a:pt x="1172934" y="1136649"/>
                  </a:lnTo>
                  <a:lnTo>
                    <a:pt x="1170101" y="1129029"/>
                  </a:lnTo>
                  <a:lnTo>
                    <a:pt x="1166511" y="1122679"/>
                  </a:lnTo>
                  <a:lnTo>
                    <a:pt x="1142403" y="1099819"/>
                  </a:lnTo>
                  <a:lnTo>
                    <a:pt x="1123932" y="1076959"/>
                  </a:lnTo>
                  <a:lnTo>
                    <a:pt x="1103652" y="1056639"/>
                  </a:lnTo>
                  <a:lnTo>
                    <a:pt x="1081865" y="1037589"/>
                  </a:lnTo>
                  <a:lnTo>
                    <a:pt x="1058874" y="1019809"/>
                  </a:lnTo>
                  <a:lnTo>
                    <a:pt x="1035076" y="1005839"/>
                  </a:lnTo>
                  <a:lnTo>
                    <a:pt x="1006989" y="988059"/>
                  </a:lnTo>
                  <a:lnTo>
                    <a:pt x="981762" y="969009"/>
                  </a:lnTo>
                  <a:lnTo>
                    <a:pt x="966543" y="948689"/>
                  </a:lnTo>
                  <a:lnTo>
                    <a:pt x="964958" y="946149"/>
                  </a:lnTo>
                  <a:lnTo>
                    <a:pt x="978693" y="944879"/>
                  </a:lnTo>
                  <a:lnTo>
                    <a:pt x="1007085" y="937259"/>
                  </a:lnTo>
                  <a:lnTo>
                    <a:pt x="1020389" y="933449"/>
                  </a:lnTo>
                  <a:lnTo>
                    <a:pt x="1040492" y="929639"/>
                  </a:lnTo>
                  <a:lnTo>
                    <a:pt x="1080105" y="925829"/>
                  </a:lnTo>
                  <a:lnTo>
                    <a:pt x="1100638" y="920749"/>
                  </a:lnTo>
                  <a:lnTo>
                    <a:pt x="1139232" y="910589"/>
                  </a:lnTo>
                  <a:lnTo>
                    <a:pt x="1139232" y="902969"/>
                  </a:lnTo>
                  <a:lnTo>
                    <a:pt x="1128988" y="891539"/>
                  </a:lnTo>
                  <a:lnTo>
                    <a:pt x="1119437" y="878839"/>
                  </a:lnTo>
                  <a:lnTo>
                    <a:pt x="1067671" y="829309"/>
                  </a:lnTo>
                  <a:lnTo>
                    <a:pt x="1034937" y="803909"/>
                  </a:lnTo>
                  <a:lnTo>
                    <a:pt x="1001148" y="779779"/>
                  </a:lnTo>
                  <a:lnTo>
                    <a:pt x="966543" y="758189"/>
                  </a:lnTo>
                  <a:lnTo>
                    <a:pt x="925394" y="736599"/>
                  </a:lnTo>
                  <a:lnTo>
                    <a:pt x="903753" y="727709"/>
                  </a:lnTo>
                  <a:lnTo>
                    <a:pt x="883014" y="717549"/>
                  </a:lnTo>
                  <a:lnTo>
                    <a:pt x="841952" y="688339"/>
                  </a:lnTo>
                  <a:lnTo>
                    <a:pt x="826300" y="656589"/>
                  </a:lnTo>
                  <a:lnTo>
                    <a:pt x="818782" y="641349"/>
                  </a:lnTo>
                  <a:lnTo>
                    <a:pt x="752964" y="502919"/>
                  </a:lnTo>
                  <a:lnTo>
                    <a:pt x="742931" y="478789"/>
                  </a:lnTo>
                  <a:lnTo>
                    <a:pt x="733661" y="455929"/>
                  </a:lnTo>
                  <a:lnTo>
                    <a:pt x="723806" y="433069"/>
                  </a:lnTo>
                  <a:lnTo>
                    <a:pt x="684110" y="368299"/>
                  </a:lnTo>
                  <a:lnTo>
                    <a:pt x="655332" y="327659"/>
                  </a:lnTo>
                  <a:lnTo>
                    <a:pt x="625348" y="292099"/>
                  </a:lnTo>
                  <a:lnTo>
                    <a:pt x="593820" y="257809"/>
                  </a:lnTo>
                  <a:lnTo>
                    <a:pt x="560410" y="226059"/>
                  </a:lnTo>
                  <a:lnTo>
                    <a:pt x="524780" y="195579"/>
                  </a:lnTo>
                  <a:lnTo>
                    <a:pt x="486592" y="167639"/>
                  </a:lnTo>
                  <a:lnTo>
                    <a:pt x="445508" y="139699"/>
                  </a:lnTo>
                  <a:lnTo>
                    <a:pt x="401191" y="113029"/>
                  </a:lnTo>
                  <a:lnTo>
                    <a:pt x="352839" y="93979"/>
                  </a:lnTo>
                  <a:lnTo>
                    <a:pt x="298583" y="80009"/>
                  </a:lnTo>
                  <a:lnTo>
                    <a:pt x="238374" y="77469"/>
                  </a:lnTo>
                  <a:lnTo>
                    <a:pt x="228751" y="71119"/>
                  </a:lnTo>
                  <a:lnTo>
                    <a:pt x="219288" y="63499"/>
                  </a:lnTo>
                  <a:lnTo>
                    <a:pt x="210130" y="55879"/>
                  </a:lnTo>
                  <a:lnTo>
                    <a:pt x="201420" y="49529"/>
                  </a:lnTo>
                  <a:lnTo>
                    <a:pt x="186158" y="40639"/>
                  </a:lnTo>
                  <a:close/>
                </a:path>
                <a:path w="1179829" h="1150620">
                  <a:moveTo>
                    <a:pt x="371460" y="708659"/>
                  </a:moveTo>
                  <a:lnTo>
                    <a:pt x="332859" y="708659"/>
                  </a:lnTo>
                  <a:lnTo>
                    <a:pt x="332859" y="709929"/>
                  </a:lnTo>
                  <a:lnTo>
                    <a:pt x="365822" y="775969"/>
                  </a:lnTo>
                  <a:lnTo>
                    <a:pt x="413805" y="834389"/>
                  </a:lnTo>
                  <a:lnTo>
                    <a:pt x="442173" y="861059"/>
                  </a:lnTo>
                  <a:lnTo>
                    <a:pt x="470234" y="882649"/>
                  </a:lnTo>
                  <a:lnTo>
                    <a:pt x="484118" y="895349"/>
                  </a:lnTo>
                  <a:lnTo>
                    <a:pt x="497710" y="909319"/>
                  </a:lnTo>
                  <a:lnTo>
                    <a:pt x="512214" y="922019"/>
                  </a:lnTo>
                  <a:lnTo>
                    <a:pt x="528835" y="930909"/>
                  </a:lnTo>
                  <a:lnTo>
                    <a:pt x="528835" y="928369"/>
                  </a:lnTo>
                  <a:lnTo>
                    <a:pt x="527250" y="928369"/>
                  </a:lnTo>
                  <a:lnTo>
                    <a:pt x="522385" y="922019"/>
                  </a:lnTo>
                  <a:lnTo>
                    <a:pt x="515169" y="918209"/>
                  </a:lnTo>
                  <a:lnTo>
                    <a:pt x="508773" y="913129"/>
                  </a:lnTo>
                  <a:lnTo>
                    <a:pt x="497719" y="901699"/>
                  </a:lnTo>
                  <a:lnTo>
                    <a:pt x="486681" y="888999"/>
                  </a:lnTo>
                  <a:lnTo>
                    <a:pt x="476248" y="877569"/>
                  </a:lnTo>
                  <a:lnTo>
                    <a:pt x="442457" y="830579"/>
                  </a:lnTo>
                  <a:lnTo>
                    <a:pt x="419340" y="795019"/>
                  </a:lnTo>
                  <a:lnTo>
                    <a:pt x="397576" y="756919"/>
                  </a:lnTo>
                  <a:lnTo>
                    <a:pt x="377083" y="720089"/>
                  </a:lnTo>
                  <a:lnTo>
                    <a:pt x="371460" y="708659"/>
                  </a:lnTo>
                  <a:close/>
                </a:path>
                <a:path w="1179829" h="1150620">
                  <a:moveTo>
                    <a:pt x="74788" y="0"/>
                  </a:moveTo>
                  <a:lnTo>
                    <a:pt x="32956" y="6349"/>
                  </a:lnTo>
                  <a:lnTo>
                    <a:pt x="3842" y="40639"/>
                  </a:lnTo>
                  <a:lnTo>
                    <a:pt x="0" y="78739"/>
                  </a:lnTo>
                  <a:lnTo>
                    <a:pt x="14060" y="114299"/>
                  </a:lnTo>
                  <a:lnTo>
                    <a:pt x="35612" y="144779"/>
                  </a:lnTo>
                  <a:lnTo>
                    <a:pt x="65058" y="182879"/>
                  </a:lnTo>
                  <a:lnTo>
                    <a:pt x="76240" y="198119"/>
                  </a:lnTo>
                  <a:lnTo>
                    <a:pt x="86669" y="213359"/>
                  </a:lnTo>
                  <a:lnTo>
                    <a:pt x="95227" y="228599"/>
                  </a:lnTo>
                  <a:lnTo>
                    <a:pt x="98718" y="240029"/>
                  </a:lnTo>
                  <a:lnTo>
                    <a:pt x="104436" y="260349"/>
                  </a:lnTo>
                  <a:lnTo>
                    <a:pt x="108057" y="271779"/>
                  </a:lnTo>
                  <a:lnTo>
                    <a:pt x="117625" y="298449"/>
                  </a:lnTo>
                  <a:lnTo>
                    <a:pt x="127426" y="326389"/>
                  </a:lnTo>
                  <a:lnTo>
                    <a:pt x="137981" y="353059"/>
                  </a:lnTo>
                  <a:lnTo>
                    <a:pt x="156671" y="391159"/>
                  </a:lnTo>
                  <a:lnTo>
                    <a:pt x="179516" y="427989"/>
                  </a:lnTo>
                  <a:lnTo>
                    <a:pt x="191061" y="439419"/>
                  </a:lnTo>
                  <a:lnTo>
                    <a:pt x="196341" y="445769"/>
                  </a:lnTo>
                  <a:lnTo>
                    <a:pt x="199584" y="454659"/>
                  </a:lnTo>
                  <a:lnTo>
                    <a:pt x="192859" y="468629"/>
                  </a:lnTo>
                  <a:lnTo>
                    <a:pt x="188551" y="483869"/>
                  </a:lnTo>
                  <a:lnTo>
                    <a:pt x="185147" y="499109"/>
                  </a:lnTo>
                  <a:lnTo>
                    <a:pt x="181134" y="514349"/>
                  </a:lnTo>
                  <a:lnTo>
                    <a:pt x="169972" y="561339"/>
                  </a:lnTo>
                  <a:lnTo>
                    <a:pt x="165214" y="609599"/>
                  </a:lnTo>
                  <a:lnTo>
                    <a:pt x="166569" y="657859"/>
                  </a:lnTo>
                  <a:lnTo>
                    <a:pt x="173747" y="703579"/>
                  </a:lnTo>
                  <a:lnTo>
                    <a:pt x="186456" y="746759"/>
                  </a:lnTo>
                  <a:lnTo>
                    <a:pt x="204405" y="783589"/>
                  </a:lnTo>
                  <a:lnTo>
                    <a:pt x="235977" y="820419"/>
                  </a:lnTo>
                  <a:lnTo>
                    <a:pt x="260024" y="833119"/>
                  </a:lnTo>
                  <a:lnTo>
                    <a:pt x="288749" y="830579"/>
                  </a:lnTo>
                  <a:lnTo>
                    <a:pt x="308543" y="814069"/>
                  </a:lnTo>
                  <a:lnTo>
                    <a:pt x="317169" y="791209"/>
                  </a:lnTo>
                  <a:lnTo>
                    <a:pt x="265407" y="791209"/>
                  </a:lnTo>
                  <a:lnTo>
                    <a:pt x="249035" y="782319"/>
                  </a:lnTo>
                  <a:lnTo>
                    <a:pt x="221253" y="735329"/>
                  </a:lnTo>
                  <a:lnTo>
                    <a:pt x="207028" y="688339"/>
                  </a:lnTo>
                  <a:lnTo>
                    <a:pt x="200776" y="632459"/>
                  </a:lnTo>
                  <a:lnTo>
                    <a:pt x="202955" y="575309"/>
                  </a:lnTo>
                  <a:lnTo>
                    <a:pt x="214021" y="523239"/>
                  </a:lnTo>
                  <a:lnTo>
                    <a:pt x="220885" y="504189"/>
                  </a:lnTo>
                  <a:lnTo>
                    <a:pt x="229789" y="480059"/>
                  </a:lnTo>
                  <a:lnTo>
                    <a:pt x="235836" y="454659"/>
                  </a:lnTo>
                  <a:lnTo>
                    <a:pt x="234127" y="436879"/>
                  </a:lnTo>
                  <a:lnTo>
                    <a:pt x="228673" y="426719"/>
                  </a:lnTo>
                  <a:lnTo>
                    <a:pt x="220754" y="417829"/>
                  </a:lnTo>
                  <a:lnTo>
                    <a:pt x="212087" y="410209"/>
                  </a:lnTo>
                  <a:lnTo>
                    <a:pt x="204389" y="401319"/>
                  </a:lnTo>
                  <a:lnTo>
                    <a:pt x="196488" y="389889"/>
                  </a:lnTo>
                  <a:lnTo>
                    <a:pt x="188743" y="375919"/>
                  </a:lnTo>
                  <a:lnTo>
                    <a:pt x="181600" y="363219"/>
                  </a:lnTo>
                  <a:lnTo>
                    <a:pt x="175503" y="350519"/>
                  </a:lnTo>
                  <a:lnTo>
                    <a:pt x="162538" y="316229"/>
                  </a:lnTo>
                  <a:lnTo>
                    <a:pt x="151224" y="280669"/>
                  </a:lnTo>
                  <a:lnTo>
                    <a:pt x="139602" y="245109"/>
                  </a:lnTo>
                  <a:lnTo>
                    <a:pt x="125714" y="210819"/>
                  </a:lnTo>
                  <a:lnTo>
                    <a:pt x="117281" y="195579"/>
                  </a:lnTo>
                  <a:lnTo>
                    <a:pt x="107127" y="180339"/>
                  </a:lnTo>
                  <a:lnTo>
                    <a:pt x="96224" y="165099"/>
                  </a:lnTo>
                  <a:lnTo>
                    <a:pt x="85540" y="149859"/>
                  </a:lnTo>
                  <a:lnTo>
                    <a:pt x="73899" y="134619"/>
                  </a:lnTo>
                  <a:lnTo>
                    <a:pt x="62265" y="120649"/>
                  </a:lnTo>
                  <a:lnTo>
                    <a:pt x="51231" y="105409"/>
                  </a:lnTo>
                  <a:lnTo>
                    <a:pt x="41392" y="87629"/>
                  </a:lnTo>
                  <a:lnTo>
                    <a:pt x="38295" y="80009"/>
                  </a:lnTo>
                  <a:lnTo>
                    <a:pt x="35875" y="71119"/>
                  </a:lnTo>
                  <a:lnTo>
                    <a:pt x="35413" y="62229"/>
                  </a:lnTo>
                  <a:lnTo>
                    <a:pt x="38189" y="54609"/>
                  </a:lnTo>
                  <a:lnTo>
                    <a:pt x="39768" y="48259"/>
                  </a:lnTo>
                  <a:lnTo>
                    <a:pt x="43010" y="45719"/>
                  </a:lnTo>
                  <a:lnTo>
                    <a:pt x="49400" y="44449"/>
                  </a:lnTo>
                  <a:lnTo>
                    <a:pt x="60246" y="40639"/>
                  </a:lnTo>
                  <a:lnTo>
                    <a:pt x="186158" y="40639"/>
                  </a:lnTo>
                  <a:lnTo>
                    <a:pt x="166536" y="29209"/>
                  </a:lnTo>
                  <a:lnTo>
                    <a:pt x="121820" y="10159"/>
                  </a:lnTo>
                  <a:lnTo>
                    <a:pt x="74788" y="0"/>
                  </a:lnTo>
                  <a:close/>
                </a:path>
                <a:path w="1179829" h="1150620">
                  <a:moveTo>
                    <a:pt x="329688" y="614679"/>
                  </a:moveTo>
                  <a:lnTo>
                    <a:pt x="319814" y="627379"/>
                  </a:lnTo>
                  <a:lnTo>
                    <a:pt x="309204" y="640079"/>
                  </a:lnTo>
                  <a:lnTo>
                    <a:pt x="299192" y="652779"/>
                  </a:lnTo>
                  <a:lnTo>
                    <a:pt x="281951" y="695959"/>
                  </a:lnTo>
                  <a:lnTo>
                    <a:pt x="272380" y="756919"/>
                  </a:lnTo>
                  <a:lnTo>
                    <a:pt x="268648" y="788669"/>
                  </a:lnTo>
                  <a:lnTo>
                    <a:pt x="266330" y="789578"/>
                  </a:lnTo>
                  <a:lnTo>
                    <a:pt x="265407" y="791209"/>
                  </a:lnTo>
                  <a:lnTo>
                    <a:pt x="317169" y="791209"/>
                  </a:lnTo>
                  <a:lnTo>
                    <a:pt x="317649" y="789939"/>
                  </a:lnTo>
                  <a:lnTo>
                    <a:pt x="321938" y="760729"/>
                  </a:lnTo>
                  <a:lnTo>
                    <a:pt x="327283" y="730249"/>
                  </a:lnTo>
                  <a:lnTo>
                    <a:pt x="329688" y="721359"/>
                  </a:lnTo>
                  <a:lnTo>
                    <a:pt x="328103" y="715009"/>
                  </a:lnTo>
                  <a:lnTo>
                    <a:pt x="332859" y="708659"/>
                  </a:lnTo>
                  <a:lnTo>
                    <a:pt x="371460" y="708659"/>
                  </a:lnTo>
                  <a:lnTo>
                    <a:pt x="367711" y="701039"/>
                  </a:lnTo>
                  <a:lnTo>
                    <a:pt x="358886" y="680719"/>
                  </a:lnTo>
                  <a:lnTo>
                    <a:pt x="350523" y="661669"/>
                  </a:lnTo>
                  <a:lnTo>
                    <a:pt x="342534" y="642619"/>
                  </a:lnTo>
                  <a:lnTo>
                    <a:pt x="339597" y="634999"/>
                  </a:lnTo>
                  <a:lnTo>
                    <a:pt x="337280" y="627379"/>
                  </a:lnTo>
                  <a:lnTo>
                    <a:pt x="334378" y="619759"/>
                  </a:lnTo>
                  <a:lnTo>
                    <a:pt x="329688" y="614679"/>
                  </a:lnTo>
                  <a:close/>
                </a:path>
                <a:path w="1179829" h="1150620">
                  <a:moveTo>
                    <a:pt x="266844" y="788669"/>
                  </a:moveTo>
                  <a:lnTo>
                    <a:pt x="265407" y="789939"/>
                  </a:lnTo>
                  <a:lnTo>
                    <a:pt x="266330" y="789578"/>
                  </a:lnTo>
                  <a:lnTo>
                    <a:pt x="266844" y="788669"/>
                  </a:lnTo>
                  <a:close/>
                </a:path>
                <a:path w="1179829" h="1150620">
                  <a:moveTo>
                    <a:pt x="267260" y="196849"/>
                  </a:moveTo>
                  <a:lnTo>
                    <a:pt x="258948" y="196849"/>
                  </a:lnTo>
                  <a:lnTo>
                    <a:pt x="234356" y="200659"/>
                  </a:lnTo>
                  <a:lnTo>
                    <a:pt x="234356" y="201929"/>
                  </a:lnTo>
                  <a:lnTo>
                    <a:pt x="235942" y="201929"/>
                  </a:lnTo>
                  <a:lnTo>
                    <a:pt x="241538" y="212089"/>
                  </a:lnTo>
                  <a:lnTo>
                    <a:pt x="248191" y="219709"/>
                  </a:lnTo>
                  <a:lnTo>
                    <a:pt x="255145" y="227329"/>
                  </a:lnTo>
                  <a:lnTo>
                    <a:pt x="261646" y="234949"/>
                  </a:lnTo>
                  <a:lnTo>
                    <a:pt x="280128" y="273049"/>
                  </a:lnTo>
                  <a:lnTo>
                    <a:pt x="281713" y="271779"/>
                  </a:lnTo>
                  <a:lnTo>
                    <a:pt x="289091" y="265429"/>
                  </a:lnTo>
                  <a:lnTo>
                    <a:pt x="294363" y="256539"/>
                  </a:lnTo>
                  <a:lnTo>
                    <a:pt x="297528" y="245109"/>
                  </a:lnTo>
                  <a:lnTo>
                    <a:pt x="298583" y="232409"/>
                  </a:lnTo>
                  <a:lnTo>
                    <a:pt x="293773" y="226059"/>
                  </a:lnTo>
                  <a:lnTo>
                    <a:pt x="293007" y="220979"/>
                  </a:lnTo>
                  <a:lnTo>
                    <a:pt x="288967" y="214629"/>
                  </a:lnTo>
                  <a:lnTo>
                    <a:pt x="284448" y="209549"/>
                  </a:lnTo>
                  <a:lnTo>
                    <a:pt x="278722" y="205739"/>
                  </a:lnTo>
                  <a:lnTo>
                    <a:pt x="272692" y="200659"/>
                  </a:lnTo>
                  <a:lnTo>
                    <a:pt x="267260" y="196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9715" y="739140"/>
              <a:ext cx="1249679" cy="12481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948783" y="768230"/>
              <a:ext cx="1142365" cy="1141095"/>
            </a:xfrm>
            <a:custGeom>
              <a:avLst/>
              <a:gdLst/>
              <a:ahLst/>
              <a:cxnLst/>
              <a:rect l="l" t="t" r="r" b="b"/>
              <a:pathLst>
                <a:path w="1142365" h="1141095">
                  <a:moveTo>
                    <a:pt x="874579" y="0"/>
                  </a:moveTo>
                  <a:lnTo>
                    <a:pt x="267728" y="0"/>
                  </a:lnTo>
                  <a:lnTo>
                    <a:pt x="219603" y="4306"/>
                  </a:lnTo>
                  <a:lnTo>
                    <a:pt x="174308" y="16724"/>
                  </a:lnTo>
                  <a:lnTo>
                    <a:pt x="132599" y="36497"/>
                  </a:lnTo>
                  <a:lnTo>
                    <a:pt x="95233" y="62871"/>
                  </a:lnTo>
                  <a:lnTo>
                    <a:pt x="62965" y="95092"/>
                  </a:lnTo>
                  <a:lnTo>
                    <a:pt x="36552" y="132406"/>
                  </a:lnTo>
                  <a:lnTo>
                    <a:pt x="16749" y="174057"/>
                  </a:lnTo>
                  <a:lnTo>
                    <a:pt x="4313" y="219291"/>
                  </a:lnTo>
                  <a:lnTo>
                    <a:pt x="0" y="267354"/>
                  </a:lnTo>
                  <a:lnTo>
                    <a:pt x="0" y="873354"/>
                  </a:lnTo>
                  <a:lnTo>
                    <a:pt x="4313" y="921411"/>
                  </a:lnTo>
                  <a:lnTo>
                    <a:pt x="16749" y="966643"/>
                  </a:lnTo>
                  <a:lnTo>
                    <a:pt x="36552" y="1008294"/>
                  </a:lnTo>
                  <a:lnTo>
                    <a:pt x="62966" y="1045608"/>
                  </a:lnTo>
                  <a:lnTo>
                    <a:pt x="95234" y="1077831"/>
                  </a:lnTo>
                  <a:lnTo>
                    <a:pt x="132600" y="1104208"/>
                  </a:lnTo>
                  <a:lnTo>
                    <a:pt x="174309" y="1123983"/>
                  </a:lnTo>
                  <a:lnTo>
                    <a:pt x="219604" y="1136402"/>
                  </a:lnTo>
                  <a:lnTo>
                    <a:pt x="267729" y="1140710"/>
                  </a:lnTo>
                  <a:lnTo>
                    <a:pt x="874580" y="1140710"/>
                  </a:lnTo>
                  <a:lnTo>
                    <a:pt x="922700" y="1136402"/>
                  </a:lnTo>
                  <a:lnTo>
                    <a:pt x="967992" y="1123983"/>
                  </a:lnTo>
                  <a:lnTo>
                    <a:pt x="1009700" y="1104208"/>
                  </a:lnTo>
                  <a:lnTo>
                    <a:pt x="1047067" y="1077831"/>
                  </a:lnTo>
                  <a:lnTo>
                    <a:pt x="1079337" y="1045608"/>
                  </a:lnTo>
                  <a:lnTo>
                    <a:pt x="1105752" y="1008294"/>
                  </a:lnTo>
                  <a:lnTo>
                    <a:pt x="1125557" y="966643"/>
                  </a:lnTo>
                  <a:lnTo>
                    <a:pt x="1137994" y="921411"/>
                  </a:lnTo>
                  <a:lnTo>
                    <a:pt x="1142308" y="873354"/>
                  </a:lnTo>
                  <a:lnTo>
                    <a:pt x="1142308" y="267354"/>
                  </a:lnTo>
                  <a:lnTo>
                    <a:pt x="1137994" y="219291"/>
                  </a:lnTo>
                  <a:lnTo>
                    <a:pt x="1125556" y="174057"/>
                  </a:lnTo>
                  <a:lnTo>
                    <a:pt x="1105751" y="132406"/>
                  </a:lnTo>
                  <a:lnTo>
                    <a:pt x="1079336" y="95092"/>
                  </a:lnTo>
                  <a:lnTo>
                    <a:pt x="1047067" y="62871"/>
                  </a:lnTo>
                  <a:lnTo>
                    <a:pt x="1009700" y="36497"/>
                  </a:lnTo>
                  <a:lnTo>
                    <a:pt x="967992" y="16724"/>
                  </a:lnTo>
                  <a:lnTo>
                    <a:pt x="922700" y="4306"/>
                  </a:lnTo>
                  <a:lnTo>
                    <a:pt x="874579" y="0"/>
                  </a:lnTo>
                  <a:close/>
                </a:path>
              </a:pathLst>
            </a:custGeom>
            <a:solidFill>
              <a:srgbClr val="2329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091835" y="1118041"/>
              <a:ext cx="650875" cy="643890"/>
            </a:xfrm>
            <a:custGeom>
              <a:avLst/>
              <a:gdLst/>
              <a:ahLst/>
              <a:cxnLst/>
              <a:rect l="l" t="t" r="r" b="b"/>
              <a:pathLst>
                <a:path w="650875" h="643889">
                  <a:moveTo>
                    <a:pt x="92480" y="0"/>
                  </a:moveTo>
                  <a:lnTo>
                    <a:pt x="11617" y="61208"/>
                  </a:lnTo>
                  <a:lnTo>
                    <a:pt x="0" y="86561"/>
                  </a:lnTo>
                  <a:lnTo>
                    <a:pt x="4489" y="94012"/>
                  </a:lnTo>
                  <a:lnTo>
                    <a:pt x="7393" y="96707"/>
                  </a:lnTo>
                  <a:lnTo>
                    <a:pt x="610344" y="643443"/>
                  </a:lnTo>
                  <a:lnTo>
                    <a:pt x="633451" y="640578"/>
                  </a:lnTo>
                  <a:lnTo>
                    <a:pt x="645386" y="630930"/>
                  </a:lnTo>
                  <a:lnTo>
                    <a:pt x="649839" y="620638"/>
                  </a:lnTo>
                  <a:lnTo>
                    <a:pt x="650503" y="615843"/>
                  </a:lnTo>
                  <a:lnTo>
                    <a:pt x="650503" y="418238"/>
                  </a:lnTo>
                  <a:lnTo>
                    <a:pt x="105452" y="6178"/>
                  </a:lnTo>
                  <a:lnTo>
                    <a:pt x="92480" y="0"/>
                  </a:lnTo>
                  <a:close/>
                </a:path>
              </a:pathLst>
            </a:custGeom>
            <a:solidFill>
              <a:srgbClr val="2388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093139" y="1342113"/>
              <a:ext cx="259079" cy="222885"/>
            </a:xfrm>
            <a:custGeom>
              <a:avLst/>
              <a:gdLst/>
              <a:ahLst/>
              <a:cxnLst/>
              <a:rect l="l" t="t" r="r" b="b"/>
              <a:pathLst>
                <a:path w="259079" h="222884">
                  <a:moveTo>
                    <a:pt x="146576" y="0"/>
                  </a:moveTo>
                  <a:lnTo>
                    <a:pt x="4059" y="129526"/>
                  </a:lnTo>
                  <a:lnTo>
                    <a:pt x="676" y="135311"/>
                  </a:lnTo>
                  <a:lnTo>
                    <a:pt x="0" y="144688"/>
                  </a:lnTo>
                  <a:lnTo>
                    <a:pt x="6089" y="157442"/>
                  </a:lnTo>
                  <a:lnTo>
                    <a:pt x="74093" y="218973"/>
                  </a:lnTo>
                  <a:lnTo>
                    <a:pt x="81921" y="222617"/>
                  </a:lnTo>
                  <a:lnTo>
                    <a:pt x="94041" y="222717"/>
                  </a:lnTo>
                  <a:lnTo>
                    <a:pt x="109693" y="214384"/>
                  </a:lnTo>
                  <a:lnTo>
                    <a:pt x="258613" y="101594"/>
                  </a:lnTo>
                  <a:lnTo>
                    <a:pt x="146576" y="0"/>
                  </a:lnTo>
                  <a:close/>
                </a:path>
              </a:pathLst>
            </a:custGeom>
            <a:solidFill>
              <a:srgbClr val="0F6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51752" y="923391"/>
              <a:ext cx="392430" cy="420370"/>
            </a:xfrm>
            <a:custGeom>
              <a:avLst/>
              <a:gdLst/>
              <a:ahLst/>
              <a:cxnLst/>
              <a:rect l="l" t="t" r="r" b="b"/>
              <a:pathLst>
                <a:path w="392429" h="420369">
                  <a:moveTo>
                    <a:pt x="365815" y="0"/>
                  </a:moveTo>
                  <a:lnTo>
                    <a:pt x="342878" y="6216"/>
                  </a:lnTo>
                  <a:lnTo>
                    <a:pt x="0" y="317795"/>
                  </a:lnTo>
                  <a:lnTo>
                    <a:pt x="134608" y="419761"/>
                  </a:lnTo>
                  <a:lnTo>
                    <a:pt x="392259" y="223330"/>
                  </a:lnTo>
                  <a:lnTo>
                    <a:pt x="390586" y="26787"/>
                  </a:lnTo>
                  <a:lnTo>
                    <a:pt x="388292" y="20429"/>
                  </a:lnTo>
                  <a:lnTo>
                    <a:pt x="380495" y="8119"/>
                  </a:lnTo>
                  <a:lnTo>
                    <a:pt x="365815" y="0"/>
                  </a:lnTo>
                  <a:close/>
                </a:path>
              </a:pathLst>
            </a:custGeom>
            <a:solidFill>
              <a:srgbClr val="087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694630" y="916136"/>
              <a:ext cx="264160" cy="856615"/>
            </a:xfrm>
            <a:custGeom>
              <a:avLst/>
              <a:gdLst/>
              <a:ahLst/>
              <a:cxnLst/>
              <a:rect l="l" t="t" r="r" b="b"/>
              <a:pathLst>
                <a:path w="264159" h="856614">
                  <a:moveTo>
                    <a:pt x="37053" y="0"/>
                  </a:moveTo>
                  <a:lnTo>
                    <a:pt x="17207" y="2555"/>
                  </a:lnTo>
                  <a:lnTo>
                    <a:pt x="4486" y="9510"/>
                  </a:lnTo>
                  <a:lnTo>
                    <a:pt x="0" y="13472"/>
                  </a:lnTo>
                  <a:lnTo>
                    <a:pt x="5247" y="10550"/>
                  </a:lnTo>
                  <a:lnTo>
                    <a:pt x="17969" y="7396"/>
                  </a:lnTo>
                  <a:lnTo>
                    <a:pt x="33633" y="12422"/>
                  </a:lnTo>
                  <a:lnTo>
                    <a:pt x="47707" y="34043"/>
                  </a:lnTo>
                  <a:lnTo>
                    <a:pt x="47708" y="819508"/>
                  </a:lnTo>
                  <a:lnTo>
                    <a:pt x="46555" y="824781"/>
                  </a:lnTo>
                  <a:lnTo>
                    <a:pt x="44287" y="829530"/>
                  </a:lnTo>
                  <a:lnTo>
                    <a:pt x="39697" y="836155"/>
                  </a:lnTo>
                  <a:lnTo>
                    <a:pt x="32304" y="841461"/>
                  </a:lnTo>
                  <a:lnTo>
                    <a:pt x="21300" y="844361"/>
                  </a:lnTo>
                  <a:lnTo>
                    <a:pt x="5875" y="843767"/>
                  </a:lnTo>
                  <a:lnTo>
                    <a:pt x="7548" y="845616"/>
                  </a:lnTo>
                  <a:lnTo>
                    <a:pt x="19041" y="853674"/>
                  </a:lnTo>
                  <a:lnTo>
                    <a:pt x="29715" y="856493"/>
                  </a:lnTo>
                  <a:lnTo>
                    <a:pt x="37579" y="856445"/>
                  </a:lnTo>
                  <a:lnTo>
                    <a:pt x="241439" y="757099"/>
                  </a:lnTo>
                  <a:lnTo>
                    <a:pt x="263689" y="721561"/>
                  </a:lnTo>
                  <a:lnTo>
                    <a:pt x="263526" y="127914"/>
                  </a:lnTo>
                  <a:lnTo>
                    <a:pt x="259372" y="111510"/>
                  </a:lnTo>
                  <a:lnTo>
                    <a:pt x="250233" y="100729"/>
                  </a:lnTo>
                  <a:lnTo>
                    <a:pt x="241094" y="94813"/>
                  </a:lnTo>
                  <a:lnTo>
                    <a:pt x="62916" y="9239"/>
                  </a:lnTo>
                  <a:lnTo>
                    <a:pt x="37053" y="0"/>
                  </a:lnTo>
                  <a:close/>
                </a:path>
              </a:pathLst>
            </a:custGeom>
            <a:solidFill>
              <a:srgbClr val="3B99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624331"/>
            <a:ext cx="121539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305" b="1">
                <a:latin typeface="Calibri"/>
                <a:cs typeface="Calibri"/>
              </a:rPr>
              <a:t>A</a:t>
            </a:r>
            <a:r>
              <a:rPr dirty="0" sz="1900" spc="-30" b="1">
                <a:latin typeface="Calibri"/>
                <a:cs typeface="Calibri"/>
              </a:rPr>
              <a:t>d</a:t>
            </a:r>
            <a:r>
              <a:rPr dirty="0" sz="1900" spc="95" b="1">
                <a:latin typeface="Calibri"/>
                <a:cs typeface="Calibri"/>
              </a:rPr>
              <a:t>v</a:t>
            </a:r>
            <a:r>
              <a:rPr dirty="0" sz="1900" spc="-100" b="1">
                <a:latin typeface="Calibri"/>
                <a:cs typeface="Calibri"/>
              </a:rPr>
              <a:t>a</a:t>
            </a:r>
            <a:r>
              <a:rPr dirty="0" sz="1900" spc="45" b="1">
                <a:latin typeface="Calibri"/>
                <a:cs typeface="Calibri"/>
              </a:rPr>
              <a:t>n</a:t>
            </a:r>
            <a:r>
              <a:rPr dirty="0" sz="1900" spc="-15" b="1">
                <a:latin typeface="Calibri"/>
                <a:cs typeface="Calibri"/>
              </a:rPr>
              <a:t>t</a:t>
            </a:r>
            <a:r>
              <a:rPr dirty="0" sz="1900" spc="-100" b="1">
                <a:latin typeface="Calibri"/>
                <a:cs typeface="Calibri"/>
              </a:rPr>
              <a:t>a</a:t>
            </a:r>
            <a:r>
              <a:rPr dirty="0" sz="1900" spc="25" b="1">
                <a:latin typeface="Calibri"/>
                <a:cs typeface="Calibri"/>
              </a:rPr>
              <a:t>g</a:t>
            </a:r>
            <a:r>
              <a:rPr dirty="0" sz="1900" spc="-125" b="1">
                <a:latin typeface="Calibri"/>
                <a:cs typeface="Calibri"/>
              </a:rPr>
              <a:t>e</a:t>
            </a:r>
            <a:r>
              <a:rPr dirty="0" sz="1900" spc="-10" b="1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042" y="1282699"/>
            <a:ext cx="5485765" cy="452310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 marR="567055">
              <a:lnSpc>
                <a:spcPct val="70000"/>
              </a:lnSpc>
              <a:spcBef>
                <a:spcPts val="780"/>
              </a:spcBef>
            </a:pPr>
            <a:r>
              <a:rPr dirty="0" sz="1900" spc="50">
                <a:latin typeface="Calibri"/>
                <a:cs typeface="Calibri"/>
              </a:rPr>
              <a:t>There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are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several</a:t>
            </a:r>
            <a:r>
              <a:rPr dirty="0" sz="1900" spc="7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advantages</a:t>
            </a:r>
            <a:r>
              <a:rPr dirty="0" sz="1900" spc="9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to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 spc="45">
                <a:latin typeface="Calibri"/>
                <a:cs typeface="Calibri"/>
              </a:rPr>
              <a:t>using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our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Secure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10">
                <a:latin typeface="Calibri"/>
                <a:cs typeface="Calibri"/>
              </a:rPr>
              <a:t>Attendance</a:t>
            </a:r>
            <a:r>
              <a:rPr dirty="0" sz="1900" spc="70">
                <a:latin typeface="Calibri"/>
                <a:cs typeface="Calibri"/>
              </a:rPr>
              <a:t> </a:t>
            </a:r>
            <a:r>
              <a:rPr dirty="0" sz="1900" spc="45">
                <a:latin typeface="Calibri"/>
                <a:cs typeface="Calibri"/>
              </a:rPr>
              <a:t>System,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including: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algn="just" marL="241300" marR="86360" indent="-228600">
              <a:lnSpc>
                <a:spcPct val="700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900" spc="15" b="1">
                <a:latin typeface="Calibri"/>
                <a:cs typeface="Calibri"/>
              </a:rPr>
              <a:t>Enhanced </a:t>
            </a:r>
            <a:r>
              <a:rPr dirty="0" sz="1900" spc="25" b="1">
                <a:latin typeface="Calibri"/>
                <a:cs typeface="Calibri"/>
              </a:rPr>
              <a:t>Security</a:t>
            </a:r>
            <a:r>
              <a:rPr dirty="0" sz="1900" spc="25">
                <a:latin typeface="Calibri"/>
                <a:cs typeface="Calibri"/>
              </a:rPr>
              <a:t>: </a:t>
            </a:r>
            <a:r>
              <a:rPr dirty="0" sz="1900" spc="20">
                <a:solidFill>
                  <a:srgbClr val="4471C4"/>
                </a:solidFill>
                <a:latin typeface="Calibri"/>
                <a:cs typeface="Calibri"/>
              </a:rPr>
              <a:t>Robust </a:t>
            </a:r>
            <a:r>
              <a:rPr dirty="0" sz="1900" spc="-20">
                <a:solidFill>
                  <a:srgbClr val="4471C4"/>
                </a:solidFill>
                <a:latin typeface="Calibri"/>
                <a:cs typeface="Calibri"/>
              </a:rPr>
              <a:t>user </a:t>
            </a:r>
            <a:r>
              <a:rPr dirty="0" sz="1900" spc="5">
                <a:solidFill>
                  <a:srgbClr val="4471C4"/>
                </a:solidFill>
                <a:latin typeface="Calibri"/>
                <a:cs typeface="Calibri"/>
              </a:rPr>
              <a:t>authentication </a:t>
            </a:r>
            <a:r>
              <a:rPr dirty="0" sz="1900" spc="-10">
                <a:latin typeface="Calibri"/>
                <a:cs typeface="Calibri"/>
              </a:rPr>
              <a:t>and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471C4"/>
                </a:solidFill>
                <a:latin typeface="Calibri"/>
                <a:cs typeface="Calibri"/>
              </a:rPr>
              <a:t>password </a:t>
            </a:r>
            <a:r>
              <a:rPr dirty="0" sz="1900" spc="30">
                <a:solidFill>
                  <a:srgbClr val="4471C4"/>
                </a:solidFill>
                <a:latin typeface="Calibri"/>
                <a:cs typeface="Calibri"/>
              </a:rPr>
              <a:t>hashing </a:t>
            </a:r>
            <a:r>
              <a:rPr dirty="0" sz="1900" spc="-25">
                <a:latin typeface="Calibri"/>
                <a:cs typeface="Calibri"/>
              </a:rPr>
              <a:t>ensure </a:t>
            </a:r>
            <a:r>
              <a:rPr dirty="0" sz="1900" spc="-40">
                <a:latin typeface="Calibri"/>
                <a:cs typeface="Calibri"/>
              </a:rPr>
              <a:t>data </a:t>
            </a:r>
            <a:r>
              <a:rPr dirty="0" sz="1900" spc="25">
                <a:latin typeface="Calibri"/>
                <a:cs typeface="Calibri"/>
              </a:rPr>
              <a:t>security </a:t>
            </a:r>
            <a:r>
              <a:rPr dirty="0" sz="1900" spc="-10">
                <a:latin typeface="Calibri"/>
                <a:cs typeface="Calibri"/>
              </a:rPr>
              <a:t>and prevent 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10">
                <a:latin typeface="Calibri"/>
                <a:cs typeface="Calibri"/>
              </a:rPr>
              <a:t>unauthorized</a:t>
            </a:r>
            <a:r>
              <a:rPr dirty="0" sz="1900" spc="4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access.</a:t>
            </a:r>
            <a:endParaRPr sz="1900">
              <a:latin typeface="Calibri"/>
              <a:cs typeface="Calibri"/>
            </a:endParaRPr>
          </a:p>
          <a:p>
            <a:pPr marL="241300" marR="8826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50" b="1">
                <a:latin typeface="Calibri"/>
                <a:cs typeface="Calibri"/>
              </a:rPr>
              <a:t>Efficiency</a:t>
            </a:r>
            <a:r>
              <a:rPr dirty="0" sz="1900" spc="50">
                <a:latin typeface="Calibri"/>
                <a:cs typeface="Calibri"/>
              </a:rPr>
              <a:t>: </a:t>
            </a:r>
            <a:r>
              <a:rPr dirty="0" sz="1900" spc="60">
                <a:latin typeface="Calibri"/>
                <a:cs typeface="Calibri"/>
              </a:rPr>
              <a:t>Intuitive </a:t>
            </a:r>
            <a:r>
              <a:rPr dirty="0" sz="1900" spc="295">
                <a:latin typeface="Calibri"/>
                <a:cs typeface="Calibri"/>
              </a:rPr>
              <a:t>UI </a:t>
            </a:r>
            <a:r>
              <a:rPr dirty="0" sz="1900" spc="-10">
                <a:latin typeface="Calibri"/>
                <a:cs typeface="Calibri"/>
              </a:rPr>
              <a:t>and </a:t>
            </a:r>
            <a:r>
              <a:rPr dirty="0" sz="1900" spc="-20">
                <a:latin typeface="Calibri"/>
                <a:cs typeface="Calibri"/>
              </a:rPr>
              <a:t>features </a:t>
            </a:r>
            <a:r>
              <a:rPr dirty="0" sz="1900" spc="10">
                <a:latin typeface="Calibri"/>
                <a:cs typeface="Calibri"/>
              </a:rPr>
              <a:t>streamline 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attendance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management, </a:t>
            </a:r>
            <a:r>
              <a:rPr dirty="0" sz="1900" spc="45">
                <a:latin typeface="Calibri"/>
                <a:cs typeface="Calibri"/>
              </a:rPr>
              <a:t>saving </a:t>
            </a:r>
            <a:r>
              <a:rPr dirty="0" sz="1900" spc="20">
                <a:latin typeface="Calibri"/>
                <a:cs typeface="Calibri"/>
              </a:rPr>
              <a:t>time </a:t>
            </a:r>
            <a:r>
              <a:rPr dirty="0" sz="1900" spc="-10">
                <a:latin typeface="Calibri"/>
                <a:cs typeface="Calibri"/>
              </a:rPr>
              <a:t>and </a:t>
            </a:r>
            <a:r>
              <a:rPr dirty="0" sz="1900" spc="5">
                <a:latin typeface="Calibri"/>
                <a:cs typeface="Calibri"/>
              </a:rPr>
              <a:t>effort </a:t>
            </a:r>
            <a:r>
              <a:rPr dirty="0" sz="1900" spc="25">
                <a:latin typeface="Calibri"/>
                <a:cs typeface="Calibri"/>
              </a:rPr>
              <a:t>for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users.</a:t>
            </a:r>
            <a:endParaRPr sz="1900">
              <a:latin typeface="Calibri"/>
              <a:cs typeface="Calibri"/>
            </a:endParaRPr>
          </a:p>
          <a:p>
            <a:pPr marL="241300" marR="103505" indent="-228600">
              <a:lnSpc>
                <a:spcPct val="7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25" b="1">
                <a:latin typeface="Calibri"/>
                <a:cs typeface="Calibri"/>
              </a:rPr>
              <a:t>Scalability</a:t>
            </a:r>
            <a:r>
              <a:rPr dirty="0" sz="1900" spc="25">
                <a:latin typeface="Calibri"/>
                <a:cs typeface="Calibri"/>
              </a:rPr>
              <a:t>: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114">
                <a:latin typeface="Calibri"/>
                <a:cs typeface="Calibri"/>
              </a:rPr>
              <a:t>The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20">
                <a:latin typeface="Calibri"/>
                <a:cs typeface="Calibri"/>
              </a:rPr>
              <a:t>system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65">
                <a:latin typeface="Calibri"/>
                <a:cs typeface="Calibri"/>
              </a:rPr>
              <a:t>is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scalable</a:t>
            </a:r>
            <a:r>
              <a:rPr dirty="0" sz="1900" spc="65">
                <a:latin typeface="Calibri"/>
                <a:cs typeface="Calibri"/>
              </a:rPr>
              <a:t> </a:t>
            </a:r>
            <a:r>
              <a:rPr dirty="0" sz="1900" spc="-30">
                <a:latin typeface="Calibri"/>
                <a:cs typeface="Calibri"/>
              </a:rPr>
              <a:t>to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accommodate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65">
                <a:latin typeface="Calibri"/>
                <a:cs typeface="Calibri"/>
              </a:rPr>
              <a:t>varying</a:t>
            </a:r>
            <a:r>
              <a:rPr dirty="0" sz="1900" spc="80">
                <a:latin typeface="Calibri"/>
                <a:cs typeface="Calibri"/>
              </a:rPr>
              <a:t> </a:t>
            </a:r>
            <a:r>
              <a:rPr dirty="0" sz="1900" spc="45">
                <a:solidFill>
                  <a:srgbClr val="4471C4"/>
                </a:solidFill>
                <a:latin typeface="Calibri"/>
                <a:cs typeface="Calibri"/>
              </a:rPr>
              <a:t>any</a:t>
            </a:r>
            <a:r>
              <a:rPr dirty="0" sz="1900" spc="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471C4"/>
                </a:solidFill>
                <a:latin typeface="Calibri"/>
                <a:cs typeface="Calibri"/>
              </a:rPr>
              <a:t>numbers</a:t>
            </a:r>
            <a:r>
              <a:rPr dirty="0" sz="1900" spc="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1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dirty="0" sz="1900" spc="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471C4"/>
                </a:solidFill>
                <a:latin typeface="Calibri"/>
                <a:cs typeface="Calibri"/>
              </a:rPr>
              <a:t>users</a:t>
            </a:r>
            <a:r>
              <a:rPr dirty="0" sz="1900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attendance 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records.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30" b="1">
                <a:latin typeface="Calibri"/>
                <a:cs typeface="Calibri"/>
              </a:rPr>
              <a:t>Data</a:t>
            </a:r>
            <a:r>
              <a:rPr dirty="0" sz="1900" spc="25" b="1">
                <a:latin typeface="Calibri"/>
                <a:cs typeface="Calibri"/>
              </a:rPr>
              <a:t> </a:t>
            </a:r>
            <a:r>
              <a:rPr dirty="0" sz="1900" spc="35" b="1">
                <a:latin typeface="Calibri"/>
                <a:cs typeface="Calibri"/>
              </a:rPr>
              <a:t>Integrity</a:t>
            </a:r>
            <a:r>
              <a:rPr dirty="0" sz="1900" spc="35">
                <a:latin typeface="Calibri"/>
                <a:cs typeface="Calibri"/>
              </a:rPr>
              <a:t>: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20">
                <a:latin typeface="Calibri"/>
                <a:cs typeface="Calibri"/>
              </a:rPr>
              <a:t>Reliable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storage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30">
                <a:latin typeface="Calibri"/>
                <a:cs typeface="Calibri"/>
              </a:rPr>
              <a:t>querying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15">
                <a:latin typeface="Calibri"/>
                <a:cs typeface="Calibri"/>
              </a:rPr>
              <a:t>of 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attendance</a:t>
            </a:r>
            <a:r>
              <a:rPr dirty="0" sz="1900" spc="9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records</a:t>
            </a:r>
            <a:r>
              <a:rPr dirty="0" sz="1900" spc="70">
                <a:latin typeface="Calibri"/>
                <a:cs typeface="Calibri"/>
              </a:rPr>
              <a:t> </a:t>
            </a:r>
            <a:r>
              <a:rPr dirty="0" sz="1900" spc="90">
                <a:latin typeface="Calibri"/>
                <a:cs typeface="Calibri"/>
              </a:rPr>
              <a:t>in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-65">
                <a:latin typeface="Calibri"/>
                <a:cs typeface="Calibri"/>
              </a:rPr>
              <a:t>a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235">
                <a:solidFill>
                  <a:srgbClr val="4471C4"/>
                </a:solidFill>
                <a:latin typeface="Calibri"/>
                <a:cs typeface="Calibri"/>
              </a:rPr>
              <a:t>DBMS</a:t>
            </a:r>
            <a:r>
              <a:rPr dirty="0" sz="1900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471C4"/>
                </a:solidFill>
                <a:latin typeface="Calibri"/>
                <a:cs typeface="Calibri"/>
              </a:rPr>
              <a:t>ensure</a:t>
            </a:r>
            <a:r>
              <a:rPr dirty="0" sz="1900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40">
                <a:solidFill>
                  <a:srgbClr val="4471C4"/>
                </a:solidFill>
                <a:latin typeface="Calibri"/>
                <a:cs typeface="Calibri"/>
              </a:rPr>
              <a:t>data</a:t>
            </a:r>
            <a:r>
              <a:rPr dirty="0" sz="1900" spc="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4471C4"/>
                </a:solidFill>
                <a:latin typeface="Calibri"/>
                <a:cs typeface="Calibri"/>
              </a:rPr>
              <a:t>integrity </a:t>
            </a:r>
            <a:r>
              <a:rPr dirty="0" sz="1900" spc="-4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dirty="0" sz="1900" spc="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4471C4"/>
                </a:solidFill>
                <a:latin typeface="Calibri"/>
                <a:cs typeface="Calibri"/>
              </a:rPr>
              <a:t>consistency</a:t>
            </a:r>
            <a:r>
              <a:rPr dirty="0" sz="1900" spc="15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241300" marR="107314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50" b="1">
                <a:latin typeface="Calibri"/>
                <a:cs typeface="Calibri"/>
              </a:rPr>
              <a:t>User</a:t>
            </a:r>
            <a:r>
              <a:rPr dirty="0" sz="1900" spc="10" b="1">
                <a:latin typeface="Calibri"/>
                <a:cs typeface="Calibri"/>
              </a:rPr>
              <a:t> </a:t>
            </a:r>
            <a:r>
              <a:rPr dirty="0" sz="1900" spc="40" b="1">
                <a:latin typeface="Calibri"/>
                <a:cs typeface="Calibri"/>
              </a:rPr>
              <a:t>Privacy</a:t>
            </a:r>
            <a:r>
              <a:rPr dirty="0" sz="1900" spc="40">
                <a:latin typeface="Calibri"/>
                <a:cs typeface="Calibri"/>
              </a:rPr>
              <a:t>:</a:t>
            </a:r>
            <a:r>
              <a:rPr dirty="0" sz="1900" spc="70">
                <a:latin typeface="Calibri"/>
                <a:cs typeface="Calibri"/>
              </a:rPr>
              <a:t> </a:t>
            </a:r>
            <a:r>
              <a:rPr dirty="0" sz="1900" spc="65">
                <a:latin typeface="Calibri"/>
                <a:cs typeface="Calibri"/>
              </a:rPr>
              <a:t>Strict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35">
                <a:latin typeface="Calibri"/>
                <a:cs typeface="Calibri"/>
              </a:rPr>
              <a:t>access</a:t>
            </a:r>
            <a:r>
              <a:rPr dirty="0" sz="1900" spc="65">
                <a:latin typeface="Calibri"/>
                <a:cs typeface="Calibri"/>
              </a:rPr>
              <a:t> </a:t>
            </a:r>
            <a:r>
              <a:rPr dirty="0" sz="1900" spc="10">
                <a:latin typeface="Calibri"/>
                <a:cs typeface="Calibri"/>
              </a:rPr>
              <a:t>controls</a:t>
            </a:r>
            <a:r>
              <a:rPr dirty="0" sz="1900" spc="7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sz="1900" spc="20">
                <a:latin typeface="Calibri"/>
                <a:cs typeface="Calibri"/>
              </a:rPr>
              <a:t>encryption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20">
                <a:latin typeface="Calibri"/>
                <a:cs typeface="Calibri"/>
              </a:rPr>
              <a:t>mechanisms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4471C4"/>
                </a:solidFill>
                <a:latin typeface="Calibri"/>
                <a:cs typeface="Calibri"/>
              </a:rPr>
              <a:t>protect</a:t>
            </a:r>
            <a:r>
              <a:rPr dirty="0" sz="1900" spc="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471C4"/>
                </a:solidFill>
                <a:latin typeface="Calibri"/>
                <a:cs typeface="Calibri"/>
              </a:rPr>
              <a:t>user</a:t>
            </a:r>
            <a:r>
              <a:rPr dirty="0" sz="1900" spc="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50">
                <a:solidFill>
                  <a:srgbClr val="4471C4"/>
                </a:solidFill>
                <a:latin typeface="Calibri"/>
                <a:cs typeface="Calibri"/>
              </a:rPr>
              <a:t>privacy</a:t>
            </a:r>
            <a:r>
              <a:rPr dirty="0" sz="1900" spc="9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4471C4"/>
                </a:solidFill>
                <a:latin typeface="Calibri"/>
                <a:cs typeface="Calibri"/>
              </a:rPr>
              <a:t>sensitive </a:t>
            </a:r>
            <a:r>
              <a:rPr dirty="0" sz="1900" spc="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4471C4"/>
                </a:solidFill>
                <a:latin typeface="Calibri"/>
                <a:cs typeface="Calibri"/>
              </a:rPr>
              <a:t>information</a:t>
            </a:r>
            <a:r>
              <a:rPr dirty="0" sz="1900" spc="3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392" y="902208"/>
            <a:ext cx="4501896" cy="5231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30401"/>
            <a:ext cx="4682490" cy="4947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5"/>
              </a:spcBef>
            </a:pPr>
            <a:r>
              <a:rPr dirty="0" sz="1700" spc="125" b="1">
                <a:latin typeface="Calibri"/>
                <a:cs typeface="Calibri"/>
              </a:rPr>
              <a:t>How</a:t>
            </a:r>
            <a:r>
              <a:rPr dirty="0" sz="1700" spc="-20" b="1">
                <a:latin typeface="Calibri"/>
                <a:cs typeface="Calibri"/>
              </a:rPr>
              <a:t> </a:t>
            </a:r>
            <a:r>
              <a:rPr dirty="0" sz="1700" spc="-40" b="1">
                <a:latin typeface="Calibri"/>
                <a:cs typeface="Calibri"/>
              </a:rPr>
              <a:t>to</a:t>
            </a:r>
            <a:r>
              <a:rPr dirty="0" sz="1700" spc="-10" b="1">
                <a:latin typeface="Calibri"/>
                <a:cs typeface="Calibri"/>
              </a:rPr>
              <a:t> </a:t>
            </a:r>
            <a:r>
              <a:rPr dirty="0" sz="1700" spc="55" b="1">
                <a:latin typeface="Calibri"/>
                <a:cs typeface="Calibri"/>
              </a:rPr>
              <a:t>Use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 marR="247650">
              <a:lnSpc>
                <a:spcPct val="70000"/>
              </a:lnSpc>
              <a:spcBef>
                <a:spcPts val="1355"/>
              </a:spcBef>
            </a:pPr>
            <a:r>
              <a:rPr dirty="0" sz="1700" spc="170">
                <a:latin typeface="Calibri"/>
                <a:cs typeface="Calibri"/>
              </a:rPr>
              <a:t>To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utilize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our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Secure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Attendance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System,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follow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these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simple </a:t>
            </a:r>
            <a:r>
              <a:rPr dirty="0" sz="1700" spc="-25">
                <a:latin typeface="Calibri"/>
                <a:cs typeface="Calibri"/>
              </a:rPr>
              <a:t>steps: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241300" marR="723265" indent="-229235">
              <a:lnSpc>
                <a:spcPct val="70000"/>
              </a:lnSpc>
              <a:spcBef>
                <a:spcPts val="1360"/>
              </a:spcBef>
              <a:buAutoNum type="arabicPeriod"/>
              <a:tabLst>
                <a:tab pos="241935" algn="l"/>
              </a:tabLst>
            </a:pPr>
            <a:r>
              <a:rPr dirty="0" sz="1700" spc="70">
                <a:latin typeface="Calibri"/>
                <a:cs typeface="Calibri"/>
              </a:rPr>
              <a:t>Clone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project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repository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to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35">
                <a:latin typeface="Calibri"/>
                <a:cs typeface="Calibri"/>
              </a:rPr>
              <a:t>your</a:t>
            </a:r>
            <a:r>
              <a:rPr dirty="0" sz="1700" spc="15">
                <a:latin typeface="Calibri"/>
                <a:cs typeface="Calibri"/>
              </a:rPr>
              <a:t> local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machine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using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Git.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ts val="1735"/>
              </a:lnSpc>
              <a:spcBef>
                <a:spcPts val="380"/>
              </a:spcBef>
              <a:buAutoNum type="arabicPeriod"/>
              <a:tabLst>
                <a:tab pos="241935" algn="l"/>
              </a:tabLst>
            </a:pPr>
            <a:r>
              <a:rPr dirty="0" sz="1700" spc="35">
                <a:latin typeface="Calibri"/>
                <a:cs typeface="Calibri"/>
              </a:rPr>
              <a:t>Set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up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55">
                <a:latin typeface="Calibri"/>
                <a:cs typeface="Calibri"/>
              </a:rPr>
              <a:t>a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local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web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server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environment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with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700" spc="220">
                <a:latin typeface="Calibri"/>
                <a:cs typeface="Calibri"/>
              </a:rPr>
              <a:t>PHP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735"/>
              </a:lnSpc>
            </a:pP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215">
                <a:latin typeface="Calibri"/>
                <a:cs typeface="Calibri"/>
              </a:rPr>
              <a:t>MySQL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installed.</a:t>
            </a:r>
            <a:endParaRPr sz="1700">
              <a:latin typeface="Calibri"/>
              <a:cs typeface="Calibri"/>
            </a:endParaRPr>
          </a:p>
          <a:p>
            <a:pPr marL="241300" marR="59690" indent="-229235">
              <a:lnSpc>
                <a:spcPct val="70000"/>
              </a:lnSpc>
              <a:spcBef>
                <a:spcPts val="1000"/>
              </a:spcBef>
              <a:buAutoNum type="arabicPeriod" startAt="3"/>
              <a:tabLst>
                <a:tab pos="241935" algn="l"/>
              </a:tabLst>
            </a:pPr>
            <a:r>
              <a:rPr dirty="0" sz="1700" spc="45">
                <a:latin typeface="Calibri"/>
                <a:cs typeface="Calibri"/>
              </a:rPr>
              <a:t>Import </a:t>
            </a:r>
            <a:r>
              <a:rPr dirty="0" sz="1700" spc="-20">
                <a:latin typeface="Calibri"/>
                <a:cs typeface="Calibri"/>
              </a:rPr>
              <a:t>the </a:t>
            </a:r>
            <a:r>
              <a:rPr dirty="0" sz="1700" spc="10">
                <a:latin typeface="Calibri"/>
                <a:cs typeface="Calibri"/>
              </a:rPr>
              <a:t>provided </a:t>
            </a:r>
            <a:r>
              <a:rPr dirty="0" sz="1700" spc="245">
                <a:latin typeface="Calibri"/>
                <a:cs typeface="Calibri"/>
              </a:rPr>
              <a:t>SQL </a:t>
            </a:r>
            <a:r>
              <a:rPr dirty="0" sz="1700" spc="-40">
                <a:latin typeface="Calibri"/>
                <a:cs typeface="Calibri"/>
              </a:rPr>
              <a:t>database </a:t>
            </a:r>
            <a:r>
              <a:rPr dirty="0" sz="1700" spc="45">
                <a:latin typeface="Calibri"/>
                <a:cs typeface="Calibri"/>
              </a:rPr>
              <a:t>file </a:t>
            </a:r>
            <a:r>
              <a:rPr dirty="0" sz="1700" spc="25">
                <a:latin typeface="Calibri"/>
                <a:cs typeface="Calibri"/>
              </a:rPr>
              <a:t>into </a:t>
            </a:r>
            <a:r>
              <a:rPr dirty="0" sz="1700" spc="35">
                <a:latin typeface="Calibri"/>
                <a:cs typeface="Calibri"/>
              </a:rPr>
              <a:t>your </a:t>
            </a:r>
            <a:r>
              <a:rPr dirty="0" sz="1700" spc="-375">
                <a:latin typeface="Calibri"/>
                <a:cs typeface="Calibri"/>
              </a:rPr>
              <a:t> </a:t>
            </a:r>
            <a:r>
              <a:rPr dirty="0" sz="1700" spc="215">
                <a:latin typeface="Calibri"/>
                <a:cs typeface="Calibri"/>
              </a:rPr>
              <a:t>MySQL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database.</a:t>
            </a:r>
            <a:endParaRPr sz="1700">
              <a:latin typeface="Calibri"/>
              <a:cs typeface="Calibri"/>
            </a:endParaRPr>
          </a:p>
          <a:p>
            <a:pPr marL="241300" marR="5080" indent="-229235">
              <a:lnSpc>
                <a:spcPct val="70000"/>
              </a:lnSpc>
              <a:spcBef>
                <a:spcPts val="1010"/>
              </a:spcBef>
              <a:buAutoNum type="arabicPeriod" startAt="3"/>
              <a:tabLst>
                <a:tab pos="241935" algn="l"/>
              </a:tabLst>
            </a:pPr>
            <a:r>
              <a:rPr dirty="0" sz="1700" spc="55">
                <a:latin typeface="Calibri"/>
                <a:cs typeface="Calibri"/>
              </a:rPr>
              <a:t>Configure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database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credentials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in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appropriate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files.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ts val="1735"/>
              </a:lnSpc>
              <a:spcBef>
                <a:spcPts val="380"/>
              </a:spcBef>
              <a:buAutoNum type="arabicPeriod" startAt="3"/>
              <a:tabLst>
                <a:tab pos="241935" algn="l"/>
              </a:tabLst>
            </a:pPr>
            <a:r>
              <a:rPr dirty="0" sz="1700" spc="40">
                <a:latin typeface="Calibri"/>
                <a:cs typeface="Calibri"/>
              </a:rPr>
              <a:t>Start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local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server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access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system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735"/>
              </a:lnSpc>
            </a:pPr>
            <a:r>
              <a:rPr dirty="0" sz="1700" spc="15">
                <a:latin typeface="Calibri"/>
                <a:cs typeface="Calibri"/>
              </a:rPr>
              <a:t>through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35">
                <a:latin typeface="Calibri"/>
                <a:cs typeface="Calibri"/>
              </a:rPr>
              <a:t>your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web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browser.</a:t>
            </a:r>
            <a:endParaRPr sz="1700">
              <a:latin typeface="Calibri"/>
              <a:cs typeface="Calibri"/>
            </a:endParaRPr>
          </a:p>
          <a:p>
            <a:pPr marL="241300" marR="247650" indent="-229235">
              <a:lnSpc>
                <a:spcPct val="70000"/>
              </a:lnSpc>
              <a:spcBef>
                <a:spcPts val="1000"/>
              </a:spcBef>
              <a:buAutoNum type="arabicPeriod" startAt="6"/>
              <a:tabLst>
                <a:tab pos="241935" algn="l"/>
              </a:tabLst>
            </a:pPr>
            <a:r>
              <a:rPr dirty="0" sz="1700" spc="85">
                <a:latin typeface="Calibri"/>
                <a:cs typeface="Calibri"/>
              </a:rPr>
              <a:t>Log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in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with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valid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credentials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to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access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user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dashboard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manage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attendance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effectively.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dirty="0" sz="1700" spc="50">
                <a:latin typeface="Calibri"/>
                <a:cs typeface="Calibri"/>
              </a:rPr>
              <a:t>-	</a:t>
            </a:r>
            <a:r>
              <a:rPr dirty="0" sz="1700" spc="85">
                <a:latin typeface="Calibri"/>
                <a:cs typeface="Calibri"/>
              </a:rPr>
              <a:t>Take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demo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at</a:t>
            </a:r>
            <a:r>
              <a:rPr dirty="0" sz="1700" spc="5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1700" spc="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https://virusscan.rf.gd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5688" y="728472"/>
            <a:ext cx="5399532" cy="54010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220" y="2255235"/>
            <a:ext cx="7181850" cy="19052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440" y="6541719"/>
            <a:ext cx="5725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GUEST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LOGIN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: {email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  <a:hlinkClick r:id="rId3"/>
              </a:rPr>
              <a:t>guest@gmail.com</a:t>
            </a:r>
            <a:r>
              <a:rPr dirty="0" sz="1600" spc="-10">
                <a:latin typeface="Calibri"/>
                <a:cs typeface="Calibri"/>
              </a:rPr>
              <a:t>} </a:t>
            </a:r>
            <a:r>
              <a:rPr dirty="0" sz="1600" spc="-5">
                <a:latin typeface="Calibri"/>
                <a:cs typeface="Calibri"/>
              </a:rPr>
              <a:t>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{password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–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GUEST@12</a:t>
            </a:r>
            <a:r>
              <a:rPr dirty="0" sz="1600" spc="-1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5217" y="6531050"/>
            <a:ext cx="3116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Project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live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</a:t>
            </a:r>
            <a:r>
              <a:rPr dirty="0" sz="1600" spc="-5">
                <a:latin typeface="Calibri"/>
                <a:cs typeface="Calibri"/>
              </a:rPr>
              <a:t> :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u="heavy" sz="1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https://virusscan.rf.gd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1525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Tap</a:t>
            </a:r>
            <a:r>
              <a:rPr dirty="0" spc="10"/>
              <a:t> </a:t>
            </a:r>
            <a:r>
              <a:rPr dirty="0">
                <a:solidFill>
                  <a:srgbClr val="4471C4"/>
                </a:solidFill>
              </a:rPr>
              <a:t>thank </a:t>
            </a:r>
            <a:r>
              <a:rPr dirty="0" spc="-10">
                <a:solidFill>
                  <a:srgbClr val="4471C4"/>
                </a:solidFill>
              </a:rPr>
              <a:t>you</a:t>
            </a:r>
            <a:r>
              <a:rPr dirty="0" spc="5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! </a:t>
            </a:r>
            <a:r>
              <a:rPr dirty="0" spc="-5"/>
              <a:t>below</a:t>
            </a:r>
            <a:r>
              <a:rPr dirty="0" spc="15"/>
              <a:t> </a:t>
            </a:r>
            <a:r>
              <a:rPr dirty="0" spc="-10"/>
              <a:t>to</a:t>
            </a:r>
            <a:r>
              <a:rPr dirty="0" spc="-5"/>
              <a:t> visit</a:t>
            </a:r>
            <a:r>
              <a:rPr dirty="0" spc="-10"/>
              <a:t> deployed</a:t>
            </a:r>
            <a:r>
              <a:rPr dirty="0" spc="20"/>
              <a:t> </a:t>
            </a:r>
            <a:r>
              <a:rPr dirty="0" spc="-10"/>
              <a:t>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NISHANT KUMAR</dc:creator>
  <dcterms:created xsi:type="dcterms:W3CDTF">2024-05-06T05:02:41Z</dcterms:created>
  <dcterms:modified xsi:type="dcterms:W3CDTF">2024-05-06T05:02:41Z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2024-05-06T00:00:00Z</vt:filetime>
  </property>
</Properties>
</file>