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22"/>
  </p:handoutMasterIdLst>
  <p:sldIdLst>
    <p:sldId id="266" r:id="rId2"/>
    <p:sldId id="256" r:id="rId3"/>
    <p:sldId id="257" r:id="rId4"/>
    <p:sldId id="260" r:id="rId5"/>
    <p:sldId id="269" r:id="rId6"/>
    <p:sldId id="264" r:id="rId7"/>
    <p:sldId id="265" r:id="rId8"/>
    <p:sldId id="271" r:id="rId9"/>
    <p:sldId id="273" r:id="rId10"/>
    <p:sldId id="272" r:id="rId11"/>
    <p:sldId id="279" r:id="rId12"/>
    <p:sldId id="280" r:id="rId13"/>
    <p:sldId id="275" r:id="rId14"/>
    <p:sldId id="274" r:id="rId15"/>
    <p:sldId id="276" r:id="rId16"/>
    <p:sldId id="277" r:id="rId17"/>
    <p:sldId id="278" r:id="rId18"/>
    <p:sldId id="258" r:id="rId19"/>
    <p:sldId id="262" r:id="rId20"/>
    <p:sldId id="270"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ED8F61A-50AF-4CA0-AA25-893CC43E7B6A}" type="datetimeFigureOut">
              <a:rPr lang="en-US" smtClean="0"/>
              <a:t>5/27/2020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CAA9D93-0584-4A65-BB53-E08A13B96774}" type="slidenum">
              <a:rPr lang="en-US" smtClean="0"/>
              <a:t>‹#›</a:t>
            </a:fld>
            <a:endParaRPr lang="en-US"/>
          </a:p>
        </p:txBody>
      </p:sp>
    </p:spTree>
    <p:extLst>
      <p:ext uri="{BB962C8B-B14F-4D97-AF65-F5344CB8AC3E}">
        <p14:creationId xmlns:p14="http://schemas.microsoft.com/office/powerpoint/2010/main" val="1611452382"/>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90B7F2B-6AED-4AA3-B134-2B948040DEB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B29AB717-0911-41C8-A691-C69558F2448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CAE02F68-BD89-4293-A9CB-E0E70FFE995C}"/>
              </a:ext>
            </a:extLst>
          </p:cNvPr>
          <p:cNvSpPr>
            <a:spLocks noGrp="1"/>
          </p:cNvSpPr>
          <p:nvPr>
            <p:ph type="dt" sz="half" idx="10"/>
          </p:nvPr>
        </p:nvSpPr>
        <p:spPr/>
        <p:txBody>
          <a:bodyPr/>
          <a:lstStyle/>
          <a:p>
            <a:fld id="{70B42186-7394-4228-B59B-5BB930AF68F5}" type="datetimeFigureOut">
              <a:rPr lang="en-IN" smtClean="0"/>
              <a:pPr/>
              <a:t>27-05-2020</a:t>
            </a:fld>
            <a:endParaRPr lang="en-IN"/>
          </a:p>
        </p:txBody>
      </p:sp>
      <p:sp>
        <p:nvSpPr>
          <p:cNvPr id="5" name="Footer Placeholder 4">
            <a:extLst>
              <a:ext uri="{FF2B5EF4-FFF2-40B4-BE49-F238E27FC236}">
                <a16:creationId xmlns:a16="http://schemas.microsoft.com/office/drawing/2014/main" xmlns="" id="{4A83323C-863C-4B6A-A59E-DAF3719CD34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A39235F3-2563-47DA-9191-4F8A4E122E38}"/>
              </a:ext>
            </a:extLst>
          </p:cNvPr>
          <p:cNvSpPr>
            <a:spLocks noGrp="1"/>
          </p:cNvSpPr>
          <p:nvPr>
            <p:ph type="sldNum" sz="quarter" idx="12"/>
          </p:nvPr>
        </p:nvSpPr>
        <p:spPr/>
        <p:txBody>
          <a:bodyPr/>
          <a:lstStyle/>
          <a:p>
            <a:fld id="{9D96CC83-5EB5-47B7-9970-89BADE5174EE}" type="slidenum">
              <a:rPr lang="en-IN" smtClean="0"/>
              <a:pPr/>
              <a:t>‹#›</a:t>
            </a:fld>
            <a:endParaRPr lang="en-IN"/>
          </a:p>
        </p:txBody>
      </p:sp>
    </p:spTree>
    <p:extLst>
      <p:ext uri="{BB962C8B-B14F-4D97-AF65-F5344CB8AC3E}">
        <p14:creationId xmlns:p14="http://schemas.microsoft.com/office/powerpoint/2010/main" val="39769919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13530CA-0E5F-4059-B721-DA107D194BA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AC918F32-5A24-4432-B869-2E47D40FDD3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A452D47D-AE4E-43AE-81C4-E7593C3C3452}"/>
              </a:ext>
            </a:extLst>
          </p:cNvPr>
          <p:cNvSpPr>
            <a:spLocks noGrp="1"/>
          </p:cNvSpPr>
          <p:nvPr>
            <p:ph type="dt" sz="half" idx="10"/>
          </p:nvPr>
        </p:nvSpPr>
        <p:spPr/>
        <p:txBody>
          <a:bodyPr/>
          <a:lstStyle/>
          <a:p>
            <a:fld id="{70B42186-7394-4228-B59B-5BB930AF68F5}" type="datetimeFigureOut">
              <a:rPr lang="en-IN" smtClean="0"/>
              <a:pPr/>
              <a:t>27-05-2020</a:t>
            </a:fld>
            <a:endParaRPr lang="en-IN"/>
          </a:p>
        </p:txBody>
      </p:sp>
      <p:sp>
        <p:nvSpPr>
          <p:cNvPr id="5" name="Footer Placeholder 4">
            <a:extLst>
              <a:ext uri="{FF2B5EF4-FFF2-40B4-BE49-F238E27FC236}">
                <a16:creationId xmlns:a16="http://schemas.microsoft.com/office/drawing/2014/main" xmlns="" id="{95723442-4686-4F4E-87EA-0AB346E83A6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D2627846-3F11-41C6-9DC3-047261CFDE3A}"/>
              </a:ext>
            </a:extLst>
          </p:cNvPr>
          <p:cNvSpPr>
            <a:spLocks noGrp="1"/>
          </p:cNvSpPr>
          <p:nvPr>
            <p:ph type="sldNum" sz="quarter" idx="12"/>
          </p:nvPr>
        </p:nvSpPr>
        <p:spPr/>
        <p:txBody>
          <a:bodyPr/>
          <a:lstStyle/>
          <a:p>
            <a:fld id="{9D96CC83-5EB5-47B7-9970-89BADE5174EE}" type="slidenum">
              <a:rPr lang="en-IN" smtClean="0"/>
              <a:pPr/>
              <a:t>‹#›</a:t>
            </a:fld>
            <a:endParaRPr lang="en-IN"/>
          </a:p>
        </p:txBody>
      </p:sp>
    </p:spTree>
    <p:extLst>
      <p:ext uri="{BB962C8B-B14F-4D97-AF65-F5344CB8AC3E}">
        <p14:creationId xmlns:p14="http://schemas.microsoft.com/office/powerpoint/2010/main" val="42851730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3230E655-FC4F-4774-BB30-59023890A80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AA580F81-F9E1-428E-83C8-58FCE1F3817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86F1E06E-2001-4003-9DB8-82D98BA87F21}"/>
              </a:ext>
            </a:extLst>
          </p:cNvPr>
          <p:cNvSpPr>
            <a:spLocks noGrp="1"/>
          </p:cNvSpPr>
          <p:nvPr>
            <p:ph type="dt" sz="half" idx="10"/>
          </p:nvPr>
        </p:nvSpPr>
        <p:spPr/>
        <p:txBody>
          <a:bodyPr/>
          <a:lstStyle/>
          <a:p>
            <a:fld id="{70B42186-7394-4228-B59B-5BB930AF68F5}" type="datetimeFigureOut">
              <a:rPr lang="en-IN" smtClean="0"/>
              <a:pPr/>
              <a:t>27-05-2020</a:t>
            </a:fld>
            <a:endParaRPr lang="en-IN"/>
          </a:p>
        </p:txBody>
      </p:sp>
      <p:sp>
        <p:nvSpPr>
          <p:cNvPr id="5" name="Footer Placeholder 4">
            <a:extLst>
              <a:ext uri="{FF2B5EF4-FFF2-40B4-BE49-F238E27FC236}">
                <a16:creationId xmlns:a16="http://schemas.microsoft.com/office/drawing/2014/main" xmlns="" id="{17B397C7-5BE4-4D58-A0CA-1AA57E6E8D6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2DE1D743-4C71-469F-BEE8-DDF1E785C17A}"/>
              </a:ext>
            </a:extLst>
          </p:cNvPr>
          <p:cNvSpPr>
            <a:spLocks noGrp="1"/>
          </p:cNvSpPr>
          <p:nvPr>
            <p:ph type="sldNum" sz="quarter" idx="12"/>
          </p:nvPr>
        </p:nvSpPr>
        <p:spPr/>
        <p:txBody>
          <a:bodyPr/>
          <a:lstStyle/>
          <a:p>
            <a:fld id="{9D96CC83-5EB5-47B7-9970-89BADE5174EE}" type="slidenum">
              <a:rPr lang="en-IN" smtClean="0"/>
              <a:pPr/>
              <a:t>‹#›</a:t>
            </a:fld>
            <a:endParaRPr lang="en-IN"/>
          </a:p>
        </p:txBody>
      </p:sp>
    </p:spTree>
    <p:extLst>
      <p:ext uri="{BB962C8B-B14F-4D97-AF65-F5344CB8AC3E}">
        <p14:creationId xmlns:p14="http://schemas.microsoft.com/office/powerpoint/2010/main" val="35460367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DD25BF4-AF39-4BAC-A5CC-EFB534E9A3C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38A5D683-6281-41D4-837B-11768DE5BFD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1F56A9FE-E57C-4182-A26C-0A2840F3EB4E}"/>
              </a:ext>
            </a:extLst>
          </p:cNvPr>
          <p:cNvSpPr>
            <a:spLocks noGrp="1"/>
          </p:cNvSpPr>
          <p:nvPr>
            <p:ph type="dt" sz="half" idx="10"/>
          </p:nvPr>
        </p:nvSpPr>
        <p:spPr/>
        <p:txBody>
          <a:bodyPr/>
          <a:lstStyle/>
          <a:p>
            <a:fld id="{70B42186-7394-4228-B59B-5BB930AF68F5}" type="datetimeFigureOut">
              <a:rPr lang="en-IN" smtClean="0"/>
              <a:pPr/>
              <a:t>27-05-2020</a:t>
            </a:fld>
            <a:endParaRPr lang="en-IN"/>
          </a:p>
        </p:txBody>
      </p:sp>
      <p:sp>
        <p:nvSpPr>
          <p:cNvPr id="5" name="Footer Placeholder 4">
            <a:extLst>
              <a:ext uri="{FF2B5EF4-FFF2-40B4-BE49-F238E27FC236}">
                <a16:creationId xmlns:a16="http://schemas.microsoft.com/office/drawing/2014/main" xmlns="" id="{957C79BC-B473-4820-9D3C-AD52D24AAA5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6135F40A-3AF8-481B-B1A6-16C37A6A4C07}"/>
              </a:ext>
            </a:extLst>
          </p:cNvPr>
          <p:cNvSpPr>
            <a:spLocks noGrp="1"/>
          </p:cNvSpPr>
          <p:nvPr>
            <p:ph type="sldNum" sz="quarter" idx="12"/>
          </p:nvPr>
        </p:nvSpPr>
        <p:spPr/>
        <p:txBody>
          <a:bodyPr/>
          <a:lstStyle/>
          <a:p>
            <a:fld id="{9D96CC83-5EB5-47B7-9970-89BADE5174EE}" type="slidenum">
              <a:rPr lang="en-IN" smtClean="0"/>
              <a:pPr/>
              <a:t>‹#›</a:t>
            </a:fld>
            <a:endParaRPr lang="en-IN"/>
          </a:p>
        </p:txBody>
      </p:sp>
    </p:spTree>
    <p:extLst>
      <p:ext uri="{BB962C8B-B14F-4D97-AF65-F5344CB8AC3E}">
        <p14:creationId xmlns:p14="http://schemas.microsoft.com/office/powerpoint/2010/main" val="15632007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4920F8-F9AF-4CD1-805B-F0D2A75168C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84B76A1F-C0F5-4178-8BF3-72408FC9393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197450EF-C5E8-45F4-AE45-4E0E91CE5DF7}"/>
              </a:ext>
            </a:extLst>
          </p:cNvPr>
          <p:cNvSpPr>
            <a:spLocks noGrp="1"/>
          </p:cNvSpPr>
          <p:nvPr>
            <p:ph type="dt" sz="half" idx="10"/>
          </p:nvPr>
        </p:nvSpPr>
        <p:spPr/>
        <p:txBody>
          <a:bodyPr/>
          <a:lstStyle/>
          <a:p>
            <a:fld id="{70B42186-7394-4228-B59B-5BB930AF68F5}" type="datetimeFigureOut">
              <a:rPr lang="en-IN" smtClean="0"/>
              <a:pPr/>
              <a:t>27-05-2020</a:t>
            </a:fld>
            <a:endParaRPr lang="en-IN"/>
          </a:p>
        </p:txBody>
      </p:sp>
      <p:sp>
        <p:nvSpPr>
          <p:cNvPr id="5" name="Footer Placeholder 4">
            <a:extLst>
              <a:ext uri="{FF2B5EF4-FFF2-40B4-BE49-F238E27FC236}">
                <a16:creationId xmlns:a16="http://schemas.microsoft.com/office/drawing/2014/main" xmlns="" id="{7F631E15-D14E-438F-B349-D91D86B4A59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E85E8B6A-EF33-40E7-B351-7B9FC5FAC2CB}"/>
              </a:ext>
            </a:extLst>
          </p:cNvPr>
          <p:cNvSpPr>
            <a:spLocks noGrp="1"/>
          </p:cNvSpPr>
          <p:nvPr>
            <p:ph type="sldNum" sz="quarter" idx="12"/>
          </p:nvPr>
        </p:nvSpPr>
        <p:spPr/>
        <p:txBody>
          <a:bodyPr/>
          <a:lstStyle/>
          <a:p>
            <a:fld id="{9D96CC83-5EB5-47B7-9970-89BADE5174EE}" type="slidenum">
              <a:rPr lang="en-IN" smtClean="0"/>
              <a:pPr/>
              <a:t>‹#›</a:t>
            </a:fld>
            <a:endParaRPr lang="en-IN"/>
          </a:p>
        </p:txBody>
      </p:sp>
    </p:spTree>
    <p:extLst>
      <p:ext uri="{BB962C8B-B14F-4D97-AF65-F5344CB8AC3E}">
        <p14:creationId xmlns:p14="http://schemas.microsoft.com/office/powerpoint/2010/main" val="37300549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5B4EAB-EC49-4481-B029-6BDEA058B08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8D58E4BC-96B5-4019-AC5F-908047AF567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8B6D4A75-5E6A-4015-B9F5-A63D44BC939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7CD281D9-DF0D-4935-9954-3672BE278333}"/>
              </a:ext>
            </a:extLst>
          </p:cNvPr>
          <p:cNvSpPr>
            <a:spLocks noGrp="1"/>
          </p:cNvSpPr>
          <p:nvPr>
            <p:ph type="dt" sz="half" idx="10"/>
          </p:nvPr>
        </p:nvSpPr>
        <p:spPr/>
        <p:txBody>
          <a:bodyPr/>
          <a:lstStyle/>
          <a:p>
            <a:fld id="{70B42186-7394-4228-B59B-5BB930AF68F5}" type="datetimeFigureOut">
              <a:rPr lang="en-IN" smtClean="0"/>
              <a:pPr/>
              <a:t>27-05-2020</a:t>
            </a:fld>
            <a:endParaRPr lang="en-IN"/>
          </a:p>
        </p:txBody>
      </p:sp>
      <p:sp>
        <p:nvSpPr>
          <p:cNvPr id="6" name="Footer Placeholder 5">
            <a:extLst>
              <a:ext uri="{FF2B5EF4-FFF2-40B4-BE49-F238E27FC236}">
                <a16:creationId xmlns:a16="http://schemas.microsoft.com/office/drawing/2014/main" xmlns="" id="{AF071E32-2CFC-4D53-B1D6-221DFC0FA3F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5B7C184A-927B-4B7F-9A5C-CA539F0AC259}"/>
              </a:ext>
            </a:extLst>
          </p:cNvPr>
          <p:cNvSpPr>
            <a:spLocks noGrp="1"/>
          </p:cNvSpPr>
          <p:nvPr>
            <p:ph type="sldNum" sz="quarter" idx="12"/>
          </p:nvPr>
        </p:nvSpPr>
        <p:spPr/>
        <p:txBody>
          <a:bodyPr/>
          <a:lstStyle/>
          <a:p>
            <a:fld id="{9D96CC83-5EB5-47B7-9970-89BADE5174EE}" type="slidenum">
              <a:rPr lang="en-IN" smtClean="0"/>
              <a:pPr/>
              <a:t>‹#›</a:t>
            </a:fld>
            <a:endParaRPr lang="en-IN"/>
          </a:p>
        </p:txBody>
      </p:sp>
    </p:spTree>
    <p:extLst>
      <p:ext uri="{BB962C8B-B14F-4D97-AF65-F5344CB8AC3E}">
        <p14:creationId xmlns:p14="http://schemas.microsoft.com/office/powerpoint/2010/main" val="2946385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24C5D4F-4081-4EF2-AA54-7B2CBC45B22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77328BED-EF29-4DC3-8212-235DEEE1FEF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1F29E998-35DA-40B6-82D4-63C135E4553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5B088C88-4B2D-4B87-B963-DCA7D04F8F4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68373DC0-0F72-4143-89CC-71A19962384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09249170-A6AE-4DE0-9ED5-BD1291C3A999}"/>
              </a:ext>
            </a:extLst>
          </p:cNvPr>
          <p:cNvSpPr>
            <a:spLocks noGrp="1"/>
          </p:cNvSpPr>
          <p:nvPr>
            <p:ph type="dt" sz="half" idx="10"/>
          </p:nvPr>
        </p:nvSpPr>
        <p:spPr/>
        <p:txBody>
          <a:bodyPr/>
          <a:lstStyle/>
          <a:p>
            <a:fld id="{70B42186-7394-4228-B59B-5BB930AF68F5}" type="datetimeFigureOut">
              <a:rPr lang="en-IN" smtClean="0"/>
              <a:pPr/>
              <a:t>27-05-2020</a:t>
            </a:fld>
            <a:endParaRPr lang="en-IN"/>
          </a:p>
        </p:txBody>
      </p:sp>
      <p:sp>
        <p:nvSpPr>
          <p:cNvPr id="8" name="Footer Placeholder 7">
            <a:extLst>
              <a:ext uri="{FF2B5EF4-FFF2-40B4-BE49-F238E27FC236}">
                <a16:creationId xmlns:a16="http://schemas.microsoft.com/office/drawing/2014/main" xmlns="" id="{E3110F80-9D3F-45A8-835D-F777A198D8B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3E1D61A1-0F7D-4E67-9A90-97D9C786B318}"/>
              </a:ext>
            </a:extLst>
          </p:cNvPr>
          <p:cNvSpPr>
            <a:spLocks noGrp="1"/>
          </p:cNvSpPr>
          <p:nvPr>
            <p:ph type="sldNum" sz="quarter" idx="12"/>
          </p:nvPr>
        </p:nvSpPr>
        <p:spPr/>
        <p:txBody>
          <a:bodyPr/>
          <a:lstStyle/>
          <a:p>
            <a:fld id="{9D96CC83-5EB5-47B7-9970-89BADE5174EE}" type="slidenum">
              <a:rPr lang="en-IN" smtClean="0"/>
              <a:pPr/>
              <a:t>‹#›</a:t>
            </a:fld>
            <a:endParaRPr lang="en-IN"/>
          </a:p>
        </p:txBody>
      </p:sp>
    </p:spTree>
    <p:extLst>
      <p:ext uri="{BB962C8B-B14F-4D97-AF65-F5344CB8AC3E}">
        <p14:creationId xmlns:p14="http://schemas.microsoft.com/office/powerpoint/2010/main" val="13344617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FB84621-B6D8-48F8-956D-92458DBA3D3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FB2EF49C-B8D7-4F4E-8879-AF348FAE36BF}"/>
              </a:ext>
            </a:extLst>
          </p:cNvPr>
          <p:cNvSpPr>
            <a:spLocks noGrp="1"/>
          </p:cNvSpPr>
          <p:nvPr>
            <p:ph type="dt" sz="half" idx="10"/>
          </p:nvPr>
        </p:nvSpPr>
        <p:spPr/>
        <p:txBody>
          <a:bodyPr/>
          <a:lstStyle/>
          <a:p>
            <a:fld id="{70B42186-7394-4228-B59B-5BB930AF68F5}" type="datetimeFigureOut">
              <a:rPr lang="en-IN" smtClean="0"/>
              <a:pPr/>
              <a:t>27-05-2020</a:t>
            </a:fld>
            <a:endParaRPr lang="en-IN"/>
          </a:p>
        </p:txBody>
      </p:sp>
      <p:sp>
        <p:nvSpPr>
          <p:cNvPr id="4" name="Footer Placeholder 3">
            <a:extLst>
              <a:ext uri="{FF2B5EF4-FFF2-40B4-BE49-F238E27FC236}">
                <a16:creationId xmlns:a16="http://schemas.microsoft.com/office/drawing/2014/main" xmlns="" id="{2D9B4B85-7D06-414D-A578-2ADD3290F02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DA2E7ED2-82CF-4B82-BED8-E6C333A38D4E}"/>
              </a:ext>
            </a:extLst>
          </p:cNvPr>
          <p:cNvSpPr>
            <a:spLocks noGrp="1"/>
          </p:cNvSpPr>
          <p:nvPr>
            <p:ph type="sldNum" sz="quarter" idx="12"/>
          </p:nvPr>
        </p:nvSpPr>
        <p:spPr/>
        <p:txBody>
          <a:bodyPr/>
          <a:lstStyle/>
          <a:p>
            <a:fld id="{9D96CC83-5EB5-47B7-9970-89BADE5174EE}" type="slidenum">
              <a:rPr lang="en-IN" smtClean="0"/>
              <a:pPr/>
              <a:t>‹#›</a:t>
            </a:fld>
            <a:endParaRPr lang="en-IN"/>
          </a:p>
        </p:txBody>
      </p:sp>
    </p:spTree>
    <p:extLst>
      <p:ext uri="{BB962C8B-B14F-4D97-AF65-F5344CB8AC3E}">
        <p14:creationId xmlns:p14="http://schemas.microsoft.com/office/powerpoint/2010/main" val="13603989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9D0ED40F-F366-43DA-ACCE-8E0952C14C87}"/>
              </a:ext>
            </a:extLst>
          </p:cNvPr>
          <p:cNvSpPr>
            <a:spLocks noGrp="1"/>
          </p:cNvSpPr>
          <p:nvPr>
            <p:ph type="dt" sz="half" idx="10"/>
          </p:nvPr>
        </p:nvSpPr>
        <p:spPr/>
        <p:txBody>
          <a:bodyPr/>
          <a:lstStyle/>
          <a:p>
            <a:fld id="{70B42186-7394-4228-B59B-5BB930AF68F5}" type="datetimeFigureOut">
              <a:rPr lang="en-IN" smtClean="0"/>
              <a:pPr/>
              <a:t>27-05-2020</a:t>
            </a:fld>
            <a:endParaRPr lang="en-IN"/>
          </a:p>
        </p:txBody>
      </p:sp>
      <p:sp>
        <p:nvSpPr>
          <p:cNvPr id="3" name="Footer Placeholder 2">
            <a:extLst>
              <a:ext uri="{FF2B5EF4-FFF2-40B4-BE49-F238E27FC236}">
                <a16:creationId xmlns:a16="http://schemas.microsoft.com/office/drawing/2014/main" xmlns="" id="{D1DBE8F9-F519-4853-BD88-7299023C256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B82E6488-B178-4DDA-9574-B56557801CE6}"/>
              </a:ext>
            </a:extLst>
          </p:cNvPr>
          <p:cNvSpPr>
            <a:spLocks noGrp="1"/>
          </p:cNvSpPr>
          <p:nvPr>
            <p:ph type="sldNum" sz="quarter" idx="12"/>
          </p:nvPr>
        </p:nvSpPr>
        <p:spPr/>
        <p:txBody>
          <a:bodyPr/>
          <a:lstStyle/>
          <a:p>
            <a:fld id="{9D96CC83-5EB5-47B7-9970-89BADE5174EE}" type="slidenum">
              <a:rPr lang="en-IN" smtClean="0"/>
              <a:pPr/>
              <a:t>‹#›</a:t>
            </a:fld>
            <a:endParaRPr lang="en-IN"/>
          </a:p>
        </p:txBody>
      </p:sp>
    </p:spTree>
    <p:extLst>
      <p:ext uri="{BB962C8B-B14F-4D97-AF65-F5344CB8AC3E}">
        <p14:creationId xmlns:p14="http://schemas.microsoft.com/office/powerpoint/2010/main" val="17444044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21C1403-061D-4071-858D-5A206203BD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A3B75FF3-F098-4D78-A3DD-7F727B01D26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7502C95B-7883-488D-B6D3-C90B9AA28A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01BAABE3-7D08-4AC2-BA25-11CA0B7541B2}"/>
              </a:ext>
            </a:extLst>
          </p:cNvPr>
          <p:cNvSpPr>
            <a:spLocks noGrp="1"/>
          </p:cNvSpPr>
          <p:nvPr>
            <p:ph type="dt" sz="half" idx="10"/>
          </p:nvPr>
        </p:nvSpPr>
        <p:spPr/>
        <p:txBody>
          <a:bodyPr/>
          <a:lstStyle/>
          <a:p>
            <a:fld id="{70B42186-7394-4228-B59B-5BB930AF68F5}" type="datetimeFigureOut">
              <a:rPr lang="en-IN" smtClean="0"/>
              <a:pPr/>
              <a:t>27-05-2020</a:t>
            </a:fld>
            <a:endParaRPr lang="en-IN"/>
          </a:p>
        </p:txBody>
      </p:sp>
      <p:sp>
        <p:nvSpPr>
          <p:cNvPr id="6" name="Footer Placeholder 5">
            <a:extLst>
              <a:ext uri="{FF2B5EF4-FFF2-40B4-BE49-F238E27FC236}">
                <a16:creationId xmlns:a16="http://schemas.microsoft.com/office/drawing/2014/main" xmlns="" id="{E6039DF2-DBE3-4A91-8FE1-CF5B441DA3F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D6C89852-4B31-48E5-B4B5-145A54D8E77B}"/>
              </a:ext>
            </a:extLst>
          </p:cNvPr>
          <p:cNvSpPr>
            <a:spLocks noGrp="1"/>
          </p:cNvSpPr>
          <p:nvPr>
            <p:ph type="sldNum" sz="quarter" idx="12"/>
          </p:nvPr>
        </p:nvSpPr>
        <p:spPr/>
        <p:txBody>
          <a:bodyPr/>
          <a:lstStyle/>
          <a:p>
            <a:fld id="{9D96CC83-5EB5-47B7-9970-89BADE5174EE}" type="slidenum">
              <a:rPr lang="en-IN" smtClean="0"/>
              <a:pPr/>
              <a:t>‹#›</a:t>
            </a:fld>
            <a:endParaRPr lang="en-IN"/>
          </a:p>
        </p:txBody>
      </p:sp>
    </p:spTree>
    <p:extLst>
      <p:ext uri="{BB962C8B-B14F-4D97-AF65-F5344CB8AC3E}">
        <p14:creationId xmlns:p14="http://schemas.microsoft.com/office/powerpoint/2010/main" val="3457285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EF1E53F-769F-4292-9C6A-A754B99321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5129FB49-C22B-401F-A7E7-4D271F17CB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759447F4-2198-4099-A3E2-11B8F28BAE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CA4C078B-79C0-475F-B773-435AC7D01A60}"/>
              </a:ext>
            </a:extLst>
          </p:cNvPr>
          <p:cNvSpPr>
            <a:spLocks noGrp="1"/>
          </p:cNvSpPr>
          <p:nvPr>
            <p:ph type="dt" sz="half" idx="10"/>
          </p:nvPr>
        </p:nvSpPr>
        <p:spPr/>
        <p:txBody>
          <a:bodyPr/>
          <a:lstStyle/>
          <a:p>
            <a:fld id="{70B42186-7394-4228-B59B-5BB930AF68F5}" type="datetimeFigureOut">
              <a:rPr lang="en-IN" smtClean="0"/>
              <a:pPr/>
              <a:t>27-05-2020</a:t>
            </a:fld>
            <a:endParaRPr lang="en-IN"/>
          </a:p>
        </p:txBody>
      </p:sp>
      <p:sp>
        <p:nvSpPr>
          <p:cNvPr id="6" name="Footer Placeholder 5">
            <a:extLst>
              <a:ext uri="{FF2B5EF4-FFF2-40B4-BE49-F238E27FC236}">
                <a16:creationId xmlns:a16="http://schemas.microsoft.com/office/drawing/2014/main" xmlns="" id="{AB6186B3-7982-455F-A931-C6F03626A71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2C997848-4B5F-4E9C-9240-581A8C653472}"/>
              </a:ext>
            </a:extLst>
          </p:cNvPr>
          <p:cNvSpPr>
            <a:spLocks noGrp="1"/>
          </p:cNvSpPr>
          <p:nvPr>
            <p:ph type="sldNum" sz="quarter" idx="12"/>
          </p:nvPr>
        </p:nvSpPr>
        <p:spPr/>
        <p:txBody>
          <a:bodyPr/>
          <a:lstStyle/>
          <a:p>
            <a:fld id="{9D96CC83-5EB5-47B7-9970-89BADE5174EE}" type="slidenum">
              <a:rPr lang="en-IN" smtClean="0"/>
              <a:pPr/>
              <a:t>‹#›</a:t>
            </a:fld>
            <a:endParaRPr lang="en-IN"/>
          </a:p>
        </p:txBody>
      </p:sp>
    </p:spTree>
    <p:extLst>
      <p:ext uri="{BB962C8B-B14F-4D97-AF65-F5344CB8AC3E}">
        <p14:creationId xmlns:p14="http://schemas.microsoft.com/office/powerpoint/2010/main" val="6019566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F1D198D6-81A5-4AF6-A200-ADDB9851601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D7423584-3F3D-442E-9FE8-8838A5F0588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129D6B1F-F110-4668-B423-8F7BACF959B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B42186-7394-4228-B59B-5BB930AF68F5}" type="datetimeFigureOut">
              <a:rPr lang="en-IN" smtClean="0"/>
              <a:pPr/>
              <a:t>27-05-2020</a:t>
            </a:fld>
            <a:endParaRPr lang="en-IN"/>
          </a:p>
        </p:txBody>
      </p:sp>
      <p:sp>
        <p:nvSpPr>
          <p:cNvPr id="5" name="Footer Placeholder 4">
            <a:extLst>
              <a:ext uri="{FF2B5EF4-FFF2-40B4-BE49-F238E27FC236}">
                <a16:creationId xmlns:a16="http://schemas.microsoft.com/office/drawing/2014/main" xmlns="" id="{C36EA5B7-D85D-4251-999B-9503EB21B24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4948ED6B-AF20-48DA-A735-0AA790A0BD8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96CC83-5EB5-47B7-9970-89BADE5174EE}" type="slidenum">
              <a:rPr lang="en-IN" smtClean="0"/>
              <a:pPr/>
              <a:t>‹#›</a:t>
            </a:fld>
            <a:endParaRPr lang="en-IN"/>
          </a:p>
        </p:txBody>
      </p:sp>
    </p:spTree>
    <p:extLst>
      <p:ext uri="{BB962C8B-B14F-4D97-AF65-F5344CB8AC3E}">
        <p14:creationId xmlns:p14="http://schemas.microsoft.com/office/powerpoint/2010/main" val="3538305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9713" y="2693711"/>
            <a:ext cx="9144000" cy="1189763"/>
          </a:xfrm>
        </p:spPr>
        <p:txBody>
          <a:bodyPr>
            <a:noAutofit/>
          </a:bodyPr>
          <a:lstStyle/>
          <a:p>
            <a:r>
              <a:rPr lang="en-US" sz="4400" dirty="0" smtClean="0">
                <a:solidFill>
                  <a:schemeClr val="accent1">
                    <a:lumMod val="50000"/>
                  </a:schemeClr>
                </a:solidFill>
                <a:latin typeface="Times New Roman" panose="02020603050405020304" pitchFamily="18" charset="0"/>
                <a:cs typeface="Times New Roman" panose="02020603050405020304" pitchFamily="18" charset="0"/>
              </a:rPr>
              <a:t>IMPROVING CLASSIFICATION ACCURACY </a:t>
            </a:r>
            <a:r>
              <a:rPr lang="en-US" sz="4400" dirty="0">
                <a:solidFill>
                  <a:schemeClr val="accent1">
                    <a:lumMod val="50000"/>
                  </a:schemeClr>
                </a:solidFill>
                <a:latin typeface="Times New Roman" panose="02020603050405020304" pitchFamily="18" charset="0"/>
                <a:cs typeface="Times New Roman" panose="02020603050405020304" pitchFamily="18" charset="0"/>
              </a:rPr>
              <a:t>USING ENHANCED SALP SWARM ALGORITHM</a:t>
            </a:r>
            <a:r>
              <a:rPr lang="en-IN" sz="4400" dirty="0">
                <a:solidFill>
                  <a:schemeClr val="accent1">
                    <a:lumMod val="50000"/>
                  </a:schemeClr>
                </a:solidFill>
                <a:latin typeface="Times New Roman" panose="02020603050405020304" pitchFamily="18" charset="0"/>
                <a:cs typeface="Times New Roman" panose="02020603050405020304" pitchFamily="18" charset="0"/>
              </a:rPr>
              <a:t/>
            </a:r>
            <a:br>
              <a:rPr lang="en-IN" sz="4400" dirty="0">
                <a:solidFill>
                  <a:schemeClr val="accent1">
                    <a:lumMod val="50000"/>
                  </a:schemeClr>
                </a:solidFill>
                <a:latin typeface="Times New Roman" panose="02020603050405020304" pitchFamily="18" charset="0"/>
                <a:cs typeface="Times New Roman" panose="02020603050405020304" pitchFamily="18" charset="0"/>
              </a:rPr>
            </a:br>
            <a:endParaRPr lang="en-US" sz="4400"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4119238" y="4394447"/>
            <a:ext cx="8072761" cy="2015231"/>
          </a:xfrm>
        </p:spPr>
        <p:txBody>
          <a:bodyPr>
            <a:noAutofit/>
          </a:bodyPr>
          <a:lstStyle/>
          <a:p>
            <a:r>
              <a:rPr lang="en-US" sz="2800" dirty="0">
                <a:solidFill>
                  <a:schemeClr val="tx2">
                    <a:lumMod val="50000"/>
                  </a:schemeClr>
                </a:solidFill>
                <a:latin typeface="Times New Roman" panose="02020603050405020304" pitchFamily="18" charset="0"/>
                <a:cs typeface="Times New Roman" panose="02020603050405020304" pitchFamily="18" charset="0"/>
              </a:rPr>
              <a:t>Project made by- </a:t>
            </a:r>
          </a:p>
          <a:p>
            <a:r>
              <a:rPr lang="en-US" sz="2800" dirty="0">
                <a:solidFill>
                  <a:schemeClr val="tx2">
                    <a:lumMod val="50000"/>
                  </a:schemeClr>
                </a:solidFill>
                <a:latin typeface="Times New Roman" panose="02020603050405020304" pitchFamily="18" charset="0"/>
                <a:cs typeface="Times New Roman" panose="02020603050405020304" pitchFamily="18" charset="0"/>
              </a:rPr>
              <a:t>Chakshu Mahajan(9916103073)</a:t>
            </a:r>
          </a:p>
          <a:p>
            <a:r>
              <a:rPr lang="en-US" sz="2800" dirty="0">
                <a:solidFill>
                  <a:schemeClr val="tx2">
                    <a:lumMod val="50000"/>
                  </a:schemeClr>
                </a:solidFill>
                <a:latin typeface="Times New Roman" panose="02020603050405020304" pitchFamily="18" charset="0"/>
                <a:cs typeface="Times New Roman" panose="02020603050405020304" pitchFamily="18" charset="0"/>
              </a:rPr>
              <a:t>Divay Dua(9916103157)</a:t>
            </a:r>
          </a:p>
          <a:p>
            <a:r>
              <a:rPr lang="en-US" sz="2800" dirty="0">
                <a:solidFill>
                  <a:schemeClr val="tx2">
                    <a:lumMod val="50000"/>
                  </a:schemeClr>
                </a:solidFill>
                <a:latin typeface="Times New Roman" panose="02020603050405020304" pitchFamily="18" charset="0"/>
                <a:cs typeface="Times New Roman" panose="02020603050405020304" pitchFamily="18" charset="0"/>
              </a:rPr>
              <a:t>Ayushmaan Pandey(9916103235)</a:t>
            </a:r>
          </a:p>
        </p:txBody>
      </p:sp>
    </p:spTree>
    <p:extLst>
      <p:ext uri="{BB962C8B-B14F-4D97-AF65-F5344CB8AC3E}">
        <p14:creationId xmlns:p14="http://schemas.microsoft.com/office/powerpoint/2010/main" val="24366794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6AD9B51-AA9E-423C-9710-A207A82D6B5C}"/>
              </a:ext>
            </a:extLst>
          </p:cNvPr>
          <p:cNvSpPr>
            <a:spLocks noGrp="1"/>
          </p:cNvSpPr>
          <p:nvPr>
            <p:ph type="title"/>
          </p:nvPr>
        </p:nvSpPr>
        <p:spPr/>
        <p:txBody>
          <a:bodyPr>
            <a:normAutofit/>
          </a:bodyPr>
          <a:lstStyle/>
          <a:p>
            <a:r>
              <a:rPr lang="en-US" dirty="0">
                <a:solidFill>
                  <a:schemeClr val="accent1">
                    <a:lumMod val="50000"/>
                  </a:schemeClr>
                </a:solidFill>
                <a:latin typeface="Times New Roman" panose="02020603050405020304" pitchFamily="18" charset="0"/>
                <a:cs typeface="Times New Roman" panose="02020603050405020304" pitchFamily="18" charset="0"/>
              </a:rPr>
              <a:t>IMPLEMENTATION</a:t>
            </a:r>
            <a:endParaRPr lang="en-IN"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B6CD0D18-E040-44F8-9762-9AB00A1FC1F4}"/>
              </a:ext>
            </a:extLst>
          </p:cNvPr>
          <p:cNvSpPr>
            <a:spLocks noGrp="1"/>
          </p:cNvSpPr>
          <p:nvPr>
            <p:ph idx="1"/>
          </p:nvPr>
        </p:nvSpPr>
        <p:spPr/>
        <p:txBody>
          <a:bodyPr>
            <a:normAutofit lnSpcReduction="10000"/>
          </a:bodyPr>
          <a:lstStyle/>
          <a:p>
            <a:r>
              <a:rPr lang="en-IN" dirty="0">
                <a:latin typeface="Times New Roman" panose="02020603050405020304" pitchFamily="18" charset="0"/>
                <a:cs typeface="Times New Roman" panose="02020603050405020304" pitchFamily="18" charset="0"/>
              </a:rPr>
              <a:t>We observed that the main parameter in SSA is the first one i.e. c1 as it is used to converge the leader salp with the Food Particle (Solution).</a:t>
            </a:r>
          </a:p>
          <a:p>
            <a:r>
              <a:rPr lang="en-IN" dirty="0">
                <a:latin typeface="Times New Roman" panose="02020603050405020304" pitchFamily="18" charset="0"/>
                <a:cs typeface="Times New Roman" panose="02020603050405020304" pitchFamily="18" charset="0"/>
              </a:rPr>
              <a:t>C1 is an exponential parameter (2*Exp (-4l/L) ^2) which can be changed to enhance the SSA Algorithm.</a:t>
            </a:r>
          </a:p>
          <a:p>
            <a:r>
              <a:rPr lang="en-IN" dirty="0">
                <a:latin typeface="Times New Roman" panose="02020603050405020304" pitchFamily="18" charset="0"/>
                <a:cs typeface="Times New Roman" panose="02020603050405020304" pitchFamily="18" charset="0"/>
              </a:rPr>
              <a:t>We observed that values in the range of 1 to 2 when multiplied in exponent’s power numerator it gives results that are consistent and better than original SSA.</a:t>
            </a:r>
          </a:p>
          <a:p>
            <a:r>
              <a:rPr lang="en-IN" dirty="0">
                <a:latin typeface="Times New Roman" panose="02020603050405020304" pitchFamily="18" charset="0"/>
                <a:cs typeface="Times New Roman" panose="02020603050405020304" pitchFamily="18" charset="0"/>
              </a:rPr>
              <a:t>We multiplied 1.5 in numerator and got very good results that is we need to exchange 4 with 6 in the numerator. We applied several unimodal and multimodal benchmark functions to evaluate our changes.</a:t>
            </a: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20770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71B1FD2F-54B4-4825-BA30-F372BAD591C0}"/>
              </a:ext>
            </a:extLst>
          </p:cNvPr>
          <p:cNvSpPr>
            <a:spLocks noGrp="1"/>
          </p:cNvSpPr>
          <p:nvPr>
            <p:ph idx="1"/>
          </p:nvPr>
        </p:nvSpPr>
        <p:spPr>
          <a:xfrm>
            <a:off x="767179" y="875715"/>
            <a:ext cx="10515600" cy="4351338"/>
          </a:xfrm>
        </p:spPr>
        <p:txBody>
          <a:bodyPr/>
          <a:lstStyle/>
          <a:p>
            <a:r>
              <a:rPr lang="en-US" dirty="0">
                <a:latin typeface="Times New Roman" panose="02020603050405020304" pitchFamily="18" charset="0"/>
                <a:cs typeface="Times New Roman" panose="02020603050405020304" pitchFamily="18" charset="0"/>
              </a:rPr>
              <a:t>For the classification purpose we used KNN </a:t>
            </a:r>
            <a:r>
              <a:rPr lang="en-US" smtClean="0">
                <a:latin typeface="Times New Roman" panose="02020603050405020304" pitchFamily="18" charset="0"/>
                <a:cs typeface="Times New Roman" panose="02020603050405020304" pitchFamily="18" charset="0"/>
              </a:rPr>
              <a:t>classifiers and for </a:t>
            </a:r>
            <a:r>
              <a:rPr lang="en-US" dirty="0">
                <a:latin typeface="Times New Roman" panose="02020603050405020304" pitchFamily="18" charset="0"/>
                <a:cs typeface="Times New Roman" panose="02020603050405020304" pitchFamily="18" charset="0"/>
              </a:rPr>
              <a:t>the task of feature </a:t>
            </a:r>
            <a:r>
              <a:rPr lang="en-US">
                <a:latin typeface="Times New Roman" panose="02020603050405020304" pitchFamily="18" charset="0"/>
                <a:cs typeface="Times New Roman" panose="02020603050405020304" pitchFamily="18" charset="0"/>
              </a:rPr>
              <a:t>selection </a:t>
            </a:r>
            <a:r>
              <a:rPr lang="en-US" smtClean="0">
                <a:latin typeface="Times New Roman" panose="02020603050405020304" pitchFamily="18" charset="0"/>
                <a:cs typeface="Times New Roman" panose="02020603050405020304" pitchFamily="18" charset="0"/>
              </a:rPr>
              <a:t>we used ESSA.</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We used attributes such as correct rate and error rate of classperf to calculate the classification accuracy and fitness value.</a:t>
            </a:r>
          </a:p>
          <a:p>
            <a:r>
              <a:rPr lang="en-US" dirty="0">
                <a:latin typeface="Times New Roman" panose="02020603050405020304" pitchFamily="18" charset="0"/>
                <a:cs typeface="Times New Roman" panose="02020603050405020304" pitchFamily="18" charset="0"/>
              </a:rPr>
              <a:t>We compared our setup with several other bio-inspired optimization algorithms.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822202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1">
            <a:extLst>
              <a:ext uri="{FF2B5EF4-FFF2-40B4-BE49-F238E27FC236}">
                <a16:creationId xmlns:a16="http://schemas.microsoft.com/office/drawing/2014/main" xmlns="" id="{472CA467-79C8-4425-8E1F-360F02357570}"/>
              </a:ext>
            </a:extLst>
          </p:cNvPr>
          <p:cNvPicPr>
            <a:picLocks noGrp="1"/>
          </p:cNvPicPr>
          <p:nvPr>
            <p:ph idx="1"/>
          </p:nvPr>
        </p:nvPicPr>
        <p:blipFill>
          <a:blip r:embed="rId2"/>
          <a:stretch>
            <a:fillRect/>
          </a:stretch>
        </p:blipFill>
        <p:spPr bwMode="auto">
          <a:xfrm>
            <a:off x="3852910" y="568171"/>
            <a:ext cx="3107184" cy="5353235"/>
          </a:xfrm>
          <a:prstGeom prst="rect">
            <a:avLst/>
          </a:prstGeom>
        </p:spPr>
      </p:pic>
      <p:sp>
        <p:nvSpPr>
          <p:cNvPr id="5" name="Rectangle 4">
            <a:extLst>
              <a:ext uri="{FF2B5EF4-FFF2-40B4-BE49-F238E27FC236}">
                <a16:creationId xmlns:a16="http://schemas.microsoft.com/office/drawing/2014/main" xmlns="" id="{F5CBAD41-9AF6-4A86-A4BC-D289BE891089}"/>
              </a:ext>
            </a:extLst>
          </p:cNvPr>
          <p:cNvSpPr/>
          <p:nvPr/>
        </p:nvSpPr>
        <p:spPr>
          <a:xfrm>
            <a:off x="4148362" y="6031922"/>
            <a:ext cx="3256084" cy="369332"/>
          </a:xfrm>
          <a:prstGeom prst="rect">
            <a:avLst/>
          </a:prstGeom>
        </p:spPr>
        <p:txBody>
          <a:bodyPr wrap="none">
            <a:spAutoFit/>
          </a:bodyPr>
          <a:lstStyle/>
          <a:p>
            <a:pPr algn="ctr">
              <a:spcAft>
                <a:spcPts val="0"/>
              </a:spcAft>
            </a:pPr>
            <a:r>
              <a:rPr lang="en-IN" dirty="0">
                <a:latin typeface="Times New Roman" panose="02020603050405020304" pitchFamily="18" charset="0"/>
                <a:ea typeface="Times New Roman" panose="02020603050405020304" pitchFamily="18" charset="0"/>
              </a:rPr>
              <a:t>ESSA feature selection flowchart</a:t>
            </a:r>
            <a:endParaRPr lang="en-IN" sz="1400" dirty="0">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36723933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064AEA7-5EA3-4668-8AEE-BD04A886684C}"/>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DATASET DESCRIPTION</a:t>
            </a:r>
            <a:r>
              <a:rPr lang="en-IN" dirty="0"/>
              <a:t/>
            </a:r>
            <a:br>
              <a:rPr lang="en-IN" dirty="0"/>
            </a:br>
            <a:endParaRPr lang="en-IN" dirty="0"/>
          </a:p>
        </p:txBody>
      </p:sp>
      <p:sp>
        <p:nvSpPr>
          <p:cNvPr id="3" name="Content Placeholder 2">
            <a:extLst>
              <a:ext uri="{FF2B5EF4-FFF2-40B4-BE49-F238E27FC236}">
                <a16:creationId xmlns:a16="http://schemas.microsoft.com/office/drawing/2014/main" xmlns="" id="{6942A7B6-B3E6-4EB0-9D56-7FADCB1AB5F7}"/>
              </a:ext>
            </a:extLst>
          </p:cNvPr>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To verify the effectiveness of the proposed ESSA method, 23 benchmark datasets were applied which were taken from UCI repository. The education set is applied to build optimum function set and check set is applied to estimate type accuracy to assess the reliability and effectiveness of the method. </a:t>
            </a:r>
          </a:p>
        </p:txBody>
      </p:sp>
    </p:spTree>
    <p:extLst>
      <p:ext uri="{BB962C8B-B14F-4D97-AF65-F5344CB8AC3E}">
        <p14:creationId xmlns:p14="http://schemas.microsoft.com/office/powerpoint/2010/main" val="412496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EAA77C8-E070-4BB3-A702-3FDDFDBAB41C}"/>
              </a:ext>
            </a:extLst>
          </p:cNvPr>
          <p:cNvSpPr>
            <a:spLocks noGrp="1"/>
          </p:cNvSpPr>
          <p:nvPr>
            <p:ph type="title"/>
          </p:nvPr>
        </p:nvSpPr>
        <p:spPr/>
        <p:txBody>
          <a:bodyPr/>
          <a:lstStyle/>
          <a:p>
            <a:r>
              <a:rPr lang="en-US" dirty="0">
                <a:solidFill>
                  <a:schemeClr val="accent1">
                    <a:lumMod val="50000"/>
                  </a:schemeClr>
                </a:solidFill>
                <a:latin typeface="Times New Roman" panose="02020603050405020304" pitchFamily="18" charset="0"/>
                <a:cs typeface="Times New Roman" panose="02020603050405020304" pitchFamily="18" charset="0"/>
              </a:rPr>
              <a:t>FINDINGS AND RESULTS</a:t>
            </a:r>
            <a:endParaRPr lang="en-IN" dirty="0">
              <a:solidFill>
                <a:schemeClr val="accent1">
                  <a:lumMod val="50000"/>
                </a:schemeClr>
              </a:solidFill>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xmlns="" id="{A99A655E-E9E8-4537-BDC3-0A7F887F0A80}"/>
              </a:ext>
            </a:extLst>
          </p:cNvPr>
          <p:cNvPicPr>
            <a:picLocks noGrp="1"/>
          </p:cNvPicPr>
          <p:nvPr>
            <p:ph idx="1"/>
          </p:nvPr>
        </p:nvPicPr>
        <p:blipFill>
          <a:blip r:embed="rId2"/>
          <a:stretch>
            <a:fillRect/>
          </a:stretch>
        </p:blipFill>
        <p:spPr bwMode="auto">
          <a:xfrm>
            <a:off x="1056443" y="1761710"/>
            <a:ext cx="5763111" cy="4168574"/>
          </a:xfrm>
          <a:prstGeom prst="rect">
            <a:avLst/>
          </a:prstGeom>
        </p:spPr>
      </p:pic>
      <p:sp>
        <p:nvSpPr>
          <p:cNvPr id="5" name="Rectangle 4">
            <a:extLst>
              <a:ext uri="{FF2B5EF4-FFF2-40B4-BE49-F238E27FC236}">
                <a16:creationId xmlns:a16="http://schemas.microsoft.com/office/drawing/2014/main" xmlns="" id="{506B2FCE-3F81-4450-ACB3-265F33C26228}"/>
              </a:ext>
            </a:extLst>
          </p:cNvPr>
          <p:cNvSpPr/>
          <p:nvPr/>
        </p:nvSpPr>
        <p:spPr>
          <a:xfrm>
            <a:off x="7181312" y="4753538"/>
            <a:ext cx="3493329" cy="369332"/>
          </a:xfrm>
          <a:prstGeom prst="rect">
            <a:avLst/>
          </a:prstGeom>
        </p:spPr>
        <p:txBody>
          <a:bodyPr wrap="none">
            <a:spAutoFit/>
          </a:bodyPr>
          <a:lstStyle/>
          <a:p>
            <a:pPr algn="ctr">
              <a:spcAft>
                <a:spcPts val="0"/>
              </a:spcAft>
            </a:pPr>
            <a:r>
              <a:rPr lang="en-IN" dirty="0">
                <a:latin typeface="Times New Roman" panose="02020603050405020304" pitchFamily="18" charset="0"/>
                <a:ea typeface="Times New Roman" panose="02020603050405020304" pitchFamily="18" charset="0"/>
              </a:rPr>
              <a:t>Comparison SSA vs Enhanced SSA</a:t>
            </a:r>
            <a:endParaRPr lang="en-IN" sz="1400" dirty="0">
              <a:effectLst/>
              <a:latin typeface="Times New Roman" panose="02020603050405020304" pitchFamily="18" charset="0"/>
              <a:ea typeface="DejaVu Sans"/>
            </a:endParaRPr>
          </a:p>
        </p:txBody>
      </p:sp>
    </p:spTree>
    <p:extLst>
      <p:ext uri="{BB962C8B-B14F-4D97-AF65-F5344CB8AC3E}">
        <p14:creationId xmlns:p14="http://schemas.microsoft.com/office/powerpoint/2010/main" val="12862575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DFFB1585-430F-4DF7-BA30-01804C0F752C}"/>
              </a:ext>
            </a:extLst>
          </p:cNvPr>
          <p:cNvSpPr>
            <a:spLocks noGrp="1"/>
          </p:cNvSpPr>
          <p:nvPr>
            <p:ph idx="1"/>
          </p:nvPr>
        </p:nvSpPr>
        <p:spPr>
          <a:xfrm>
            <a:off x="678402" y="564996"/>
            <a:ext cx="10515600" cy="3092604"/>
          </a:xfrm>
        </p:spPr>
        <p:txBody>
          <a:bodyPr>
            <a:normAutofit/>
          </a:bodyPr>
          <a:lstStyle/>
          <a:p>
            <a:r>
              <a:rPr lang="en-IN" dirty="0">
                <a:solidFill>
                  <a:schemeClr val="tx2">
                    <a:lumMod val="50000"/>
                  </a:schemeClr>
                </a:solidFill>
                <a:latin typeface="Times New Roman" panose="02020603050405020304" pitchFamily="18" charset="0"/>
                <a:cs typeface="Times New Roman" panose="02020603050405020304" pitchFamily="18" charset="0"/>
              </a:rPr>
              <a:t>We observed that the performance of the proposed ESSA algorithm is greater than standard SSA and other nature inspired algorithms. In majority of datasets, enhanced SSA out performed other optimizers.</a:t>
            </a:r>
          </a:p>
          <a:p>
            <a:r>
              <a:rPr lang="en-IN" dirty="0">
                <a:solidFill>
                  <a:schemeClr val="tx2">
                    <a:lumMod val="50000"/>
                  </a:schemeClr>
                </a:solidFill>
                <a:latin typeface="Times New Roman" panose="02020603050405020304" pitchFamily="18" charset="0"/>
                <a:cs typeface="Times New Roman" panose="02020603050405020304" pitchFamily="18" charset="0"/>
              </a:rPr>
              <a:t>The ESSA gets the best values in majority of datasets, despite SSA and ALO get the best results than ESSA for five datasets.</a:t>
            </a:r>
          </a:p>
          <a:p>
            <a:endParaRPr lang="en-IN" dirty="0">
              <a:solidFill>
                <a:schemeClr val="tx2">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033530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xmlns="" id="{6510BABA-C8E8-4E97-A179-530A807F9C50}"/>
              </a:ext>
            </a:extLst>
          </p:cNvPr>
          <p:cNvGraphicFramePr>
            <a:graphicFrameLocks noGrp="1"/>
          </p:cNvGraphicFramePr>
          <p:nvPr>
            <p:ph idx="1"/>
            <p:extLst>
              <p:ext uri="{D42A27DB-BD31-4B8C-83A1-F6EECF244321}">
                <p14:modId xmlns:p14="http://schemas.microsoft.com/office/powerpoint/2010/main" val="666823823"/>
              </p:ext>
            </p:extLst>
          </p:nvPr>
        </p:nvGraphicFramePr>
        <p:xfrm>
          <a:off x="506027" y="479394"/>
          <a:ext cx="5477522" cy="5529937"/>
        </p:xfrm>
        <a:graphic>
          <a:graphicData uri="http://schemas.openxmlformats.org/drawingml/2006/table">
            <a:tbl>
              <a:tblPr firstRow="1" firstCol="1" bandRow="1">
                <a:tableStyleId>{5C22544A-7EE6-4342-B048-85BDC9FD1C3A}</a:tableStyleId>
              </a:tblPr>
              <a:tblGrid>
                <a:gridCol w="1342661">
                  <a:extLst>
                    <a:ext uri="{9D8B030D-6E8A-4147-A177-3AD203B41FA5}">
                      <a16:colId xmlns:a16="http://schemas.microsoft.com/office/drawing/2014/main" xmlns="" val="4049439938"/>
                    </a:ext>
                  </a:extLst>
                </a:gridCol>
                <a:gridCol w="592285">
                  <a:extLst>
                    <a:ext uri="{9D8B030D-6E8A-4147-A177-3AD203B41FA5}">
                      <a16:colId xmlns:a16="http://schemas.microsoft.com/office/drawing/2014/main" xmlns="" val="13017641"/>
                    </a:ext>
                  </a:extLst>
                </a:gridCol>
                <a:gridCol w="590615">
                  <a:extLst>
                    <a:ext uri="{9D8B030D-6E8A-4147-A177-3AD203B41FA5}">
                      <a16:colId xmlns:a16="http://schemas.microsoft.com/office/drawing/2014/main" xmlns="" val="2303763253"/>
                    </a:ext>
                  </a:extLst>
                </a:gridCol>
                <a:gridCol w="590058">
                  <a:extLst>
                    <a:ext uri="{9D8B030D-6E8A-4147-A177-3AD203B41FA5}">
                      <a16:colId xmlns:a16="http://schemas.microsoft.com/office/drawing/2014/main" xmlns="" val="3662044822"/>
                    </a:ext>
                  </a:extLst>
                </a:gridCol>
                <a:gridCol w="590615">
                  <a:extLst>
                    <a:ext uri="{9D8B030D-6E8A-4147-A177-3AD203B41FA5}">
                      <a16:colId xmlns:a16="http://schemas.microsoft.com/office/drawing/2014/main" xmlns="" val="2999139749"/>
                    </a:ext>
                  </a:extLst>
                </a:gridCol>
                <a:gridCol w="590615">
                  <a:extLst>
                    <a:ext uri="{9D8B030D-6E8A-4147-A177-3AD203B41FA5}">
                      <a16:colId xmlns:a16="http://schemas.microsoft.com/office/drawing/2014/main" xmlns="" val="897247736"/>
                    </a:ext>
                  </a:extLst>
                </a:gridCol>
                <a:gridCol w="590615">
                  <a:extLst>
                    <a:ext uri="{9D8B030D-6E8A-4147-A177-3AD203B41FA5}">
                      <a16:colId xmlns:a16="http://schemas.microsoft.com/office/drawing/2014/main" xmlns="" val="4193173935"/>
                    </a:ext>
                  </a:extLst>
                </a:gridCol>
                <a:gridCol w="590058">
                  <a:extLst>
                    <a:ext uri="{9D8B030D-6E8A-4147-A177-3AD203B41FA5}">
                      <a16:colId xmlns:a16="http://schemas.microsoft.com/office/drawing/2014/main" xmlns="" val="2376983367"/>
                    </a:ext>
                  </a:extLst>
                </a:gridCol>
              </a:tblGrid>
              <a:tr h="228529">
                <a:tc>
                  <a:txBody>
                    <a:bodyPr/>
                    <a:lstStyle/>
                    <a:p>
                      <a:pPr>
                        <a:spcAft>
                          <a:spcPts val="0"/>
                        </a:spcAft>
                      </a:pPr>
                      <a:r>
                        <a:rPr lang="en-IN" sz="800">
                          <a:effectLst/>
                        </a:rPr>
                        <a:t>DS</a:t>
                      </a:r>
                      <a:endParaRPr lang="en-IN" sz="700">
                        <a:effectLst/>
                        <a:latin typeface="Times New Roman" panose="02020603050405020304" pitchFamily="18" charset="0"/>
                        <a:ea typeface="DejaVu Sans"/>
                      </a:endParaRPr>
                    </a:p>
                  </a:txBody>
                  <a:tcPr marL="31920" marR="31920" marT="31920" marB="31920"/>
                </a:tc>
                <a:tc>
                  <a:txBody>
                    <a:bodyPr/>
                    <a:lstStyle/>
                    <a:p>
                      <a:pPr>
                        <a:spcAft>
                          <a:spcPts val="0"/>
                        </a:spcAft>
                      </a:pPr>
                      <a:r>
                        <a:rPr lang="en-IN" sz="800">
                          <a:effectLst/>
                        </a:rPr>
                        <a:t>ESSA</a:t>
                      </a:r>
                      <a:endParaRPr lang="en-IN" sz="700">
                        <a:effectLst/>
                        <a:latin typeface="Times New Roman" panose="02020603050405020304" pitchFamily="18" charset="0"/>
                        <a:ea typeface="DejaVu Sans"/>
                      </a:endParaRPr>
                    </a:p>
                  </a:txBody>
                  <a:tcPr marL="31920" marR="31920" marT="31920" marB="31920"/>
                </a:tc>
                <a:tc>
                  <a:txBody>
                    <a:bodyPr/>
                    <a:lstStyle/>
                    <a:p>
                      <a:pPr>
                        <a:spcAft>
                          <a:spcPts val="0"/>
                        </a:spcAft>
                      </a:pPr>
                      <a:r>
                        <a:rPr lang="en-IN" sz="800">
                          <a:effectLst/>
                        </a:rPr>
                        <a:t>SSA</a:t>
                      </a:r>
                      <a:endParaRPr lang="en-IN" sz="700">
                        <a:effectLst/>
                        <a:latin typeface="Times New Roman" panose="02020603050405020304" pitchFamily="18" charset="0"/>
                        <a:ea typeface="DejaVu Sans"/>
                      </a:endParaRPr>
                    </a:p>
                  </a:txBody>
                  <a:tcPr marL="31920" marR="31920" marT="31920" marB="31920"/>
                </a:tc>
                <a:tc>
                  <a:txBody>
                    <a:bodyPr/>
                    <a:lstStyle/>
                    <a:p>
                      <a:pPr>
                        <a:spcAft>
                          <a:spcPts val="0"/>
                        </a:spcAft>
                      </a:pPr>
                      <a:r>
                        <a:rPr lang="en-IN" sz="800">
                          <a:effectLst/>
                        </a:rPr>
                        <a:t>GA</a:t>
                      </a:r>
                      <a:endParaRPr lang="en-IN" sz="700">
                        <a:effectLst/>
                        <a:latin typeface="Times New Roman" panose="02020603050405020304" pitchFamily="18" charset="0"/>
                        <a:ea typeface="DejaVu Sans"/>
                      </a:endParaRPr>
                    </a:p>
                  </a:txBody>
                  <a:tcPr marL="31920" marR="31920" marT="31920" marB="31920"/>
                </a:tc>
                <a:tc>
                  <a:txBody>
                    <a:bodyPr/>
                    <a:lstStyle/>
                    <a:p>
                      <a:pPr>
                        <a:spcAft>
                          <a:spcPts val="0"/>
                        </a:spcAft>
                      </a:pPr>
                      <a:r>
                        <a:rPr lang="en-IN" sz="800">
                          <a:effectLst/>
                        </a:rPr>
                        <a:t>PSO</a:t>
                      </a:r>
                      <a:endParaRPr lang="en-IN" sz="700">
                        <a:effectLst/>
                        <a:latin typeface="Times New Roman" panose="02020603050405020304" pitchFamily="18" charset="0"/>
                        <a:ea typeface="DejaVu Sans"/>
                      </a:endParaRPr>
                    </a:p>
                  </a:txBody>
                  <a:tcPr marL="31920" marR="31920" marT="31920" marB="31920"/>
                </a:tc>
                <a:tc>
                  <a:txBody>
                    <a:bodyPr/>
                    <a:lstStyle/>
                    <a:p>
                      <a:pPr>
                        <a:spcAft>
                          <a:spcPts val="0"/>
                        </a:spcAft>
                      </a:pPr>
                      <a:r>
                        <a:rPr lang="en-IN" sz="800">
                          <a:effectLst/>
                        </a:rPr>
                        <a:t>ALO</a:t>
                      </a:r>
                      <a:endParaRPr lang="en-IN" sz="700">
                        <a:effectLst/>
                        <a:latin typeface="Times New Roman" panose="02020603050405020304" pitchFamily="18" charset="0"/>
                        <a:ea typeface="DejaVu Sans"/>
                      </a:endParaRPr>
                    </a:p>
                  </a:txBody>
                  <a:tcPr marL="31920" marR="31920" marT="31920" marB="31920"/>
                </a:tc>
                <a:tc>
                  <a:txBody>
                    <a:bodyPr/>
                    <a:lstStyle/>
                    <a:p>
                      <a:pPr>
                        <a:spcAft>
                          <a:spcPts val="0"/>
                        </a:spcAft>
                      </a:pPr>
                      <a:r>
                        <a:rPr lang="en-IN" sz="800">
                          <a:effectLst/>
                        </a:rPr>
                        <a:t>GWO</a:t>
                      </a:r>
                      <a:endParaRPr lang="en-IN" sz="700">
                        <a:effectLst/>
                        <a:latin typeface="Times New Roman" panose="02020603050405020304" pitchFamily="18" charset="0"/>
                        <a:ea typeface="DejaVu Sans"/>
                      </a:endParaRPr>
                    </a:p>
                  </a:txBody>
                  <a:tcPr marL="31920" marR="31920" marT="31920" marB="31920"/>
                </a:tc>
                <a:tc>
                  <a:txBody>
                    <a:bodyPr/>
                    <a:lstStyle/>
                    <a:p>
                      <a:pPr>
                        <a:spcAft>
                          <a:spcPts val="0"/>
                        </a:spcAft>
                      </a:pPr>
                      <a:r>
                        <a:rPr lang="en-IN" sz="800">
                          <a:effectLst/>
                        </a:rPr>
                        <a:t>FULL</a:t>
                      </a:r>
                      <a:endParaRPr lang="en-IN" sz="700">
                        <a:effectLst/>
                        <a:latin typeface="Times New Roman" panose="02020603050405020304" pitchFamily="18" charset="0"/>
                        <a:ea typeface="DejaVu Sans"/>
                      </a:endParaRPr>
                    </a:p>
                  </a:txBody>
                  <a:tcPr marL="31920" marR="31920" marT="31920" marB="31920"/>
                </a:tc>
                <a:extLst>
                  <a:ext uri="{0D108BD9-81ED-4DB2-BD59-A6C34878D82A}">
                    <a16:rowId xmlns:a16="http://schemas.microsoft.com/office/drawing/2014/main" xmlns="" val="1971783975"/>
                  </a:ext>
                </a:extLst>
              </a:tr>
              <a:tr h="228529">
                <a:tc>
                  <a:txBody>
                    <a:bodyPr/>
                    <a:lstStyle/>
                    <a:p>
                      <a:pPr>
                        <a:spcAft>
                          <a:spcPts val="0"/>
                        </a:spcAft>
                      </a:pPr>
                      <a:r>
                        <a:rPr lang="en-IN" sz="800">
                          <a:effectLst/>
                        </a:rPr>
                        <a:t>Wine</a:t>
                      </a:r>
                      <a:endParaRPr lang="en-IN" sz="700">
                        <a:effectLst/>
                        <a:latin typeface="Times New Roman" panose="02020603050405020304" pitchFamily="18" charset="0"/>
                        <a:ea typeface="DejaVu Sans"/>
                      </a:endParaRPr>
                    </a:p>
                  </a:txBody>
                  <a:tcPr marL="31920" marR="31920" marT="31920" marB="31920"/>
                </a:tc>
                <a:tc>
                  <a:txBody>
                    <a:bodyPr/>
                    <a:lstStyle/>
                    <a:p>
                      <a:pPr>
                        <a:spcAft>
                          <a:spcPts val="0"/>
                        </a:spcAft>
                      </a:pPr>
                      <a:r>
                        <a:rPr lang="en-IN" sz="800">
                          <a:effectLst/>
                        </a:rPr>
                        <a:t>0.9780</a:t>
                      </a:r>
                      <a:endParaRPr lang="en-IN" sz="700">
                        <a:effectLst/>
                        <a:latin typeface="Times New Roman" panose="02020603050405020304" pitchFamily="18" charset="0"/>
                        <a:ea typeface="DejaVu Sans"/>
                      </a:endParaRPr>
                    </a:p>
                  </a:txBody>
                  <a:tcPr marL="31920" marR="31920" marT="31920" marB="31920"/>
                </a:tc>
                <a:tc>
                  <a:txBody>
                    <a:bodyPr/>
                    <a:lstStyle/>
                    <a:p>
                      <a:pPr>
                        <a:spcAft>
                          <a:spcPts val="0"/>
                        </a:spcAft>
                      </a:pPr>
                      <a:r>
                        <a:rPr lang="en-IN" sz="800">
                          <a:effectLst/>
                        </a:rPr>
                        <a:t>0.9550</a:t>
                      </a:r>
                      <a:endParaRPr lang="en-IN" sz="700">
                        <a:effectLst/>
                        <a:latin typeface="Times New Roman" panose="02020603050405020304" pitchFamily="18" charset="0"/>
                        <a:ea typeface="DejaVu Sans"/>
                      </a:endParaRPr>
                    </a:p>
                  </a:txBody>
                  <a:tcPr marL="31920" marR="31920" marT="31920" marB="31920"/>
                </a:tc>
                <a:tc>
                  <a:txBody>
                    <a:bodyPr/>
                    <a:lstStyle/>
                    <a:p>
                      <a:pPr>
                        <a:spcAft>
                          <a:spcPts val="0"/>
                        </a:spcAft>
                      </a:pPr>
                      <a:r>
                        <a:rPr lang="en-IN" sz="800">
                          <a:effectLst/>
                        </a:rPr>
                        <a:t>0.9570</a:t>
                      </a:r>
                      <a:endParaRPr lang="en-IN" sz="700">
                        <a:effectLst/>
                        <a:latin typeface="Times New Roman" panose="02020603050405020304" pitchFamily="18" charset="0"/>
                        <a:ea typeface="DejaVu Sans"/>
                      </a:endParaRPr>
                    </a:p>
                  </a:txBody>
                  <a:tcPr marL="31920" marR="31920" marT="31920" marB="31920"/>
                </a:tc>
                <a:tc>
                  <a:txBody>
                    <a:bodyPr/>
                    <a:lstStyle/>
                    <a:p>
                      <a:pPr>
                        <a:spcAft>
                          <a:spcPts val="0"/>
                        </a:spcAft>
                      </a:pPr>
                      <a:r>
                        <a:rPr lang="en-IN" sz="800">
                          <a:effectLst/>
                        </a:rPr>
                        <a:t>0.9230</a:t>
                      </a:r>
                      <a:endParaRPr lang="en-IN" sz="700">
                        <a:effectLst/>
                        <a:latin typeface="Times New Roman" panose="02020603050405020304" pitchFamily="18" charset="0"/>
                        <a:ea typeface="DejaVu Sans"/>
                      </a:endParaRPr>
                    </a:p>
                  </a:txBody>
                  <a:tcPr marL="31920" marR="31920" marT="31920" marB="31920"/>
                </a:tc>
                <a:tc>
                  <a:txBody>
                    <a:bodyPr/>
                    <a:lstStyle/>
                    <a:p>
                      <a:pPr>
                        <a:spcAft>
                          <a:spcPts val="0"/>
                        </a:spcAft>
                      </a:pPr>
                      <a:r>
                        <a:rPr lang="en-IN" sz="800">
                          <a:effectLst/>
                        </a:rPr>
                        <a:t>0.9420</a:t>
                      </a:r>
                      <a:endParaRPr lang="en-IN" sz="700">
                        <a:effectLst/>
                        <a:latin typeface="Times New Roman" panose="02020603050405020304" pitchFamily="18" charset="0"/>
                        <a:ea typeface="DejaVu Sans"/>
                      </a:endParaRPr>
                    </a:p>
                  </a:txBody>
                  <a:tcPr marL="31920" marR="31920" marT="31920" marB="31920"/>
                </a:tc>
                <a:tc>
                  <a:txBody>
                    <a:bodyPr/>
                    <a:lstStyle/>
                    <a:p>
                      <a:pPr>
                        <a:spcAft>
                          <a:spcPts val="0"/>
                        </a:spcAft>
                      </a:pPr>
                      <a:r>
                        <a:rPr lang="en-IN" sz="800">
                          <a:effectLst/>
                        </a:rPr>
                        <a:t>0.9120</a:t>
                      </a:r>
                      <a:endParaRPr lang="en-IN" sz="700">
                        <a:effectLst/>
                        <a:latin typeface="Times New Roman" panose="02020603050405020304" pitchFamily="18" charset="0"/>
                        <a:ea typeface="DejaVu Sans"/>
                      </a:endParaRPr>
                    </a:p>
                  </a:txBody>
                  <a:tcPr marL="31920" marR="31920" marT="31920" marB="31920"/>
                </a:tc>
                <a:tc>
                  <a:txBody>
                    <a:bodyPr/>
                    <a:lstStyle/>
                    <a:p>
                      <a:pPr>
                        <a:spcAft>
                          <a:spcPts val="0"/>
                        </a:spcAft>
                      </a:pPr>
                      <a:r>
                        <a:rPr lang="en-IN" sz="800">
                          <a:effectLst/>
                        </a:rPr>
                        <a:t>0.9310</a:t>
                      </a:r>
                      <a:endParaRPr lang="en-IN" sz="700">
                        <a:effectLst/>
                        <a:latin typeface="Times New Roman" panose="02020603050405020304" pitchFamily="18" charset="0"/>
                        <a:ea typeface="DejaVu Sans"/>
                      </a:endParaRPr>
                    </a:p>
                  </a:txBody>
                  <a:tcPr marL="31920" marR="31920" marT="31920" marB="31920"/>
                </a:tc>
                <a:extLst>
                  <a:ext uri="{0D108BD9-81ED-4DB2-BD59-A6C34878D82A}">
                    <a16:rowId xmlns:a16="http://schemas.microsoft.com/office/drawing/2014/main" xmlns="" val="3104405860"/>
                  </a:ext>
                </a:extLst>
              </a:tr>
              <a:tr h="228529">
                <a:tc>
                  <a:txBody>
                    <a:bodyPr/>
                    <a:lstStyle/>
                    <a:p>
                      <a:pPr>
                        <a:spcAft>
                          <a:spcPts val="0"/>
                        </a:spcAft>
                      </a:pPr>
                      <a:r>
                        <a:rPr lang="en-IN" sz="800">
                          <a:effectLst/>
                        </a:rPr>
                        <a:t>Hepatitis</a:t>
                      </a:r>
                      <a:endParaRPr lang="en-IN" sz="700">
                        <a:effectLst/>
                        <a:latin typeface="Times New Roman" panose="02020603050405020304" pitchFamily="18" charset="0"/>
                        <a:ea typeface="DejaVu Sans"/>
                      </a:endParaRPr>
                    </a:p>
                  </a:txBody>
                  <a:tcPr marL="31920" marR="31920" marT="31920" marB="31920"/>
                </a:tc>
                <a:tc>
                  <a:txBody>
                    <a:bodyPr/>
                    <a:lstStyle/>
                    <a:p>
                      <a:pPr>
                        <a:spcAft>
                          <a:spcPts val="0"/>
                        </a:spcAft>
                      </a:pPr>
                      <a:r>
                        <a:rPr lang="en-IN" sz="800">
                          <a:effectLst/>
                        </a:rPr>
                        <a:t>0.9123</a:t>
                      </a:r>
                      <a:endParaRPr lang="en-IN" sz="700">
                        <a:effectLst/>
                        <a:latin typeface="Times New Roman" panose="02020603050405020304" pitchFamily="18" charset="0"/>
                        <a:ea typeface="DejaVu Sans"/>
                      </a:endParaRPr>
                    </a:p>
                  </a:txBody>
                  <a:tcPr marL="31920" marR="31920" marT="31920" marB="31920"/>
                </a:tc>
                <a:tc>
                  <a:txBody>
                    <a:bodyPr/>
                    <a:lstStyle/>
                    <a:p>
                      <a:pPr>
                        <a:spcAft>
                          <a:spcPts val="0"/>
                        </a:spcAft>
                      </a:pPr>
                      <a:r>
                        <a:rPr lang="en-IN" sz="800">
                          <a:effectLst/>
                        </a:rPr>
                        <a:t>0.8939</a:t>
                      </a:r>
                      <a:endParaRPr lang="en-IN" sz="700">
                        <a:effectLst/>
                        <a:latin typeface="Times New Roman" panose="02020603050405020304" pitchFamily="18" charset="0"/>
                        <a:ea typeface="DejaVu Sans"/>
                      </a:endParaRPr>
                    </a:p>
                  </a:txBody>
                  <a:tcPr marL="31920" marR="31920" marT="31920" marB="31920"/>
                </a:tc>
                <a:tc>
                  <a:txBody>
                    <a:bodyPr/>
                    <a:lstStyle/>
                    <a:p>
                      <a:pPr>
                        <a:spcAft>
                          <a:spcPts val="0"/>
                        </a:spcAft>
                      </a:pPr>
                      <a:r>
                        <a:rPr lang="en-IN" sz="800">
                          <a:effectLst/>
                        </a:rPr>
                        <a:t>0.8750</a:t>
                      </a:r>
                      <a:endParaRPr lang="en-IN" sz="700">
                        <a:effectLst/>
                        <a:latin typeface="Times New Roman" panose="02020603050405020304" pitchFamily="18" charset="0"/>
                        <a:ea typeface="DejaVu Sans"/>
                      </a:endParaRPr>
                    </a:p>
                  </a:txBody>
                  <a:tcPr marL="31920" marR="31920" marT="31920" marB="31920"/>
                </a:tc>
                <a:tc>
                  <a:txBody>
                    <a:bodyPr/>
                    <a:lstStyle/>
                    <a:p>
                      <a:pPr>
                        <a:spcAft>
                          <a:spcPts val="0"/>
                        </a:spcAft>
                      </a:pPr>
                      <a:r>
                        <a:rPr lang="en-IN" sz="800">
                          <a:effectLst/>
                        </a:rPr>
                        <a:t>0.8605</a:t>
                      </a:r>
                      <a:endParaRPr lang="en-IN" sz="700">
                        <a:effectLst/>
                        <a:latin typeface="Times New Roman" panose="02020603050405020304" pitchFamily="18" charset="0"/>
                        <a:ea typeface="DejaVu Sans"/>
                      </a:endParaRPr>
                    </a:p>
                  </a:txBody>
                  <a:tcPr marL="31920" marR="31920" marT="31920" marB="31920"/>
                </a:tc>
                <a:tc>
                  <a:txBody>
                    <a:bodyPr/>
                    <a:lstStyle/>
                    <a:p>
                      <a:pPr>
                        <a:spcAft>
                          <a:spcPts val="0"/>
                        </a:spcAft>
                      </a:pPr>
                      <a:r>
                        <a:rPr lang="en-IN" sz="800">
                          <a:effectLst/>
                        </a:rPr>
                        <a:t>0.8825</a:t>
                      </a:r>
                      <a:endParaRPr lang="en-IN" sz="700">
                        <a:effectLst/>
                        <a:latin typeface="Times New Roman" panose="02020603050405020304" pitchFamily="18" charset="0"/>
                        <a:ea typeface="DejaVu Sans"/>
                      </a:endParaRPr>
                    </a:p>
                  </a:txBody>
                  <a:tcPr marL="31920" marR="31920" marT="31920" marB="31920"/>
                </a:tc>
                <a:tc>
                  <a:txBody>
                    <a:bodyPr/>
                    <a:lstStyle/>
                    <a:p>
                      <a:pPr>
                        <a:spcAft>
                          <a:spcPts val="0"/>
                        </a:spcAft>
                      </a:pPr>
                      <a:r>
                        <a:rPr lang="en-IN" sz="800">
                          <a:effectLst/>
                        </a:rPr>
                        <a:t>0.8479</a:t>
                      </a:r>
                      <a:endParaRPr lang="en-IN" sz="700">
                        <a:effectLst/>
                        <a:latin typeface="Times New Roman" panose="02020603050405020304" pitchFamily="18" charset="0"/>
                        <a:ea typeface="DejaVu Sans"/>
                      </a:endParaRPr>
                    </a:p>
                  </a:txBody>
                  <a:tcPr marL="31920" marR="31920" marT="31920" marB="31920"/>
                </a:tc>
                <a:tc>
                  <a:txBody>
                    <a:bodyPr/>
                    <a:lstStyle/>
                    <a:p>
                      <a:pPr>
                        <a:spcAft>
                          <a:spcPts val="0"/>
                        </a:spcAft>
                      </a:pPr>
                      <a:r>
                        <a:rPr lang="en-IN" sz="800">
                          <a:effectLst/>
                        </a:rPr>
                        <a:t>0.8462</a:t>
                      </a:r>
                      <a:endParaRPr lang="en-IN" sz="700">
                        <a:effectLst/>
                        <a:latin typeface="Times New Roman" panose="02020603050405020304" pitchFamily="18" charset="0"/>
                        <a:ea typeface="DejaVu Sans"/>
                      </a:endParaRPr>
                    </a:p>
                  </a:txBody>
                  <a:tcPr marL="31920" marR="31920" marT="31920" marB="31920"/>
                </a:tc>
                <a:extLst>
                  <a:ext uri="{0D108BD9-81ED-4DB2-BD59-A6C34878D82A}">
                    <a16:rowId xmlns:a16="http://schemas.microsoft.com/office/drawing/2014/main" xmlns="" val="1506451571"/>
                  </a:ext>
                </a:extLst>
              </a:tr>
              <a:tr h="228529">
                <a:tc>
                  <a:txBody>
                    <a:bodyPr/>
                    <a:lstStyle/>
                    <a:p>
                      <a:pPr>
                        <a:spcAft>
                          <a:spcPts val="0"/>
                        </a:spcAft>
                      </a:pPr>
                      <a:r>
                        <a:rPr lang="en-IN" sz="800">
                          <a:effectLst/>
                        </a:rPr>
                        <a:t>Vehicle</a:t>
                      </a:r>
                      <a:endParaRPr lang="en-IN" sz="700">
                        <a:effectLst/>
                        <a:latin typeface="Times New Roman" panose="02020603050405020304" pitchFamily="18" charset="0"/>
                        <a:ea typeface="DejaVu Sans"/>
                      </a:endParaRPr>
                    </a:p>
                  </a:txBody>
                  <a:tcPr marL="31920" marR="31920" marT="31920" marB="31920"/>
                </a:tc>
                <a:tc>
                  <a:txBody>
                    <a:bodyPr/>
                    <a:lstStyle/>
                    <a:p>
                      <a:pPr>
                        <a:spcAft>
                          <a:spcPts val="0"/>
                        </a:spcAft>
                      </a:pPr>
                      <a:r>
                        <a:rPr lang="en-IN" sz="800">
                          <a:effectLst/>
                        </a:rPr>
                        <a:t>0.7398</a:t>
                      </a:r>
                      <a:endParaRPr lang="en-IN" sz="700">
                        <a:effectLst/>
                        <a:latin typeface="Times New Roman" panose="02020603050405020304" pitchFamily="18" charset="0"/>
                        <a:ea typeface="DejaVu Sans"/>
                      </a:endParaRPr>
                    </a:p>
                  </a:txBody>
                  <a:tcPr marL="31920" marR="31920" marT="31920" marB="31920"/>
                </a:tc>
                <a:tc>
                  <a:txBody>
                    <a:bodyPr/>
                    <a:lstStyle/>
                    <a:p>
                      <a:pPr>
                        <a:spcAft>
                          <a:spcPts val="0"/>
                        </a:spcAft>
                      </a:pPr>
                      <a:r>
                        <a:rPr lang="en-IN" sz="800">
                          <a:effectLst/>
                        </a:rPr>
                        <a:t>0.7352</a:t>
                      </a:r>
                      <a:endParaRPr lang="en-IN" sz="700">
                        <a:effectLst/>
                        <a:latin typeface="Times New Roman" panose="02020603050405020304" pitchFamily="18" charset="0"/>
                        <a:ea typeface="DejaVu Sans"/>
                      </a:endParaRPr>
                    </a:p>
                  </a:txBody>
                  <a:tcPr marL="31920" marR="31920" marT="31920" marB="31920"/>
                </a:tc>
                <a:tc>
                  <a:txBody>
                    <a:bodyPr/>
                    <a:lstStyle/>
                    <a:p>
                      <a:pPr>
                        <a:spcAft>
                          <a:spcPts val="0"/>
                        </a:spcAft>
                      </a:pPr>
                      <a:r>
                        <a:rPr lang="en-IN" sz="800">
                          <a:effectLst/>
                        </a:rPr>
                        <a:t>0.7163</a:t>
                      </a:r>
                      <a:endParaRPr lang="en-IN" sz="700">
                        <a:effectLst/>
                        <a:latin typeface="Times New Roman" panose="02020603050405020304" pitchFamily="18" charset="0"/>
                        <a:ea typeface="DejaVu Sans"/>
                      </a:endParaRPr>
                    </a:p>
                  </a:txBody>
                  <a:tcPr marL="31920" marR="31920" marT="31920" marB="31920"/>
                </a:tc>
                <a:tc>
                  <a:txBody>
                    <a:bodyPr/>
                    <a:lstStyle/>
                    <a:p>
                      <a:pPr>
                        <a:spcAft>
                          <a:spcPts val="0"/>
                        </a:spcAft>
                      </a:pPr>
                      <a:r>
                        <a:rPr lang="en-IN" sz="800">
                          <a:effectLst/>
                        </a:rPr>
                        <a:t>0.6695</a:t>
                      </a:r>
                      <a:endParaRPr lang="en-IN" sz="700">
                        <a:effectLst/>
                        <a:latin typeface="Times New Roman" panose="02020603050405020304" pitchFamily="18" charset="0"/>
                        <a:ea typeface="DejaVu Sans"/>
                      </a:endParaRPr>
                    </a:p>
                  </a:txBody>
                  <a:tcPr marL="31920" marR="31920" marT="31920" marB="31920"/>
                </a:tc>
                <a:tc>
                  <a:txBody>
                    <a:bodyPr/>
                    <a:lstStyle/>
                    <a:p>
                      <a:pPr>
                        <a:spcAft>
                          <a:spcPts val="0"/>
                        </a:spcAft>
                      </a:pPr>
                      <a:r>
                        <a:rPr lang="en-IN" sz="800">
                          <a:effectLst/>
                        </a:rPr>
                        <a:t>0.6814</a:t>
                      </a:r>
                      <a:endParaRPr lang="en-IN" sz="700">
                        <a:effectLst/>
                        <a:latin typeface="Times New Roman" panose="02020603050405020304" pitchFamily="18" charset="0"/>
                        <a:ea typeface="DejaVu Sans"/>
                      </a:endParaRPr>
                    </a:p>
                  </a:txBody>
                  <a:tcPr marL="31920" marR="31920" marT="31920" marB="31920"/>
                </a:tc>
                <a:tc>
                  <a:txBody>
                    <a:bodyPr/>
                    <a:lstStyle/>
                    <a:p>
                      <a:pPr>
                        <a:spcAft>
                          <a:spcPts val="0"/>
                        </a:spcAft>
                      </a:pPr>
                      <a:r>
                        <a:rPr lang="en-IN" sz="800">
                          <a:effectLst/>
                        </a:rPr>
                        <a:t>0.6172</a:t>
                      </a:r>
                      <a:endParaRPr lang="en-IN" sz="700">
                        <a:effectLst/>
                        <a:latin typeface="Times New Roman" panose="02020603050405020304" pitchFamily="18" charset="0"/>
                        <a:ea typeface="DejaVu Sans"/>
                      </a:endParaRPr>
                    </a:p>
                  </a:txBody>
                  <a:tcPr marL="31920" marR="31920" marT="31920" marB="31920"/>
                </a:tc>
                <a:tc>
                  <a:txBody>
                    <a:bodyPr/>
                    <a:lstStyle/>
                    <a:p>
                      <a:pPr>
                        <a:spcAft>
                          <a:spcPts val="0"/>
                        </a:spcAft>
                      </a:pPr>
                      <a:r>
                        <a:rPr lang="en-IN" sz="800">
                          <a:effectLst/>
                        </a:rPr>
                        <a:t>0.6489</a:t>
                      </a:r>
                      <a:endParaRPr lang="en-IN" sz="700">
                        <a:effectLst/>
                        <a:latin typeface="Times New Roman" panose="02020603050405020304" pitchFamily="18" charset="0"/>
                        <a:ea typeface="DejaVu Sans"/>
                      </a:endParaRPr>
                    </a:p>
                  </a:txBody>
                  <a:tcPr marL="31920" marR="31920" marT="31920" marB="31920"/>
                </a:tc>
                <a:extLst>
                  <a:ext uri="{0D108BD9-81ED-4DB2-BD59-A6C34878D82A}">
                    <a16:rowId xmlns:a16="http://schemas.microsoft.com/office/drawing/2014/main" xmlns="" val="4230394582"/>
                  </a:ext>
                </a:extLst>
              </a:tr>
              <a:tr h="228529">
                <a:tc>
                  <a:txBody>
                    <a:bodyPr/>
                    <a:lstStyle/>
                    <a:p>
                      <a:pPr>
                        <a:spcAft>
                          <a:spcPts val="0"/>
                        </a:spcAft>
                      </a:pPr>
                      <a:r>
                        <a:rPr lang="en-IN" sz="800">
                          <a:effectLst/>
                        </a:rPr>
                        <a:t>Zoo</a:t>
                      </a:r>
                      <a:endParaRPr lang="en-IN" sz="700">
                        <a:effectLst/>
                        <a:latin typeface="Times New Roman" panose="02020603050405020304" pitchFamily="18" charset="0"/>
                        <a:ea typeface="DejaVu Sans"/>
                      </a:endParaRPr>
                    </a:p>
                  </a:txBody>
                  <a:tcPr marL="31920" marR="31920" marT="31920" marB="31920"/>
                </a:tc>
                <a:tc>
                  <a:txBody>
                    <a:bodyPr/>
                    <a:lstStyle/>
                    <a:p>
                      <a:pPr>
                        <a:spcAft>
                          <a:spcPts val="0"/>
                        </a:spcAft>
                      </a:pPr>
                      <a:r>
                        <a:rPr lang="en-IN" sz="800" dirty="0">
                          <a:effectLst/>
                        </a:rPr>
                        <a:t>0.9700</a:t>
                      </a:r>
                      <a:endParaRPr lang="en-IN" sz="700" dirty="0">
                        <a:effectLst/>
                        <a:latin typeface="Times New Roman" panose="02020603050405020304" pitchFamily="18" charset="0"/>
                        <a:ea typeface="DejaVu Sans"/>
                      </a:endParaRPr>
                    </a:p>
                  </a:txBody>
                  <a:tcPr marL="31920" marR="31920" marT="31920" marB="31920"/>
                </a:tc>
                <a:tc>
                  <a:txBody>
                    <a:bodyPr/>
                    <a:lstStyle/>
                    <a:p>
                      <a:pPr>
                        <a:spcAft>
                          <a:spcPts val="0"/>
                        </a:spcAft>
                      </a:pPr>
                      <a:r>
                        <a:rPr lang="en-IN" sz="800">
                          <a:effectLst/>
                        </a:rPr>
                        <a:t>0.7980</a:t>
                      </a:r>
                      <a:endParaRPr lang="en-IN" sz="700">
                        <a:effectLst/>
                        <a:latin typeface="Times New Roman" panose="02020603050405020304" pitchFamily="18" charset="0"/>
                        <a:ea typeface="DejaVu Sans"/>
                      </a:endParaRPr>
                    </a:p>
                  </a:txBody>
                  <a:tcPr marL="31920" marR="31920" marT="31920" marB="31920"/>
                </a:tc>
                <a:tc>
                  <a:txBody>
                    <a:bodyPr/>
                    <a:lstStyle/>
                    <a:p>
                      <a:pPr>
                        <a:spcAft>
                          <a:spcPts val="0"/>
                        </a:spcAft>
                      </a:pPr>
                      <a:r>
                        <a:rPr lang="en-IN" sz="800">
                          <a:effectLst/>
                        </a:rPr>
                        <a:t>0.8540</a:t>
                      </a:r>
                      <a:endParaRPr lang="en-IN" sz="700">
                        <a:effectLst/>
                        <a:latin typeface="Times New Roman" panose="02020603050405020304" pitchFamily="18" charset="0"/>
                        <a:ea typeface="DejaVu Sans"/>
                      </a:endParaRPr>
                    </a:p>
                  </a:txBody>
                  <a:tcPr marL="31920" marR="31920" marT="31920" marB="31920"/>
                </a:tc>
                <a:tc>
                  <a:txBody>
                    <a:bodyPr/>
                    <a:lstStyle/>
                    <a:p>
                      <a:pPr>
                        <a:spcAft>
                          <a:spcPts val="0"/>
                        </a:spcAft>
                      </a:pPr>
                      <a:r>
                        <a:rPr lang="en-IN" sz="800">
                          <a:effectLst/>
                        </a:rPr>
                        <a:t>0.8240</a:t>
                      </a:r>
                      <a:endParaRPr lang="en-IN" sz="700">
                        <a:effectLst/>
                        <a:latin typeface="Times New Roman" panose="02020603050405020304" pitchFamily="18" charset="0"/>
                        <a:ea typeface="DejaVu Sans"/>
                      </a:endParaRPr>
                    </a:p>
                  </a:txBody>
                  <a:tcPr marL="31920" marR="31920" marT="31920" marB="31920"/>
                </a:tc>
                <a:tc>
                  <a:txBody>
                    <a:bodyPr/>
                    <a:lstStyle/>
                    <a:p>
                      <a:pPr>
                        <a:spcAft>
                          <a:spcPts val="0"/>
                        </a:spcAft>
                      </a:pPr>
                      <a:r>
                        <a:rPr lang="en-IN" sz="800">
                          <a:effectLst/>
                        </a:rPr>
                        <a:t>0.8050</a:t>
                      </a:r>
                      <a:endParaRPr lang="en-IN" sz="700">
                        <a:effectLst/>
                        <a:latin typeface="Times New Roman" panose="02020603050405020304" pitchFamily="18" charset="0"/>
                        <a:ea typeface="DejaVu Sans"/>
                      </a:endParaRPr>
                    </a:p>
                  </a:txBody>
                  <a:tcPr marL="31920" marR="31920" marT="31920" marB="31920"/>
                </a:tc>
                <a:tc>
                  <a:txBody>
                    <a:bodyPr/>
                    <a:lstStyle/>
                    <a:p>
                      <a:pPr>
                        <a:spcAft>
                          <a:spcPts val="0"/>
                        </a:spcAft>
                      </a:pPr>
                      <a:r>
                        <a:rPr lang="en-IN" sz="800">
                          <a:effectLst/>
                        </a:rPr>
                        <a:t>0.8750</a:t>
                      </a:r>
                      <a:endParaRPr lang="en-IN" sz="700">
                        <a:effectLst/>
                        <a:latin typeface="Times New Roman" panose="02020603050405020304" pitchFamily="18" charset="0"/>
                        <a:ea typeface="DejaVu Sans"/>
                      </a:endParaRPr>
                    </a:p>
                  </a:txBody>
                  <a:tcPr marL="31920" marR="31920" marT="31920" marB="31920"/>
                </a:tc>
                <a:tc>
                  <a:txBody>
                    <a:bodyPr/>
                    <a:lstStyle/>
                    <a:p>
                      <a:pPr>
                        <a:spcAft>
                          <a:spcPts val="0"/>
                        </a:spcAft>
                      </a:pPr>
                      <a:r>
                        <a:rPr lang="en-IN" sz="800">
                          <a:effectLst/>
                        </a:rPr>
                        <a:t>0.8314</a:t>
                      </a:r>
                      <a:endParaRPr lang="en-IN" sz="700">
                        <a:effectLst/>
                        <a:latin typeface="Times New Roman" panose="02020603050405020304" pitchFamily="18" charset="0"/>
                        <a:ea typeface="DejaVu Sans"/>
                      </a:endParaRPr>
                    </a:p>
                  </a:txBody>
                  <a:tcPr marL="31920" marR="31920" marT="31920" marB="31920"/>
                </a:tc>
                <a:extLst>
                  <a:ext uri="{0D108BD9-81ED-4DB2-BD59-A6C34878D82A}">
                    <a16:rowId xmlns:a16="http://schemas.microsoft.com/office/drawing/2014/main" xmlns="" val="3838539597"/>
                  </a:ext>
                </a:extLst>
              </a:tr>
              <a:tr h="228529">
                <a:tc>
                  <a:txBody>
                    <a:bodyPr/>
                    <a:lstStyle/>
                    <a:p>
                      <a:pPr>
                        <a:spcAft>
                          <a:spcPts val="0"/>
                        </a:spcAft>
                      </a:pPr>
                      <a:r>
                        <a:rPr lang="en-IN" sz="800">
                          <a:effectLst/>
                        </a:rPr>
                        <a:t>Heart</a:t>
                      </a:r>
                      <a:endParaRPr lang="en-IN" sz="700">
                        <a:effectLst/>
                        <a:latin typeface="Times New Roman" panose="02020603050405020304" pitchFamily="18" charset="0"/>
                        <a:ea typeface="DejaVu Sans"/>
                      </a:endParaRPr>
                    </a:p>
                  </a:txBody>
                  <a:tcPr marL="31920" marR="31920" marT="31920" marB="31920"/>
                </a:tc>
                <a:tc>
                  <a:txBody>
                    <a:bodyPr/>
                    <a:lstStyle/>
                    <a:p>
                      <a:pPr>
                        <a:spcAft>
                          <a:spcPts val="0"/>
                        </a:spcAft>
                      </a:pPr>
                      <a:r>
                        <a:rPr lang="en-IN" sz="800" dirty="0">
                          <a:effectLst/>
                        </a:rPr>
                        <a:t>0.8130</a:t>
                      </a:r>
                      <a:endParaRPr lang="en-IN" sz="700" dirty="0">
                        <a:effectLst/>
                        <a:latin typeface="Times New Roman" panose="02020603050405020304" pitchFamily="18" charset="0"/>
                        <a:ea typeface="DejaVu Sans"/>
                      </a:endParaRPr>
                    </a:p>
                  </a:txBody>
                  <a:tcPr marL="31920" marR="31920" marT="31920" marB="31920"/>
                </a:tc>
                <a:tc>
                  <a:txBody>
                    <a:bodyPr/>
                    <a:lstStyle/>
                    <a:p>
                      <a:pPr>
                        <a:spcAft>
                          <a:spcPts val="0"/>
                        </a:spcAft>
                      </a:pPr>
                      <a:r>
                        <a:rPr lang="en-IN" sz="800">
                          <a:effectLst/>
                        </a:rPr>
                        <a:t>0.8130</a:t>
                      </a:r>
                      <a:endParaRPr lang="en-IN" sz="700">
                        <a:effectLst/>
                        <a:latin typeface="Times New Roman" panose="02020603050405020304" pitchFamily="18" charset="0"/>
                        <a:ea typeface="DejaVu Sans"/>
                      </a:endParaRPr>
                    </a:p>
                  </a:txBody>
                  <a:tcPr marL="31920" marR="31920" marT="31920" marB="31920"/>
                </a:tc>
                <a:tc>
                  <a:txBody>
                    <a:bodyPr/>
                    <a:lstStyle/>
                    <a:p>
                      <a:pPr>
                        <a:spcAft>
                          <a:spcPts val="0"/>
                        </a:spcAft>
                      </a:pPr>
                      <a:r>
                        <a:rPr lang="en-IN" sz="800">
                          <a:effectLst/>
                        </a:rPr>
                        <a:t>0.8240</a:t>
                      </a:r>
                      <a:endParaRPr lang="en-IN" sz="700">
                        <a:effectLst/>
                        <a:latin typeface="Times New Roman" panose="02020603050405020304" pitchFamily="18" charset="0"/>
                        <a:ea typeface="DejaVu Sans"/>
                      </a:endParaRPr>
                    </a:p>
                  </a:txBody>
                  <a:tcPr marL="31920" marR="31920" marT="31920" marB="31920"/>
                </a:tc>
                <a:tc>
                  <a:txBody>
                    <a:bodyPr/>
                    <a:lstStyle/>
                    <a:p>
                      <a:pPr>
                        <a:spcAft>
                          <a:spcPts val="0"/>
                        </a:spcAft>
                      </a:pPr>
                      <a:r>
                        <a:rPr lang="en-IN" sz="800">
                          <a:effectLst/>
                        </a:rPr>
                        <a:t>0.8220</a:t>
                      </a:r>
                      <a:endParaRPr lang="en-IN" sz="700">
                        <a:effectLst/>
                        <a:latin typeface="Times New Roman" panose="02020603050405020304" pitchFamily="18" charset="0"/>
                        <a:ea typeface="DejaVu Sans"/>
                      </a:endParaRPr>
                    </a:p>
                  </a:txBody>
                  <a:tcPr marL="31920" marR="31920" marT="31920" marB="31920"/>
                </a:tc>
                <a:tc>
                  <a:txBody>
                    <a:bodyPr/>
                    <a:lstStyle/>
                    <a:p>
                      <a:pPr>
                        <a:spcAft>
                          <a:spcPts val="0"/>
                        </a:spcAft>
                      </a:pPr>
                      <a:r>
                        <a:rPr lang="en-IN" sz="800">
                          <a:effectLst/>
                        </a:rPr>
                        <a:t>0.8020</a:t>
                      </a:r>
                      <a:endParaRPr lang="en-IN" sz="700">
                        <a:effectLst/>
                        <a:latin typeface="Times New Roman" panose="02020603050405020304" pitchFamily="18" charset="0"/>
                        <a:ea typeface="DejaVu Sans"/>
                      </a:endParaRPr>
                    </a:p>
                  </a:txBody>
                  <a:tcPr marL="31920" marR="31920" marT="31920" marB="31920"/>
                </a:tc>
                <a:tc>
                  <a:txBody>
                    <a:bodyPr/>
                    <a:lstStyle/>
                    <a:p>
                      <a:pPr>
                        <a:spcAft>
                          <a:spcPts val="0"/>
                        </a:spcAft>
                      </a:pPr>
                      <a:r>
                        <a:rPr lang="en-IN" sz="800">
                          <a:effectLst/>
                        </a:rPr>
                        <a:t>0.8070</a:t>
                      </a:r>
                      <a:endParaRPr lang="en-IN" sz="700">
                        <a:effectLst/>
                        <a:latin typeface="Times New Roman" panose="02020603050405020304" pitchFamily="18" charset="0"/>
                        <a:ea typeface="DejaVu Sans"/>
                      </a:endParaRPr>
                    </a:p>
                  </a:txBody>
                  <a:tcPr marL="31920" marR="31920" marT="31920" marB="31920"/>
                </a:tc>
                <a:tc>
                  <a:txBody>
                    <a:bodyPr/>
                    <a:lstStyle/>
                    <a:p>
                      <a:pPr>
                        <a:spcAft>
                          <a:spcPts val="0"/>
                        </a:spcAft>
                      </a:pPr>
                      <a:r>
                        <a:rPr lang="en-IN" sz="800">
                          <a:effectLst/>
                        </a:rPr>
                        <a:t>0.8105</a:t>
                      </a:r>
                      <a:endParaRPr lang="en-IN" sz="700">
                        <a:effectLst/>
                        <a:latin typeface="Times New Roman" panose="02020603050405020304" pitchFamily="18" charset="0"/>
                        <a:ea typeface="DejaVu Sans"/>
                      </a:endParaRPr>
                    </a:p>
                  </a:txBody>
                  <a:tcPr marL="31920" marR="31920" marT="31920" marB="31920"/>
                </a:tc>
                <a:extLst>
                  <a:ext uri="{0D108BD9-81ED-4DB2-BD59-A6C34878D82A}">
                    <a16:rowId xmlns:a16="http://schemas.microsoft.com/office/drawing/2014/main" xmlns="" val="2848085007"/>
                  </a:ext>
                </a:extLst>
              </a:tr>
              <a:tr h="228529">
                <a:tc>
                  <a:txBody>
                    <a:bodyPr/>
                    <a:lstStyle/>
                    <a:p>
                      <a:pPr>
                        <a:spcAft>
                          <a:spcPts val="0"/>
                        </a:spcAft>
                      </a:pPr>
                      <a:r>
                        <a:rPr lang="en-IN" sz="800">
                          <a:effectLst/>
                        </a:rPr>
                        <a:t>Breastcancer</a:t>
                      </a:r>
                      <a:endParaRPr lang="en-IN" sz="700">
                        <a:effectLst/>
                        <a:latin typeface="Times New Roman" panose="02020603050405020304" pitchFamily="18" charset="0"/>
                        <a:ea typeface="DejaVu Sans"/>
                      </a:endParaRPr>
                    </a:p>
                  </a:txBody>
                  <a:tcPr marL="31920" marR="31920" marT="31920" marB="31920"/>
                </a:tc>
                <a:tc>
                  <a:txBody>
                    <a:bodyPr/>
                    <a:lstStyle/>
                    <a:p>
                      <a:pPr>
                        <a:spcAft>
                          <a:spcPts val="0"/>
                        </a:spcAft>
                      </a:pPr>
                      <a:r>
                        <a:rPr lang="en-IN" sz="800" dirty="0">
                          <a:effectLst/>
                        </a:rPr>
                        <a:t>0.9712</a:t>
                      </a:r>
                      <a:endParaRPr lang="en-IN" sz="700" dirty="0">
                        <a:effectLst/>
                        <a:latin typeface="Times New Roman" panose="02020603050405020304" pitchFamily="18" charset="0"/>
                        <a:ea typeface="DejaVu Sans"/>
                      </a:endParaRPr>
                    </a:p>
                  </a:txBody>
                  <a:tcPr marL="31920" marR="31920" marT="31920" marB="31920"/>
                </a:tc>
                <a:tc>
                  <a:txBody>
                    <a:bodyPr/>
                    <a:lstStyle/>
                    <a:p>
                      <a:pPr>
                        <a:spcAft>
                          <a:spcPts val="0"/>
                        </a:spcAft>
                      </a:pPr>
                      <a:r>
                        <a:rPr lang="en-IN" sz="800">
                          <a:effectLst/>
                        </a:rPr>
                        <a:t>0.9550</a:t>
                      </a:r>
                      <a:endParaRPr lang="en-IN" sz="700">
                        <a:effectLst/>
                        <a:latin typeface="Times New Roman" panose="02020603050405020304" pitchFamily="18" charset="0"/>
                        <a:ea typeface="DejaVu Sans"/>
                      </a:endParaRPr>
                    </a:p>
                  </a:txBody>
                  <a:tcPr marL="31920" marR="31920" marT="31920" marB="31920"/>
                </a:tc>
                <a:tc>
                  <a:txBody>
                    <a:bodyPr/>
                    <a:lstStyle/>
                    <a:p>
                      <a:pPr>
                        <a:spcAft>
                          <a:spcPts val="0"/>
                        </a:spcAft>
                      </a:pPr>
                      <a:r>
                        <a:rPr lang="en-IN" sz="800">
                          <a:effectLst/>
                        </a:rPr>
                        <a:t>0.9550</a:t>
                      </a:r>
                      <a:endParaRPr lang="en-IN" sz="700">
                        <a:effectLst/>
                        <a:latin typeface="Times New Roman" panose="02020603050405020304" pitchFamily="18" charset="0"/>
                        <a:ea typeface="DejaVu Sans"/>
                      </a:endParaRPr>
                    </a:p>
                  </a:txBody>
                  <a:tcPr marL="31920" marR="31920" marT="31920" marB="31920"/>
                </a:tc>
                <a:tc>
                  <a:txBody>
                    <a:bodyPr/>
                    <a:lstStyle/>
                    <a:p>
                      <a:pPr>
                        <a:spcAft>
                          <a:spcPts val="0"/>
                        </a:spcAft>
                      </a:pPr>
                      <a:r>
                        <a:rPr lang="en-IN" sz="800">
                          <a:effectLst/>
                        </a:rPr>
                        <a:t>0.9510</a:t>
                      </a:r>
                      <a:endParaRPr lang="en-IN" sz="700">
                        <a:effectLst/>
                        <a:latin typeface="Times New Roman" panose="02020603050405020304" pitchFamily="18" charset="0"/>
                        <a:ea typeface="DejaVu Sans"/>
                      </a:endParaRPr>
                    </a:p>
                  </a:txBody>
                  <a:tcPr marL="31920" marR="31920" marT="31920" marB="31920"/>
                </a:tc>
                <a:tc>
                  <a:txBody>
                    <a:bodyPr/>
                    <a:lstStyle/>
                    <a:p>
                      <a:pPr>
                        <a:spcAft>
                          <a:spcPts val="0"/>
                        </a:spcAft>
                      </a:pPr>
                      <a:r>
                        <a:rPr lang="en-IN" sz="800">
                          <a:effectLst/>
                        </a:rPr>
                        <a:t>0.9500</a:t>
                      </a:r>
                      <a:endParaRPr lang="en-IN" sz="700">
                        <a:effectLst/>
                        <a:latin typeface="Times New Roman" panose="02020603050405020304" pitchFamily="18" charset="0"/>
                        <a:ea typeface="DejaVu Sans"/>
                      </a:endParaRPr>
                    </a:p>
                  </a:txBody>
                  <a:tcPr marL="31920" marR="31920" marT="31920" marB="31920"/>
                </a:tc>
                <a:tc>
                  <a:txBody>
                    <a:bodyPr/>
                    <a:lstStyle/>
                    <a:p>
                      <a:pPr>
                        <a:spcAft>
                          <a:spcPts val="0"/>
                        </a:spcAft>
                      </a:pPr>
                      <a:r>
                        <a:rPr lang="en-IN" sz="800">
                          <a:effectLst/>
                        </a:rPr>
                        <a:t>0.9530</a:t>
                      </a:r>
                      <a:endParaRPr lang="en-IN" sz="700">
                        <a:effectLst/>
                        <a:latin typeface="Times New Roman" panose="02020603050405020304" pitchFamily="18" charset="0"/>
                        <a:ea typeface="DejaVu Sans"/>
                      </a:endParaRPr>
                    </a:p>
                  </a:txBody>
                  <a:tcPr marL="31920" marR="31920" marT="31920" marB="31920"/>
                </a:tc>
                <a:tc>
                  <a:txBody>
                    <a:bodyPr/>
                    <a:lstStyle/>
                    <a:p>
                      <a:pPr>
                        <a:spcAft>
                          <a:spcPts val="0"/>
                        </a:spcAft>
                      </a:pPr>
                      <a:r>
                        <a:rPr lang="en-IN" sz="800">
                          <a:effectLst/>
                        </a:rPr>
                        <a:t>0.9530</a:t>
                      </a:r>
                      <a:endParaRPr lang="en-IN" sz="700">
                        <a:effectLst/>
                        <a:latin typeface="Times New Roman" panose="02020603050405020304" pitchFamily="18" charset="0"/>
                        <a:ea typeface="DejaVu Sans"/>
                      </a:endParaRPr>
                    </a:p>
                  </a:txBody>
                  <a:tcPr marL="31920" marR="31920" marT="31920" marB="31920"/>
                </a:tc>
                <a:extLst>
                  <a:ext uri="{0D108BD9-81ED-4DB2-BD59-A6C34878D82A}">
                    <a16:rowId xmlns:a16="http://schemas.microsoft.com/office/drawing/2014/main" xmlns="" val="1511508245"/>
                  </a:ext>
                </a:extLst>
              </a:tr>
              <a:tr h="228529">
                <a:tc>
                  <a:txBody>
                    <a:bodyPr/>
                    <a:lstStyle/>
                    <a:p>
                      <a:pPr>
                        <a:spcAft>
                          <a:spcPts val="0"/>
                        </a:spcAft>
                      </a:pPr>
                      <a:r>
                        <a:rPr lang="en-IN" sz="800">
                          <a:effectLst/>
                        </a:rPr>
                        <a:t>Ionosphere</a:t>
                      </a:r>
                      <a:endParaRPr lang="en-IN" sz="700">
                        <a:effectLst/>
                        <a:latin typeface="Times New Roman" panose="02020603050405020304" pitchFamily="18" charset="0"/>
                        <a:ea typeface="DejaVu Sans"/>
                      </a:endParaRPr>
                    </a:p>
                  </a:txBody>
                  <a:tcPr marL="31920" marR="31920" marT="31920" marB="31920"/>
                </a:tc>
                <a:tc>
                  <a:txBody>
                    <a:bodyPr/>
                    <a:lstStyle/>
                    <a:p>
                      <a:pPr>
                        <a:spcAft>
                          <a:spcPts val="0"/>
                        </a:spcAft>
                      </a:pPr>
                      <a:r>
                        <a:rPr lang="en-IN" sz="800" dirty="0">
                          <a:effectLst/>
                        </a:rPr>
                        <a:t>0.9760</a:t>
                      </a:r>
                      <a:endParaRPr lang="en-IN" sz="700" dirty="0">
                        <a:effectLst/>
                        <a:latin typeface="Times New Roman" panose="02020603050405020304" pitchFamily="18" charset="0"/>
                        <a:ea typeface="DejaVu Sans"/>
                      </a:endParaRPr>
                    </a:p>
                  </a:txBody>
                  <a:tcPr marL="31920" marR="31920" marT="31920" marB="31920"/>
                </a:tc>
                <a:tc>
                  <a:txBody>
                    <a:bodyPr/>
                    <a:lstStyle/>
                    <a:p>
                      <a:pPr>
                        <a:spcAft>
                          <a:spcPts val="0"/>
                        </a:spcAft>
                      </a:pPr>
                      <a:r>
                        <a:rPr lang="en-IN" sz="800">
                          <a:effectLst/>
                        </a:rPr>
                        <a:t>0.8360</a:t>
                      </a:r>
                      <a:endParaRPr lang="en-IN" sz="700">
                        <a:effectLst/>
                        <a:latin typeface="Times New Roman" panose="02020603050405020304" pitchFamily="18" charset="0"/>
                        <a:ea typeface="DejaVu Sans"/>
                      </a:endParaRPr>
                    </a:p>
                  </a:txBody>
                  <a:tcPr marL="31920" marR="31920" marT="31920" marB="31920"/>
                </a:tc>
                <a:tc>
                  <a:txBody>
                    <a:bodyPr/>
                    <a:lstStyle/>
                    <a:p>
                      <a:pPr>
                        <a:spcAft>
                          <a:spcPts val="0"/>
                        </a:spcAft>
                      </a:pPr>
                      <a:r>
                        <a:rPr lang="en-IN" sz="800">
                          <a:effectLst/>
                        </a:rPr>
                        <a:t>0.8240</a:t>
                      </a:r>
                      <a:endParaRPr lang="en-IN" sz="700">
                        <a:effectLst/>
                        <a:latin typeface="Times New Roman" panose="02020603050405020304" pitchFamily="18" charset="0"/>
                        <a:ea typeface="DejaVu Sans"/>
                      </a:endParaRPr>
                    </a:p>
                  </a:txBody>
                  <a:tcPr marL="31920" marR="31920" marT="31920" marB="31920"/>
                </a:tc>
                <a:tc>
                  <a:txBody>
                    <a:bodyPr/>
                    <a:lstStyle/>
                    <a:p>
                      <a:pPr>
                        <a:spcAft>
                          <a:spcPts val="0"/>
                        </a:spcAft>
                      </a:pPr>
                      <a:r>
                        <a:rPr lang="en-IN" sz="800">
                          <a:effectLst/>
                        </a:rPr>
                        <a:t>0.8480</a:t>
                      </a:r>
                      <a:endParaRPr lang="en-IN" sz="700">
                        <a:effectLst/>
                        <a:latin typeface="Times New Roman" panose="02020603050405020304" pitchFamily="18" charset="0"/>
                        <a:ea typeface="DejaVu Sans"/>
                      </a:endParaRPr>
                    </a:p>
                  </a:txBody>
                  <a:tcPr marL="31920" marR="31920" marT="31920" marB="31920"/>
                </a:tc>
                <a:tc>
                  <a:txBody>
                    <a:bodyPr/>
                    <a:lstStyle/>
                    <a:p>
                      <a:pPr>
                        <a:spcAft>
                          <a:spcPts val="0"/>
                        </a:spcAft>
                      </a:pPr>
                      <a:r>
                        <a:rPr lang="en-IN" sz="800">
                          <a:effectLst/>
                        </a:rPr>
                        <a:t>0.8430</a:t>
                      </a:r>
                      <a:endParaRPr lang="en-IN" sz="700">
                        <a:effectLst/>
                        <a:latin typeface="Times New Roman" panose="02020603050405020304" pitchFamily="18" charset="0"/>
                        <a:ea typeface="DejaVu Sans"/>
                      </a:endParaRPr>
                    </a:p>
                  </a:txBody>
                  <a:tcPr marL="31920" marR="31920" marT="31920" marB="31920"/>
                </a:tc>
                <a:tc>
                  <a:txBody>
                    <a:bodyPr/>
                    <a:lstStyle/>
                    <a:p>
                      <a:pPr>
                        <a:spcAft>
                          <a:spcPts val="0"/>
                        </a:spcAft>
                      </a:pPr>
                      <a:r>
                        <a:rPr lang="en-IN" sz="800">
                          <a:effectLst/>
                        </a:rPr>
                        <a:t>0.8190</a:t>
                      </a:r>
                      <a:endParaRPr lang="en-IN" sz="700">
                        <a:effectLst/>
                        <a:latin typeface="Times New Roman" panose="02020603050405020304" pitchFamily="18" charset="0"/>
                        <a:ea typeface="DejaVu Sans"/>
                      </a:endParaRPr>
                    </a:p>
                  </a:txBody>
                  <a:tcPr marL="31920" marR="31920" marT="31920" marB="31920"/>
                </a:tc>
                <a:tc>
                  <a:txBody>
                    <a:bodyPr/>
                    <a:lstStyle/>
                    <a:p>
                      <a:pPr>
                        <a:spcAft>
                          <a:spcPts val="0"/>
                        </a:spcAft>
                      </a:pPr>
                      <a:r>
                        <a:rPr lang="en-IN" sz="800">
                          <a:effectLst/>
                        </a:rPr>
                        <a:t>0.8168</a:t>
                      </a:r>
                      <a:endParaRPr lang="en-IN" sz="700">
                        <a:effectLst/>
                        <a:latin typeface="Times New Roman" panose="02020603050405020304" pitchFamily="18" charset="0"/>
                        <a:ea typeface="DejaVu Sans"/>
                      </a:endParaRPr>
                    </a:p>
                  </a:txBody>
                  <a:tcPr marL="31920" marR="31920" marT="31920" marB="31920"/>
                </a:tc>
                <a:extLst>
                  <a:ext uri="{0D108BD9-81ED-4DB2-BD59-A6C34878D82A}">
                    <a16:rowId xmlns:a16="http://schemas.microsoft.com/office/drawing/2014/main" xmlns="" val="3885786097"/>
                  </a:ext>
                </a:extLst>
              </a:tr>
              <a:tr h="228529">
                <a:tc>
                  <a:txBody>
                    <a:bodyPr/>
                    <a:lstStyle/>
                    <a:p>
                      <a:pPr>
                        <a:spcAft>
                          <a:spcPts val="0"/>
                        </a:spcAft>
                      </a:pPr>
                      <a:r>
                        <a:rPr lang="en-IN" sz="800">
                          <a:effectLst/>
                        </a:rPr>
                        <a:t>Lung cancer</a:t>
                      </a:r>
                      <a:endParaRPr lang="en-IN" sz="700">
                        <a:effectLst/>
                        <a:latin typeface="Times New Roman" panose="02020603050405020304" pitchFamily="18" charset="0"/>
                        <a:ea typeface="DejaVu Sans"/>
                      </a:endParaRPr>
                    </a:p>
                  </a:txBody>
                  <a:tcPr marL="31920" marR="31920" marT="31920" marB="31920"/>
                </a:tc>
                <a:tc>
                  <a:txBody>
                    <a:bodyPr/>
                    <a:lstStyle/>
                    <a:p>
                      <a:pPr>
                        <a:spcAft>
                          <a:spcPts val="0"/>
                        </a:spcAft>
                      </a:pPr>
                      <a:r>
                        <a:rPr lang="en-IN" sz="800">
                          <a:effectLst/>
                        </a:rPr>
                        <a:t>0.5978</a:t>
                      </a:r>
                      <a:endParaRPr lang="en-IN" sz="700">
                        <a:effectLst/>
                        <a:latin typeface="Times New Roman" panose="02020603050405020304" pitchFamily="18" charset="0"/>
                        <a:ea typeface="DejaVu Sans"/>
                      </a:endParaRPr>
                    </a:p>
                  </a:txBody>
                  <a:tcPr marL="31920" marR="31920" marT="31920" marB="31920"/>
                </a:tc>
                <a:tc>
                  <a:txBody>
                    <a:bodyPr/>
                    <a:lstStyle/>
                    <a:p>
                      <a:pPr>
                        <a:spcAft>
                          <a:spcPts val="0"/>
                        </a:spcAft>
                      </a:pPr>
                      <a:r>
                        <a:rPr lang="en-IN" sz="800">
                          <a:effectLst/>
                        </a:rPr>
                        <a:t>0.6023</a:t>
                      </a:r>
                      <a:endParaRPr lang="en-IN" sz="700">
                        <a:effectLst/>
                        <a:latin typeface="Times New Roman" panose="02020603050405020304" pitchFamily="18" charset="0"/>
                        <a:ea typeface="DejaVu Sans"/>
                      </a:endParaRPr>
                    </a:p>
                  </a:txBody>
                  <a:tcPr marL="31920" marR="31920" marT="31920" marB="31920"/>
                </a:tc>
                <a:tc>
                  <a:txBody>
                    <a:bodyPr/>
                    <a:lstStyle/>
                    <a:p>
                      <a:pPr>
                        <a:spcAft>
                          <a:spcPts val="0"/>
                        </a:spcAft>
                      </a:pPr>
                      <a:r>
                        <a:rPr lang="en-IN" sz="800">
                          <a:effectLst/>
                        </a:rPr>
                        <a:t>0.4820</a:t>
                      </a:r>
                      <a:endParaRPr lang="en-IN" sz="700">
                        <a:effectLst/>
                        <a:latin typeface="Times New Roman" panose="02020603050405020304" pitchFamily="18" charset="0"/>
                        <a:ea typeface="DejaVu Sans"/>
                      </a:endParaRPr>
                    </a:p>
                  </a:txBody>
                  <a:tcPr marL="31920" marR="31920" marT="31920" marB="31920"/>
                </a:tc>
                <a:tc>
                  <a:txBody>
                    <a:bodyPr/>
                    <a:lstStyle/>
                    <a:p>
                      <a:pPr>
                        <a:spcAft>
                          <a:spcPts val="0"/>
                        </a:spcAft>
                      </a:pPr>
                      <a:r>
                        <a:rPr lang="en-IN" sz="800">
                          <a:effectLst/>
                        </a:rPr>
                        <a:t>0.5627</a:t>
                      </a:r>
                      <a:endParaRPr lang="en-IN" sz="700">
                        <a:effectLst/>
                        <a:latin typeface="Times New Roman" panose="02020603050405020304" pitchFamily="18" charset="0"/>
                        <a:ea typeface="DejaVu Sans"/>
                      </a:endParaRPr>
                    </a:p>
                  </a:txBody>
                  <a:tcPr marL="31920" marR="31920" marT="31920" marB="31920"/>
                </a:tc>
                <a:tc>
                  <a:txBody>
                    <a:bodyPr/>
                    <a:lstStyle/>
                    <a:p>
                      <a:pPr>
                        <a:spcAft>
                          <a:spcPts val="0"/>
                        </a:spcAft>
                      </a:pPr>
                      <a:r>
                        <a:rPr lang="en-IN" sz="800">
                          <a:effectLst/>
                        </a:rPr>
                        <a:t>0.5056</a:t>
                      </a:r>
                      <a:endParaRPr lang="en-IN" sz="700">
                        <a:effectLst/>
                        <a:latin typeface="Times New Roman" panose="02020603050405020304" pitchFamily="18" charset="0"/>
                        <a:ea typeface="DejaVu Sans"/>
                      </a:endParaRPr>
                    </a:p>
                  </a:txBody>
                  <a:tcPr marL="31920" marR="31920" marT="31920" marB="31920"/>
                </a:tc>
                <a:tc>
                  <a:txBody>
                    <a:bodyPr/>
                    <a:lstStyle/>
                    <a:p>
                      <a:pPr>
                        <a:spcAft>
                          <a:spcPts val="0"/>
                        </a:spcAft>
                      </a:pPr>
                      <a:r>
                        <a:rPr lang="en-IN" sz="800">
                          <a:effectLst/>
                        </a:rPr>
                        <a:t>0.5014</a:t>
                      </a:r>
                      <a:endParaRPr lang="en-IN" sz="700">
                        <a:effectLst/>
                        <a:latin typeface="Times New Roman" panose="02020603050405020304" pitchFamily="18" charset="0"/>
                        <a:ea typeface="DejaVu Sans"/>
                      </a:endParaRPr>
                    </a:p>
                  </a:txBody>
                  <a:tcPr marL="31920" marR="31920" marT="31920" marB="31920"/>
                </a:tc>
                <a:tc>
                  <a:txBody>
                    <a:bodyPr/>
                    <a:lstStyle/>
                    <a:p>
                      <a:pPr>
                        <a:spcAft>
                          <a:spcPts val="0"/>
                        </a:spcAft>
                      </a:pPr>
                      <a:r>
                        <a:rPr lang="en-IN" sz="800">
                          <a:effectLst/>
                        </a:rPr>
                        <a:t>0.4156</a:t>
                      </a:r>
                      <a:endParaRPr lang="en-IN" sz="700">
                        <a:effectLst/>
                        <a:latin typeface="Times New Roman" panose="02020603050405020304" pitchFamily="18" charset="0"/>
                        <a:ea typeface="DejaVu Sans"/>
                      </a:endParaRPr>
                    </a:p>
                  </a:txBody>
                  <a:tcPr marL="31920" marR="31920" marT="31920" marB="31920"/>
                </a:tc>
                <a:extLst>
                  <a:ext uri="{0D108BD9-81ED-4DB2-BD59-A6C34878D82A}">
                    <a16:rowId xmlns:a16="http://schemas.microsoft.com/office/drawing/2014/main" xmlns="" val="2762851857"/>
                  </a:ext>
                </a:extLst>
              </a:tr>
              <a:tr h="228529">
                <a:tc>
                  <a:txBody>
                    <a:bodyPr/>
                    <a:lstStyle/>
                    <a:p>
                      <a:pPr>
                        <a:spcAft>
                          <a:spcPts val="0"/>
                        </a:spcAft>
                      </a:pPr>
                      <a:r>
                        <a:rPr lang="en-IN" sz="800">
                          <a:effectLst/>
                        </a:rPr>
                        <a:t>Dermatlogy</a:t>
                      </a:r>
                      <a:endParaRPr lang="en-IN" sz="700">
                        <a:effectLst/>
                        <a:latin typeface="Times New Roman" panose="02020603050405020304" pitchFamily="18" charset="0"/>
                        <a:ea typeface="DejaVu Sans"/>
                      </a:endParaRPr>
                    </a:p>
                  </a:txBody>
                  <a:tcPr marL="31920" marR="31920" marT="31920" marB="31920"/>
                </a:tc>
                <a:tc>
                  <a:txBody>
                    <a:bodyPr/>
                    <a:lstStyle/>
                    <a:p>
                      <a:pPr>
                        <a:spcAft>
                          <a:spcPts val="0"/>
                        </a:spcAft>
                      </a:pPr>
                      <a:r>
                        <a:rPr lang="en-IN" sz="800" dirty="0">
                          <a:effectLst/>
                        </a:rPr>
                        <a:t>0.9732</a:t>
                      </a:r>
                      <a:endParaRPr lang="en-IN" sz="700" dirty="0">
                        <a:effectLst/>
                        <a:latin typeface="Times New Roman" panose="02020603050405020304" pitchFamily="18" charset="0"/>
                        <a:ea typeface="DejaVu Sans"/>
                      </a:endParaRPr>
                    </a:p>
                  </a:txBody>
                  <a:tcPr marL="31920" marR="31920" marT="31920" marB="31920"/>
                </a:tc>
                <a:tc>
                  <a:txBody>
                    <a:bodyPr/>
                    <a:lstStyle/>
                    <a:p>
                      <a:pPr>
                        <a:spcAft>
                          <a:spcPts val="0"/>
                        </a:spcAft>
                      </a:pPr>
                      <a:r>
                        <a:rPr lang="en-IN" sz="800">
                          <a:effectLst/>
                        </a:rPr>
                        <a:t>0.9623</a:t>
                      </a:r>
                      <a:endParaRPr lang="en-IN" sz="700">
                        <a:effectLst/>
                        <a:latin typeface="Times New Roman" panose="02020603050405020304" pitchFamily="18" charset="0"/>
                        <a:ea typeface="DejaVu Sans"/>
                      </a:endParaRPr>
                    </a:p>
                  </a:txBody>
                  <a:tcPr marL="31920" marR="31920" marT="31920" marB="31920"/>
                </a:tc>
                <a:tc>
                  <a:txBody>
                    <a:bodyPr/>
                    <a:lstStyle/>
                    <a:p>
                      <a:pPr>
                        <a:spcAft>
                          <a:spcPts val="0"/>
                        </a:spcAft>
                      </a:pPr>
                      <a:r>
                        <a:rPr lang="en-IN" sz="800">
                          <a:effectLst/>
                        </a:rPr>
                        <a:t>0.9645</a:t>
                      </a:r>
                      <a:endParaRPr lang="en-IN" sz="700">
                        <a:effectLst/>
                        <a:latin typeface="Times New Roman" panose="02020603050405020304" pitchFamily="18" charset="0"/>
                        <a:ea typeface="DejaVu Sans"/>
                      </a:endParaRPr>
                    </a:p>
                  </a:txBody>
                  <a:tcPr marL="31920" marR="31920" marT="31920" marB="31920"/>
                </a:tc>
                <a:tc>
                  <a:txBody>
                    <a:bodyPr/>
                    <a:lstStyle/>
                    <a:p>
                      <a:pPr>
                        <a:spcAft>
                          <a:spcPts val="0"/>
                        </a:spcAft>
                      </a:pPr>
                      <a:r>
                        <a:rPr lang="en-IN" sz="800">
                          <a:effectLst/>
                        </a:rPr>
                        <a:t>0.9071</a:t>
                      </a:r>
                      <a:endParaRPr lang="en-IN" sz="700">
                        <a:effectLst/>
                        <a:latin typeface="Times New Roman" panose="02020603050405020304" pitchFamily="18" charset="0"/>
                        <a:ea typeface="DejaVu Sans"/>
                      </a:endParaRPr>
                    </a:p>
                  </a:txBody>
                  <a:tcPr marL="31920" marR="31920" marT="31920" marB="31920"/>
                </a:tc>
                <a:tc>
                  <a:txBody>
                    <a:bodyPr/>
                    <a:lstStyle/>
                    <a:p>
                      <a:pPr>
                        <a:spcAft>
                          <a:spcPts val="0"/>
                        </a:spcAft>
                      </a:pPr>
                      <a:r>
                        <a:rPr lang="en-IN" sz="800">
                          <a:effectLst/>
                        </a:rPr>
                        <a:t>0.9322</a:t>
                      </a:r>
                      <a:endParaRPr lang="en-IN" sz="700">
                        <a:effectLst/>
                        <a:latin typeface="Times New Roman" panose="02020603050405020304" pitchFamily="18" charset="0"/>
                        <a:ea typeface="DejaVu Sans"/>
                      </a:endParaRPr>
                    </a:p>
                  </a:txBody>
                  <a:tcPr marL="31920" marR="31920" marT="31920" marB="31920"/>
                </a:tc>
                <a:tc>
                  <a:txBody>
                    <a:bodyPr/>
                    <a:lstStyle/>
                    <a:p>
                      <a:pPr>
                        <a:spcAft>
                          <a:spcPts val="0"/>
                        </a:spcAft>
                      </a:pPr>
                      <a:r>
                        <a:rPr lang="en-IN" sz="800">
                          <a:effectLst/>
                        </a:rPr>
                        <a:t>0.9488</a:t>
                      </a:r>
                      <a:endParaRPr lang="en-IN" sz="700">
                        <a:effectLst/>
                        <a:latin typeface="Times New Roman" panose="02020603050405020304" pitchFamily="18" charset="0"/>
                        <a:ea typeface="DejaVu Sans"/>
                      </a:endParaRPr>
                    </a:p>
                  </a:txBody>
                  <a:tcPr marL="31920" marR="31920" marT="31920" marB="31920"/>
                </a:tc>
                <a:tc>
                  <a:txBody>
                    <a:bodyPr/>
                    <a:lstStyle/>
                    <a:p>
                      <a:pPr>
                        <a:spcAft>
                          <a:spcPts val="0"/>
                        </a:spcAft>
                      </a:pPr>
                      <a:r>
                        <a:rPr lang="en-IN" sz="800">
                          <a:effectLst/>
                        </a:rPr>
                        <a:t>0.8158</a:t>
                      </a:r>
                      <a:endParaRPr lang="en-IN" sz="700">
                        <a:effectLst/>
                        <a:latin typeface="Times New Roman" panose="02020603050405020304" pitchFamily="18" charset="0"/>
                        <a:ea typeface="DejaVu Sans"/>
                      </a:endParaRPr>
                    </a:p>
                  </a:txBody>
                  <a:tcPr marL="31920" marR="31920" marT="31920" marB="31920"/>
                </a:tc>
                <a:extLst>
                  <a:ext uri="{0D108BD9-81ED-4DB2-BD59-A6C34878D82A}">
                    <a16:rowId xmlns:a16="http://schemas.microsoft.com/office/drawing/2014/main" xmlns="" val="3833174750"/>
                  </a:ext>
                </a:extLst>
              </a:tr>
              <a:tr h="228529">
                <a:tc>
                  <a:txBody>
                    <a:bodyPr/>
                    <a:lstStyle/>
                    <a:p>
                      <a:pPr>
                        <a:spcAft>
                          <a:spcPts val="0"/>
                        </a:spcAft>
                      </a:pPr>
                      <a:r>
                        <a:rPr lang="en-IN" sz="800">
                          <a:effectLst/>
                        </a:rPr>
                        <a:t>Sonar</a:t>
                      </a:r>
                      <a:endParaRPr lang="en-IN" sz="700">
                        <a:effectLst/>
                        <a:latin typeface="Times New Roman" panose="02020603050405020304" pitchFamily="18" charset="0"/>
                        <a:ea typeface="DejaVu Sans"/>
                      </a:endParaRPr>
                    </a:p>
                  </a:txBody>
                  <a:tcPr marL="31920" marR="31920" marT="31920" marB="31920"/>
                </a:tc>
                <a:tc>
                  <a:txBody>
                    <a:bodyPr/>
                    <a:lstStyle/>
                    <a:p>
                      <a:pPr>
                        <a:spcAft>
                          <a:spcPts val="0"/>
                        </a:spcAft>
                      </a:pPr>
                      <a:r>
                        <a:rPr lang="en-IN" sz="800">
                          <a:effectLst/>
                        </a:rPr>
                        <a:t>0.7340</a:t>
                      </a:r>
                      <a:endParaRPr lang="en-IN" sz="700">
                        <a:effectLst/>
                        <a:latin typeface="Times New Roman" panose="02020603050405020304" pitchFamily="18" charset="0"/>
                        <a:ea typeface="DejaVu Sans"/>
                      </a:endParaRPr>
                    </a:p>
                  </a:txBody>
                  <a:tcPr marL="31920" marR="31920" marT="31920" marB="31920"/>
                </a:tc>
                <a:tc>
                  <a:txBody>
                    <a:bodyPr/>
                    <a:lstStyle/>
                    <a:p>
                      <a:pPr>
                        <a:spcAft>
                          <a:spcPts val="0"/>
                        </a:spcAft>
                      </a:pPr>
                      <a:r>
                        <a:rPr lang="en-IN" sz="800">
                          <a:effectLst/>
                        </a:rPr>
                        <a:t>0.7370</a:t>
                      </a:r>
                      <a:endParaRPr lang="en-IN" sz="700">
                        <a:effectLst/>
                        <a:latin typeface="Times New Roman" panose="02020603050405020304" pitchFamily="18" charset="0"/>
                        <a:ea typeface="DejaVu Sans"/>
                      </a:endParaRPr>
                    </a:p>
                  </a:txBody>
                  <a:tcPr marL="31920" marR="31920" marT="31920" marB="31920"/>
                </a:tc>
                <a:tc>
                  <a:txBody>
                    <a:bodyPr/>
                    <a:lstStyle/>
                    <a:p>
                      <a:pPr>
                        <a:spcAft>
                          <a:spcPts val="0"/>
                        </a:spcAft>
                      </a:pPr>
                      <a:r>
                        <a:rPr lang="en-IN" sz="800">
                          <a:effectLst/>
                        </a:rPr>
                        <a:t>0.7170</a:t>
                      </a:r>
                      <a:endParaRPr lang="en-IN" sz="700">
                        <a:effectLst/>
                        <a:latin typeface="Times New Roman" panose="02020603050405020304" pitchFamily="18" charset="0"/>
                        <a:ea typeface="DejaVu Sans"/>
                      </a:endParaRPr>
                    </a:p>
                  </a:txBody>
                  <a:tcPr marL="31920" marR="31920" marT="31920" marB="31920"/>
                </a:tc>
                <a:tc>
                  <a:txBody>
                    <a:bodyPr/>
                    <a:lstStyle/>
                    <a:p>
                      <a:pPr>
                        <a:spcAft>
                          <a:spcPts val="0"/>
                        </a:spcAft>
                      </a:pPr>
                      <a:r>
                        <a:rPr lang="en-IN" sz="800">
                          <a:effectLst/>
                        </a:rPr>
                        <a:t>0.7230</a:t>
                      </a:r>
                      <a:endParaRPr lang="en-IN" sz="700">
                        <a:effectLst/>
                        <a:latin typeface="Times New Roman" panose="02020603050405020304" pitchFamily="18" charset="0"/>
                        <a:ea typeface="DejaVu Sans"/>
                      </a:endParaRPr>
                    </a:p>
                  </a:txBody>
                  <a:tcPr marL="31920" marR="31920" marT="31920" marB="31920"/>
                </a:tc>
                <a:tc>
                  <a:txBody>
                    <a:bodyPr/>
                    <a:lstStyle/>
                    <a:p>
                      <a:pPr>
                        <a:spcAft>
                          <a:spcPts val="0"/>
                        </a:spcAft>
                      </a:pPr>
                      <a:r>
                        <a:rPr lang="en-IN" sz="800">
                          <a:effectLst/>
                        </a:rPr>
                        <a:t>0.7140</a:t>
                      </a:r>
                      <a:endParaRPr lang="en-IN" sz="700">
                        <a:effectLst/>
                        <a:latin typeface="Times New Roman" panose="02020603050405020304" pitchFamily="18" charset="0"/>
                        <a:ea typeface="DejaVu Sans"/>
                      </a:endParaRPr>
                    </a:p>
                  </a:txBody>
                  <a:tcPr marL="31920" marR="31920" marT="31920" marB="31920"/>
                </a:tc>
                <a:tc>
                  <a:txBody>
                    <a:bodyPr/>
                    <a:lstStyle/>
                    <a:p>
                      <a:pPr>
                        <a:spcAft>
                          <a:spcPts val="0"/>
                        </a:spcAft>
                      </a:pPr>
                      <a:r>
                        <a:rPr lang="en-IN" sz="800">
                          <a:effectLst/>
                        </a:rPr>
                        <a:t>0.7140</a:t>
                      </a:r>
                      <a:endParaRPr lang="en-IN" sz="700">
                        <a:effectLst/>
                        <a:latin typeface="Times New Roman" panose="02020603050405020304" pitchFamily="18" charset="0"/>
                        <a:ea typeface="DejaVu Sans"/>
                      </a:endParaRPr>
                    </a:p>
                  </a:txBody>
                  <a:tcPr marL="31920" marR="31920" marT="31920" marB="31920"/>
                </a:tc>
                <a:tc>
                  <a:txBody>
                    <a:bodyPr/>
                    <a:lstStyle/>
                    <a:p>
                      <a:pPr>
                        <a:spcAft>
                          <a:spcPts val="0"/>
                        </a:spcAft>
                      </a:pPr>
                      <a:r>
                        <a:rPr lang="en-IN" sz="800">
                          <a:effectLst/>
                        </a:rPr>
                        <a:t>0.7019</a:t>
                      </a:r>
                      <a:endParaRPr lang="en-IN" sz="700">
                        <a:effectLst/>
                        <a:latin typeface="Times New Roman" panose="02020603050405020304" pitchFamily="18" charset="0"/>
                        <a:ea typeface="DejaVu Sans"/>
                      </a:endParaRPr>
                    </a:p>
                  </a:txBody>
                  <a:tcPr marL="31920" marR="31920" marT="31920" marB="31920"/>
                </a:tc>
                <a:extLst>
                  <a:ext uri="{0D108BD9-81ED-4DB2-BD59-A6C34878D82A}">
                    <a16:rowId xmlns:a16="http://schemas.microsoft.com/office/drawing/2014/main" xmlns="" val="3713003217"/>
                  </a:ext>
                </a:extLst>
              </a:tr>
              <a:tr h="273770">
                <a:tc>
                  <a:txBody>
                    <a:bodyPr/>
                    <a:lstStyle/>
                    <a:p>
                      <a:pPr>
                        <a:spcAft>
                          <a:spcPts val="0"/>
                        </a:spcAft>
                      </a:pPr>
                      <a:r>
                        <a:rPr lang="en-IN" sz="800">
                          <a:effectLst/>
                        </a:rPr>
                        <a:t>BreastEW</a:t>
                      </a:r>
                      <a:endParaRPr lang="en-IN" sz="700">
                        <a:effectLst/>
                        <a:latin typeface="Times New Roman" panose="02020603050405020304" pitchFamily="18" charset="0"/>
                        <a:ea typeface="DejaVu Sans"/>
                      </a:endParaRPr>
                    </a:p>
                  </a:txBody>
                  <a:tcPr marL="31920" marR="31920" marT="31920" marB="31920"/>
                </a:tc>
                <a:tc>
                  <a:txBody>
                    <a:bodyPr/>
                    <a:lstStyle/>
                    <a:p>
                      <a:pPr>
                        <a:spcAft>
                          <a:spcPts val="0"/>
                        </a:spcAft>
                      </a:pPr>
                      <a:r>
                        <a:rPr lang="en-IN" sz="800">
                          <a:effectLst/>
                        </a:rPr>
                        <a:t>0.9610</a:t>
                      </a:r>
                      <a:endParaRPr lang="en-IN" sz="700">
                        <a:effectLst/>
                        <a:latin typeface="Times New Roman" panose="02020603050405020304" pitchFamily="18" charset="0"/>
                        <a:ea typeface="DejaVu Sans"/>
                      </a:endParaRPr>
                    </a:p>
                  </a:txBody>
                  <a:tcPr marL="31920" marR="31920" marT="31920" marB="31920"/>
                </a:tc>
                <a:tc>
                  <a:txBody>
                    <a:bodyPr/>
                    <a:lstStyle/>
                    <a:p>
                      <a:pPr>
                        <a:spcAft>
                          <a:spcPts val="0"/>
                        </a:spcAft>
                      </a:pPr>
                      <a:r>
                        <a:rPr lang="en-IN" sz="800">
                          <a:effectLst/>
                        </a:rPr>
                        <a:t>0.9420</a:t>
                      </a:r>
                      <a:endParaRPr lang="en-IN" sz="700">
                        <a:effectLst/>
                        <a:latin typeface="Times New Roman" panose="02020603050405020304" pitchFamily="18" charset="0"/>
                        <a:ea typeface="DejaVu Sans"/>
                      </a:endParaRPr>
                    </a:p>
                  </a:txBody>
                  <a:tcPr marL="31920" marR="31920" marT="31920" marB="31920"/>
                </a:tc>
                <a:tc>
                  <a:txBody>
                    <a:bodyPr/>
                    <a:lstStyle/>
                    <a:p>
                      <a:pPr>
                        <a:spcAft>
                          <a:spcPts val="0"/>
                        </a:spcAft>
                      </a:pPr>
                      <a:r>
                        <a:rPr lang="en-IN" sz="800">
                          <a:effectLst/>
                        </a:rPr>
                        <a:t>0.9350</a:t>
                      </a:r>
                      <a:endParaRPr lang="en-IN" sz="700">
                        <a:effectLst/>
                        <a:latin typeface="Times New Roman" panose="02020603050405020304" pitchFamily="18" charset="0"/>
                        <a:ea typeface="DejaVu Sans"/>
                      </a:endParaRPr>
                    </a:p>
                  </a:txBody>
                  <a:tcPr marL="31920" marR="31920" marT="31920" marB="31920"/>
                </a:tc>
                <a:tc>
                  <a:txBody>
                    <a:bodyPr/>
                    <a:lstStyle/>
                    <a:p>
                      <a:pPr>
                        <a:spcAft>
                          <a:spcPts val="0"/>
                        </a:spcAft>
                      </a:pPr>
                      <a:r>
                        <a:rPr lang="en-IN" sz="800">
                          <a:effectLst/>
                        </a:rPr>
                        <a:t>0.9490</a:t>
                      </a:r>
                      <a:endParaRPr lang="en-IN" sz="700">
                        <a:effectLst/>
                        <a:latin typeface="Times New Roman" panose="02020603050405020304" pitchFamily="18" charset="0"/>
                        <a:ea typeface="DejaVu Sans"/>
                      </a:endParaRPr>
                    </a:p>
                  </a:txBody>
                  <a:tcPr marL="31920" marR="31920" marT="31920" marB="31920"/>
                </a:tc>
                <a:tc>
                  <a:txBody>
                    <a:bodyPr/>
                    <a:lstStyle/>
                    <a:p>
                      <a:pPr>
                        <a:spcAft>
                          <a:spcPts val="0"/>
                        </a:spcAft>
                      </a:pPr>
                      <a:r>
                        <a:rPr lang="en-IN" sz="800">
                          <a:effectLst/>
                        </a:rPr>
                        <a:t>0.9420</a:t>
                      </a:r>
                      <a:endParaRPr lang="en-IN" sz="700">
                        <a:effectLst/>
                        <a:latin typeface="Times New Roman" panose="02020603050405020304" pitchFamily="18" charset="0"/>
                        <a:ea typeface="DejaVu Sans"/>
                      </a:endParaRPr>
                    </a:p>
                  </a:txBody>
                  <a:tcPr marL="31920" marR="31920" marT="31920" marB="31920"/>
                </a:tc>
                <a:tc>
                  <a:txBody>
                    <a:bodyPr/>
                    <a:lstStyle/>
                    <a:p>
                      <a:pPr>
                        <a:spcAft>
                          <a:spcPts val="0"/>
                        </a:spcAft>
                      </a:pPr>
                      <a:r>
                        <a:rPr lang="en-IN" sz="800">
                          <a:effectLst/>
                        </a:rPr>
                        <a:t>0.9490</a:t>
                      </a:r>
                      <a:endParaRPr lang="en-IN" sz="700">
                        <a:effectLst/>
                        <a:latin typeface="Times New Roman" panose="02020603050405020304" pitchFamily="18" charset="0"/>
                        <a:ea typeface="DejaVu Sans"/>
                      </a:endParaRPr>
                    </a:p>
                  </a:txBody>
                  <a:tcPr marL="31920" marR="31920" marT="31920" marB="31920"/>
                </a:tc>
                <a:tc>
                  <a:txBody>
                    <a:bodyPr/>
                    <a:lstStyle/>
                    <a:p>
                      <a:pPr>
                        <a:spcAft>
                          <a:spcPts val="0"/>
                        </a:spcAft>
                      </a:pPr>
                      <a:r>
                        <a:rPr lang="en-IN" sz="800">
                          <a:effectLst/>
                        </a:rPr>
                        <a:t>0.9311</a:t>
                      </a:r>
                      <a:endParaRPr lang="en-IN" sz="700">
                        <a:effectLst/>
                        <a:latin typeface="Times New Roman" panose="02020603050405020304" pitchFamily="18" charset="0"/>
                        <a:ea typeface="DejaVu Sans"/>
                      </a:endParaRPr>
                    </a:p>
                  </a:txBody>
                  <a:tcPr marL="31920" marR="31920" marT="31920" marB="31920"/>
                </a:tc>
                <a:extLst>
                  <a:ext uri="{0D108BD9-81ED-4DB2-BD59-A6C34878D82A}">
                    <a16:rowId xmlns:a16="http://schemas.microsoft.com/office/drawing/2014/main" xmlns="" val="220350642"/>
                  </a:ext>
                </a:extLst>
              </a:tr>
              <a:tr h="228529">
                <a:tc>
                  <a:txBody>
                    <a:bodyPr/>
                    <a:lstStyle/>
                    <a:p>
                      <a:pPr>
                        <a:spcAft>
                          <a:spcPts val="0"/>
                        </a:spcAft>
                      </a:pPr>
                      <a:r>
                        <a:rPr lang="en-IN" sz="800">
                          <a:effectLst/>
                        </a:rPr>
                        <a:t>SoybeanSmall</a:t>
                      </a:r>
                      <a:endParaRPr lang="en-IN" sz="700">
                        <a:effectLst/>
                        <a:latin typeface="Times New Roman" panose="02020603050405020304" pitchFamily="18" charset="0"/>
                        <a:ea typeface="DejaVu Sans"/>
                      </a:endParaRPr>
                    </a:p>
                  </a:txBody>
                  <a:tcPr marL="31920" marR="31920" marT="31920" marB="31920"/>
                </a:tc>
                <a:tc>
                  <a:txBody>
                    <a:bodyPr/>
                    <a:lstStyle/>
                    <a:p>
                      <a:pPr>
                        <a:spcAft>
                          <a:spcPts val="0"/>
                        </a:spcAft>
                      </a:pPr>
                      <a:r>
                        <a:rPr lang="en-IN" sz="800">
                          <a:effectLst/>
                        </a:rPr>
                        <a:t>0.9708</a:t>
                      </a:r>
                      <a:endParaRPr lang="en-IN" sz="700">
                        <a:effectLst/>
                        <a:latin typeface="Times New Roman" panose="02020603050405020304" pitchFamily="18" charset="0"/>
                        <a:ea typeface="DejaVu Sans"/>
                      </a:endParaRPr>
                    </a:p>
                  </a:txBody>
                  <a:tcPr marL="31920" marR="31920" marT="31920" marB="31920"/>
                </a:tc>
                <a:tc>
                  <a:txBody>
                    <a:bodyPr/>
                    <a:lstStyle/>
                    <a:p>
                      <a:pPr>
                        <a:spcAft>
                          <a:spcPts val="0"/>
                        </a:spcAft>
                      </a:pPr>
                      <a:r>
                        <a:rPr lang="en-IN" sz="800">
                          <a:effectLst/>
                        </a:rPr>
                        <a:t>0.9736</a:t>
                      </a:r>
                      <a:endParaRPr lang="en-IN" sz="700">
                        <a:effectLst/>
                        <a:latin typeface="Times New Roman" panose="02020603050405020304" pitchFamily="18" charset="0"/>
                        <a:ea typeface="DejaVu Sans"/>
                      </a:endParaRPr>
                    </a:p>
                  </a:txBody>
                  <a:tcPr marL="31920" marR="31920" marT="31920" marB="31920"/>
                </a:tc>
                <a:tc>
                  <a:txBody>
                    <a:bodyPr/>
                    <a:lstStyle/>
                    <a:p>
                      <a:pPr>
                        <a:spcAft>
                          <a:spcPts val="0"/>
                        </a:spcAft>
                      </a:pPr>
                      <a:r>
                        <a:rPr lang="en-IN" sz="800">
                          <a:effectLst/>
                        </a:rPr>
                        <a:t>0.9438</a:t>
                      </a:r>
                      <a:endParaRPr lang="en-IN" sz="700">
                        <a:effectLst/>
                        <a:latin typeface="Times New Roman" panose="02020603050405020304" pitchFamily="18" charset="0"/>
                        <a:ea typeface="DejaVu Sans"/>
                      </a:endParaRPr>
                    </a:p>
                  </a:txBody>
                  <a:tcPr marL="31920" marR="31920" marT="31920" marB="31920"/>
                </a:tc>
                <a:tc>
                  <a:txBody>
                    <a:bodyPr/>
                    <a:lstStyle/>
                    <a:p>
                      <a:pPr>
                        <a:spcAft>
                          <a:spcPts val="0"/>
                        </a:spcAft>
                      </a:pPr>
                      <a:r>
                        <a:rPr lang="en-IN" sz="800">
                          <a:effectLst/>
                        </a:rPr>
                        <a:t>0.8648</a:t>
                      </a:r>
                      <a:endParaRPr lang="en-IN" sz="700">
                        <a:effectLst/>
                        <a:latin typeface="Times New Roman" panose="02020603050405020304" pitchFamily="18" charset="0"/>
                        <a:ea typeface="DejaVu Sans"/>
                      </a:endParaRPr>
                    </a:p>
                  </a:txBody>
                  <a:tcPr marL="31920" marR="31920" marT="31920" marB="31920"/>
                </a:tc>
                <a:tc>
                  <a:txBody>
                    <a:bodyPr/>
                    <a:lstStyle/>
                    <a:p>
                      <a:pPr>
                        <a:spcAft>
                          <a:spcPts val="0"/>
                        </a:spcAft>
                      </a:pPr>
                      <a:r>
                        <a:rPr lang="en-IN" sz="800">
                          <a:effectLst/>
                        </a:rPr>
                        <a:t>0.9098</a:t>
                      </a:r>
                      <a:endParaRPr lang="en-IN" sz="700">
                        <a:effectLst/>
                        <a:latin typeface="Times New Roman" panose="02020603050405020304" pitchFamily="18" charset="0"/>
                        <a:ea typeface="DejaVu Sans"/>
                      </a:endParaRPr>
                    </a:p>
                  </a:txBody>
                  <a:tcPr marL="31920" marR="31920" marT="31920" marB="31920"/>
                </a:tc>
                <a:tc>
                  <a:txBody>
                    <a:bodyPr/>
                    <a:lstStyle/>
                    <a:p>
                      <a:pPr>
                        <a:spcAft>
                          <a:spcPts val="0"/>
                        </a:spcAft>
                      </a:pPr>
                      <a:r>
                        <a:rPr lang="en-IN" sz="800">
                          <a:effectLst/>
                        </a:rPr>
                        <a:t>0.9205</a:t>
                      </a:r>
                      <a:endParaRPr lang="en-IN" sz="700">
                        <a:effectLst/>
                        <a:latin typeface="Times New Roman" panose="02020603050405020304" pitchFamily="18" charset="0"/>
                        <a:ea typeface="DejaVu Sans"/>
                      </a:endParaRPr>
                    </a:p>
                  </a:txBody>
                  <a:tcPr marL="31920" marR="31920" marT="31920" marB="31920"/>
                </a:tc>
                <a:tc>
                  <a:txBody>
                    <a:bodyPr/>
                    <a:lstStyle/>
                    <a:p>
                      <a:pPr>
                        <a:spcAft>
                          <a:spcPts val="0"/>
                        </a:spcAft>
                      </a:pPr>
                      <a:r>
                        <a:rPr lang="en-IN" sz="800">
                          <a:effectLst/>
                        </a:rPr>
                        <a:t>0.875</a:t>
                      </a:r>
                      <a:endParaRPr lang="en-IN" sz="700">
                        <a:effectLst/>
                        <a:latin typeface="Times New Roman" panose="02020603050405020304" pitchFamily="18" charset="0"/>
                        <a:ea typeface="DejaVu Sans"/>
                      </a:endParaRPr>
                    </a:p>
                  </a:txBody>
                  <a:tcPr marL="31920" marR="31920" marT="31920" marB="31920"/>
                </a:tc>
                <a:extLst>
                  <a:ext uri="{0D108BD9-81ED-4DB2-BD59-A6C34878D82A}">
                    <a16:rowId xmlns:a16="http://schemas.microsoft.com/office/drawing/2014/main" xmlns="" val="3788678050"/>
                  </a:ext>
                </a:extLst>
              </a:tr>
              <a:tr h="228529">
                <a:tc>
                  <a:txBody>
                    <a:bodyPr/>
                    <a:lstStyle/>
                    <a:p>
                      <a:pPr>
                        <a:spcAft>
                          <a:spcPts val="0"/>
                        </a:spcAft>
                      </a:pPr>
                      <a:r>
                        <a:rPr lang="en-IN" sz="800">
                          <a:effectLst/>
                        </a:rPr>
                        <a:t>Movementlibras</a:t>
                      </a:r>
                      <a:endParaRPr lang="en-IN" sz="700">
                        <a:effectLst/>
                        <a:latin typeface="Times New Roman" panose="02020603050405020304" pitchFamily="18" charset="0"/>
                        <a:ea typeface="DejaVu Sans"/>
                      </a:endParaRPr>
                    </a:p>
                  </a:txBody>
                  <a:tcPr marL="31920" marR="31920" marT="31920" marB="31920"/>
                </a:tc>
                <a:tc>
                  <a:txBody>
                    <a:bodyPr/>
                    <a:lstStyle/>
                    <a:p>
                      <a:pPr>
                        <a:spcAft>
                          <a:spcPts val="0"/>
                        </a:spcAft>
                      </a:pPr>
                      <a:r>
                        <a:rPr lang="en-IN" sz="800">
                          <a:effectLst/>
                        </a:rPr>
                        <a:t>0.6938</a:t>
                      </a:r>
                      <a:endParaRPr lang="en-IN" sz="700">
                        <a:effectLst/>
                        <a:latin typeface="Times New Roman" panose="02020603050405020304" pitchFamily="18" charset="0"/>
                        <a:ea typeface="DejaVu Sans"/>
                      </a:endParaRPr>
                    </a:p>
                  </a:txBody>
                  <a:tcPr marL="31920" marR="31920" marT="31920" marB="31920"/>
                </a:tc>
                <a:tc>
                  <a:txBody>
                    <a:bodyPr/>
                    <a:lstStyle/>
                    <a:p>
                      <a:pPr>
                        <a:spcAft>
                          <a:spcPts val="0"/>
                        </a:spcAft>
                      </a:pPr>
                      <a:r>
                        <a:rPr lang="en-IN" sz="800">
                          <a:effectLst/>
                        </a:rPr>
                        <a:t>0.6899</a:t>
                      </a:r>
                      <a:endParaRPr lang="en-IN" sz="700">
                        <a:effectLst/>
                        <a:latin typeface="Times New Roman" panose="02020603050405020304" pitchFamily="18" charset="0"/>
                        <a:ea typeface="DejaVu Sans"/>
                      </a:endParaRPr>
                    </a:p>
                  </a:txBody>
                  <a:tcPr marL="31920" marR="31920" marT="31920" marB="31920"/>
                </a:tc>
                <a:tc>
                  <a:txBody>
                    <a:bodyPr/>
                    <a:lstStyle/>
                    <a:p>
                      <a:pPr>
                        <a:spcAft>
                          <a:spcPts val="0"/>
                        </a:spcAft>
                      </a:pPr>
                      <a:r>
                        <a:rPr lang="en-IN" sz="800">
                          <a:effectLst/>
                        </a:rPr>
                        <a:t>0.6902</a:t>
                      </a:r>
                      <a:endParaRPr lang="en-IN" sz="700">
                        <a:effectLst/>
                        <a:latin typeface="Times New Roman" panose="02020603050405020304" pitchFamily="18" charset="0"/>
                        <a:ea typeface="DejaVu Sans"/>
                      </a:endParaRPr>
                    </a:p>
                  </a:txBody>
                  <a:tcPr marL="31920" marR="31920" marT="31920" marB="31920"/>
                </a:tc>
                <a:tc>
                  <a:txBody>
                    <a:bodyPr/>
                    <a:lstStyle/>
                    <a:p>
                      <a:pPr>
                        <a:spcAft>
                          <a:spcPts val="0"/>
                        </a:spcAft>
                      </a:pPr>
                      <a:r>
                        <a:rPr lang="en-IN" sz="800">
                          <a:effectLst/>
                        </a:rPr>
                        <a:t>0.6466</a:t>
                      </a:r>
                      <a:endParaRPr lang="en-IN" sz="700">
                        <a:effectLst/>
                        <a:latin typeface="Times New Roman" panose="02020603050405020304" pitchFamily="18" charset="0"/>
                        <a:ea typeface="DejaVu Sans"/>
                      </a:endParaRPr>
                    </a:p>
                  </a:txBody>
                  <a:tcPr marL="31920" marR="31920" marT="31920" marB="31920"/>
                </a:tc>
                <a:tc>
                  <a:txBody>
                    <a:bodyPr/>
                    <a:lstStyle/>
                    <a:p>
                      <a:pPr>
                        <a:spcAft>
                          <a:spcPts val="0"/>
                        </a:spcAft>
                      </a:pPr>
                      <a:r>
                        <a:rPr lang="en-IN" sz="800">
                          <a:effectLst/>
                        </a:rPr>
                        <a:t>0.6597</a:t>
                      </a:r>
                      <a:endParaRPr lang="en-IN" sz="700">
                        <a:effectLst/>
                        <a:latin typeface="Times New Roman" panose="02020603050405020304" pitchFamily="18" charset="0"/>
                        <a:ea typeface="DejaVu Sans"/>
                      </a:endParaRPr>
                    </a:p>
                  </a:txBody>
                  <a:tcPr marL="31920" marR="31920" marT="31920" marB="31920"/>
                </a:tc>
                <a:tc>
                  <a:txBody>
                    <a:bodyPr/>
                    <a:lstStyle/>
                    <a:p>
                      <a:pPr>
                        <a:spcAft>
                          <a:spcPts val="0"/>
                        </a:spcAft>
                      </a:pPr>
                      <a:r>
                        <a:rPr lang="en-IN" sz="800">
                          <a:effectLst/>
                        </a:rPr>
                        <a:t>0.6866</a:t>
                      </a:r>
                      <a:endParaRPr lang="en-IN" sz="700">
                        <a:effectLst/>
                        <a:latin typeface="Times New Roman" panose="02020603050405020304" pitchFamily="18" charset="0"/>
                        <a:ea typeface="DejaVu Sans"/>
                      </a:endParaRPr>
                    </a:p>
                  </a:txBody>
                  <a:tcPr marL="31920" marR="31920" marT="31920" marB="31920"/>
                </a:tc>
                <a:tc>
                  <a:txBody>
                    <a:bodyPr/>
                    <a:lstStyle/>
                    <a:p>
                      <a:pPr>
                        <a:spcAft>
                          <a:spcPts val="0"/>
                        </a:spcAft>
                      </a:pPr>
                      <a:r>
                        <a:rPr lang="en-IN" sz="800">
                          <a:effectLst/>
                        </a:rPr>
                        <a:t>0.6436</a:t>
                      </a:r>
                      <a:endParaRPr lang="en-IN" sz="700">
                        <a:effectLst/>
                        <a:latin typeface="Times New Roman" panose="02020603050405020304" pitchFamily="18" charset="0"/>
                        <a:ea typeface="DejaVu Sans"/>
                      </a:endParaRPr>
                    </a:p>
                  </a:txBody>
                  <a:tcPr marL="31920" marR="31920" marT="31920" marB="31920"/>
                </a:tc>
                <a:extLst>
                  <a:ext uri="{0D108BD9-81ED-4DB2-BD59-A6C34878D82A}">
                    <a16:rowId xmlns:a16="http://schemas.microsoft.com/office/drawing/2014/main" xmlns="" val="1370240595"/>
                  </a:ext>
                </a:extLst>
              </a:tr>
              <a:tr h="228529">
                <a:tc>
                  <a:txBody>
                    <a:bodyPr/>
                    <a:lstStyle/>
                    <a:p>
                      <a:pPr>
                        <a:spcAft>
                          <a:spcPts val="0"/>
                        </a:spcAft>
                      </a:pPr>
                      <a:r>
                        <a:rPr lang="en-IN" sz="800">
                          <a:effectLst/>
                        </a:rPr>
                        <a:t>Parkinsons</a:t>
                      </a:r>
                      <a:endParaRPr lang="en-IN" sz="700">
                        <a:effectLst/>
                        <a:latin typeface="Times New Roman" panose="02020603050405020304" pitchFamily="18" charset="0"/>
                        <a:ea typeface="DejaVu Sans"/>
                      </a:endParaRPr>
                    </a:p>
                  </a:txBody>
                  <a:tcPr marL="31920" marR="31920" marT="31920" marB="31920"/>
                </a:tc>
                <a:tc>
                  <a:txBody>
                    <a:bodyPr/>
                    <a:lstStyle/>
                    <a:p>
                      <a:pPr>
                        <a:spcAft>
                          <a:spcPts val="0"/>
                        </a:spcAft>
                      </a:pPr>
                      <a:r>
                        <a:rPr lang="en-IN" sz="800" dirty="0">
                          <a:effectLst/>
                        </a:rPr>
                        <a:t>0.9702</a:t>
                      </a:r>
                      <a:endParaRPr lang="en-IN" sz="700" dirty="0">
                        <a:effectLst/>
                        <a:latin typeface="Times New Roman" panose="02020603050405020304" pitchFamily="18" charset="0"/>
                        <a:ea typeface="DejaVu Sans"/>
                      </a:endParaRPr>
                    </a:p>
                  </a:txBody>
                  <a:tcPr marL="31920" marR="31920" marT="31920" marB="31920"/>
                </a:tc>
                <a:tc>
                  <a:txBody>
                    <a:bodyPr/>
                    <a:lstStyle/>
                    <a:p>
                      <a:pPr>
                        <a:spcAft>
                          <a:spcPts val="0"/>
                        </a:spcAft>
                      </a:pPr>
                      <a:r>
                        <a:rPr lang="en-IN" sz="800">
                          <a:effectLst/>
                        </a:rPr>
                        <a:t>0.8429</a:t>
                      </a:r>
                      <a:endParaRPr lang="en-IN" sz="700">
                        <a:effectLst/>
                        <a:latin typeface="Times New Roman" panose="02020603050405020304" pitchFamily="18" charset="0"/>
                        <a:ea typeface="DejaVu Sans"/>
                      </a:endParaRPr>
                    </a:p>
                  </a:txBody>
                  <a:tcPr marL="31920" marR="31920" marT="31920" marB="31920"/>
                </a:tc>
                <a:tc>
                  <a:txBody>
                    <a:bodyPr/>
                    <a:lstStyle/>
                    <a:p>
                      <a:pPr>
                        <a:spcAft>
                          <a:spcPts val="0"/>
                        </a:spcAft>
                      </a:pPr>
                      <a:r>
                        <a:rPr lang="en-IN" sz="800">
                          <a:effectLst/>
                        </a:rPr>
                        <a:t>0.8492</a:t>
                      </a:r>
                      <a:endParaRPr lang="en-IN" sz="700">
                        <a:effectLst/>
                        <a:latin typeface="Times New Roman" panose="02020603050405020304" pitchFamily="18" charset="0"/>
                        <a:ea typeface="DejaVu Sans"/>
                      </a:endParaRPr>
                    </a:p>
                  </a:txBody>
                  <a:tcPr marL="31920" marR="31920" marT="31920" marB="31920"/>
                </a:tc>
                <a:tc>
                  <a:txBody>
                    <a:bodyPr/>
                    <a:lstStyle/>
                    <a:p>
                      <a:pPr>
                        <a:spcAft>
                          <a:spcPts val="0"/>
                        </a:spcAft>
                      </a:pPr>
                      <a:r>
                        <a:rPr lang="en-IN" sz="800">
                          <a:effectLst/>
                        </a:rPr>
                        <a:t>0.8653</a:t>
                      </a:r>
                      <a:endParaRPr lang="en-IN" sz="700">
                        <a:effectLst/>
                        <a:latin typeface="Times New Roman" panose="02020603050405020304" pitchFamily="18" charset="0"/>
                        <a:ea typeface="DejaVu Sans"/>
                      </a:endParaRPr>
                    </a:p>
                  </a:txBody>
                  <a:tcPr marL="31920" marR="31920" marT="31920" marB="31920"/>
                </a:tc>
                <a:tc>
                  <a:txBody>
                    <a:bodyPr/>
                    <a:lstStyle/>
                    <a:p>
                      <a:pPr>
                        <a:spcAft>
                          <a:spcPts val="0"/>
                        </a:spcAft>
                      </a:pPr>
                      <a:r>
                        <a:rPr lang="en-IN" sz="800">
                          <a:effectLst/>
                        </a:rPr>
                        <a:t>0.8367</a:t>
                      </a:r>
                      <a:endParaRPr lang="en-IN" sz="700">
                        <a:effectLst/>
                        <a:latin typeface="Times New Roman" panose="02020603050405020304" pitchFamily="18" charset="0"/>
                        <a:ea typeface="DejaVu Sans"/>
                      </a:endParaRPr>
                    </a:p>
                  </a:txBody>
                  <a:tcPr marL="31920" marR="31920" marT="31920" marB="31920"/>
                </a:tc>
                <a:tc>
                  <a:txBody>
                    <a:bodyPr/>
                    <a:lstStyle/>
                    <a:p>
                      <a:pPr>
                        <a:spcAft>
                          <a:spcPts val="0"/>
                        </a:spcAft>
                      </a:pPr>
                      <a:r>
                        <a:rPr lang="en-IN" sz="800">
                          <a:effectLst/>
                        </a:rPr>
                        <a:t>0.8367</a:t>
                      </a:r>
                      <a:endParaRPr lang="en-IN" sz="700">
                        <a:effectLst/>
                        <a:latin typeface="Times New Roman" panose="02020603050405020304" pitchFamily="18" charset="0"/>
                        <a:ea typeface="DejaVu Sans"/>
                      </a:endParaRPr>
                    </a:p>
                  </a:txBody>
                  <a:tcPr marL="31920" marR="31920" marT="31920" marB="31920"/>
                </a:tc>
                <a:tc>
                  <a:txBody>
                    <a:bodyPr/>
                    <a:lstStyle/>
                    <a:p>
                      <a:pPr>
                        <a:spcAft>
                          <a:spcPts val="0"/>
                        </a:spcAft>
                      </a:pPr>
                      <a:r>
                        <a:rPr lang="en-IN" sz="800">
                          <a:effectLst/>
                        </a:rPr>
                        <a:t>0.8087</a:t>
                      </a:r>
                      <a:endParaRPr lang="en-IN" sz="700">
                        <a:effectLst/>
                        <a:latin typeface="Times New Roman" panose="02020603050405020304" pitchFamily="18" charset="0"/>
                        <a:ea typeface="DejaVu Sans"/>
                      </a:endParaRPr>
                    </a:p>
                  </a:txBody>
                  <a:tcPr marL="31920" marR="31920" marT="31920" marB="31920"/>
                </a:tc>
                <a:extLst>
                  <a:ext uri="{0D108BD9-81ED-4DB2-BD59-A6C34878D82A}">
                    <a16:rowId xmlns:a16="http://schemas.microsoft.com/office/drawing/2014/main" xmlns="" val="3446640754"/>
                  </a:ext>
                </a:extLst>
              </a:tr>
              <a:tr h="228529">
                <a:tc>
                  <a:txBody>
                    <a:bodyPr/>
                    <a:lstStyle/>
                    <a:p>
                      <a:pPr>
                        <a:spcAft>
                          <a:spcPts val="0"/>
                        </a:spcAft>
                      </a:pPr>
                      <a:r>
                        <a:rPr lang="en-IN" sz="800">
                          <a:effectLst/>
                        </a:rPr>
                        <a:t>Spambase</a:t>
                      </a:r>
                      <a:endParaRPr lang="en-IN" sz="700">
                        <a:effectLst/>
                        <a:latin typeface="Times New Roman" panose="02020603050405020304" pitchFamily="18" charset="0"/>
                        <a:ea typeface="DejaVu Sans"/>
                      </a:endParaRPr>
                    </a:p>
                  </a:txBody>
                  <a:tcPr marL="31920" marR="31920" marT="31920" marB="31920"/>
                </a:tc>
                <a:tc>
                  <a:txBody>
                    <a:bodyPr/>
                    <a:lstStyle/>
                    <a:p>
                      <a:pPr>
                        <a:spcAft>
                          <a:spcPts val="0"/>
                        </a:spcAft>
                      </a:pPr>
                      <a:r>
                        <a:rPr lang="en-IN" sz="800">
                          <a:effectLst/>
                        </a:rPr>
                        <a:t>0.8814</a:t>
                      </a:r>
                      <a:endParaRPr lang="en-IN" sz="700">
                        <a:effectLst/>
                        <a:latin typeface="Times New Roman" panose="02020603050405020304" pitchFamily="18" charset="0"/>
                        <a:ea typeface="DejaVu Sans"/>
                      </a:endParaRPr>
                    </a:p>
                  </a:txBody>
                  <a:tcPr marL="31920" marR="31920" marT="31920" marB="31920"/>
                </a:tc>
                <a:tc>
                  <a:txBody>
                    <a:bodyPr/>
                    <a:lstStyle/>
                    <a:p>
                      <a:pPr>
                        <a:spcAft>
                          <a:spcPts val="0"/>
                        </a:spcAft>
                      </a:pPr>
                      <a:r>
                        <a:rPr lang="en-IN" sz="800">
                          <a:effectLst/>
                        </a:rPr>
                        <a:t>0.8735</a:t>
                      </a:r>
                      <a:endParaRPr lang="en-IN" sz="700">
                        <a:effectLst/>
                        <a:latin typeface="Times New Roman" panose="02020603050405020304" pitchFamily="18" charset="0"/>
                        <a:ea typeface="DejaVu Sans"/>
                      </a:endParaRPr>
                    </a:p>
                  </a:txBody>
                  <a:tcPr marL="31920" marR="31920" marT="31920" marB="31920"/>
                </a:tc>
                <a:tc>
                  <a:txBody>
                    <a:bodyPr/>
                    <a:lstStyle/>
                    <a:p>
                      <a:pPr>
                        <a:spcAft>
                          <a:spcPts val="0"/>
                        </a:spcAft>
                      </a:pPr>
                      <a:r>
                        <a:rPr lang="en-IN" sz="800">
                          <a:effectLst/>
                        </a:rPr>
                        <a:t>0.8229</a:t>
                      </a:r>
                      <a:endParaRPr lang="en-IN" sz="700">
                        <a:effectLst/>
                        <a:latin typeface="Times New Roman" panose="02020603050405020304" pitchFamily="18" charset="0"/>
                        <a:ea typeface="DejaVu Sans"/>
                      </a:endParaRPr>
                    </a:p>
                  </a:txBody>
                  <a:tcPr marL="31920" marR="31920" marT="31920" marB="31920"/>
                </a:tc>
                <a:tc>
                  <a:txBody>
                    <a:bodyPr/>
                    <a:lstStyle/>
                    <a:p>
                      <a:pPr>
                        <a:spcAft>
                          <a:spcPts val="0"/>
                        </a:spcAft>
                      </a:pPr>
                      <a:r>
                        <a:rPr lang="en-IN" sz="800">
                          <a:effectLst/>
                        </a:rPr>
                        <a:t>0.8735</a:t>
                      </a:r>
                      <a:endParaRPr lang="en-IN" sz="700">
                        <a:effectLst/>
                        <a:latin typeface="Times New Roman" panose="02020603050405020304" pitchFamily="18" charset="0"/>
                        <a:ea typeface="DejaVu Sans"/>
                      </a:endParaRPr>
                    </a:p>
                  </a:txBody>
                  <a:tcPr marL="31920" marR="31920" marT="31920" marB="31920"/>
                </a:tc>
                <a:tc>
                  <a:txBody>
                    <a:bodyPr/>
                    <a:lstStyle/>
                    <a:p>
                      <a:pPr>
                        <a:spcAft>
                          <a:spcPts val="0"/>
                        </a:spcAft>
                      </a:pPr>
                      <a:r>
                        <a:rPr lang="en-IN" sz="800">
                          <a:effectLst/>
                        </a:rPr>
                        <a:t>0.8804</a:t>
                      </a:r>
                      <a:endParaRPr lang="en-IN" sz="700">
                        <a:effectLst/>
                        <a:latin typeface="Times New Roman" panose="02020603050405020304" pitchFamily="18" charset="0"/>
                        <a:ea typeface="DejaVu Sans"/>
                      </a:endParaRPr>
                    </a:p>
                  </a:txBody>
                  <a:tcPr marL="31920" marR="31920" marT="31920" marB="31920"/>
                </a:tc>
                <a:tc>
                  <a:txBody>
                    <a:bodyPr/>
                    <a:lstStyle/>
                    <a:p>
                      <a:pPr>
                        <a:spcAft>
                          <a:spcPts val="0"/>
                        </a:spcAft>
                      </a:pPr>
                      <a:r>
                        <a:rPr lang="en-IN" sz="800">
                          <a:effectLst/>
                        </a:rPr>
                        <a:t>0.8839</a:t>
                      </a:r>
                      <a:endParaRPr lang="en-IN" sz="700">
                        <a:effectLst/>
                        <a:latin typeface="Times New Roman" panose="02020603050405020304" pitchFamily="18" charset="0"/>
                        <a:ea typeface="DejaVu Sans"/>
                      </a:endParaRPr>
                    </a:p>
                  </a:txBody>
                  <a:tcPr marL="31920" marR="31920" marT="31920" marB="31920"/>
                </a:tc>
                <a:tc>
                  <a:txBody>
                    <a:bodyPr/>
                    <a:lstStyle/>
                    <a:p>
                      <a:pPr>
                        <a:spcAft>
                          <a:spcPts val="0"/>
                        </a:spcAft>
                      </a:pPr>
                      <a:r>
                        <a:rPr lang="en-IN" sz="800">
                          <a:effectLst/>
                        </a:rPr>
                        <a:t>0.7807</a:t>
                      </a:r>
                      <a:endParaRPr lang="en-IN" sz="700">
                        <a:effectLst/>
                        <a:latin typeface="Times New Roman" panose="02020603050405020304" pitchFamily="18" charset="0"/>
                        <a:ea typeface="DejaVu Sans"/>
                      </a:endParaRPr>
                    </a:p>
                  </a:txBody>
                  <a:tcPr marL="31920" marR="31920" marT="31920" marB="31920"/>
                </a:tc>
                <a:extLst>
                  <a:ext uri="{0D108BD9-81ED-4DB2-BD59-A6C34878D82A}">
                    <a16:rowId xmlns:a16="http://schemas.microsoft.com/office/drawing/2014/main" xmlns="" val="2867704236"/>
                  </a:ext>
                </a:extLst>
              </a:tr>
              <a:tr h="228529">
                <a:tc>
                  <a:txBody>
                    <a:bodyPr/>
                    <a:lstStyle/>
                    <a:p>
                      <a:pPr>
                        <a:spcAft>
                          <a:spcPts val="0"/>
                        </a:spcAft>
                      </a:pPr>
                      <a:r>
                        <a:rPr lang="en-IN" sz="800">
                          <a:effectLst/>
                        </a:rPr>
                        <a:t>Waveform</a:t>
                      </a:r>
                      <a:endParaRPr lang="en-IN" sz="700">
                        <a:effectLst/>
                        <a:latin typeface="Times New Roman" panose="02020603050405020304" pitchFamily="18" charset="0"/>
                        <a:ea typeface="DejaVu Sans"/>
                      </a:endParaRPr>
                    </a:p>
                  </a:txBody>
                  <a:tcPr marL="31920" marR="31920" marT="31920" marB="31920"/>
                </a:tc>
                <a:tc>
                  <a:txBody>
                    <a:bodyPr/>
                    <a:lstStyle/>
                    <a:p>
                      <a:pPr>
                        <a:spcAft>
                          <a:spcPts val="0"/>
                        </a:spcAft>
                      </a:pPr>
                      <a:r>
                        <a:rPr lang="en-IN" sz="800">
                          <a:effectLst/>
                        </a:rPr>
                        <a:t>0.7660</a:t>
                      </a:r>
                      <a:endParaRPr lang="en-IN" sz="700">
                        <a:effectLst/>
                        <a:latin typeface="Times New Roman" panose="02020603050405020304" pitchFamily="18" charset="0"/>
                        <a:ea typeface="DejaVu Sans"/>
                      </a:endParaRPr>
                    </a:p>
                  </a:txBody>
                  <a:tcPr marL="31920" marR="31920" marT="31920" marB="31920"/>
                </a:tc>
                <a:tc>
                  <a:txBody>
                    <a:bodyPr/>
                    <a:lstStyle/>
                    <a:p>
                      <a:pPr>
                        <a:spcAft>
                          <a:spcPts val="0"/>
                        </a:spcAft>
                      </a:pPr>
                      <a:r>
                        <a:rPr lang="en-IN" sz="800">
                          <a:effectLst/>
                        </a:rPr>
                        <a:t>0.7690</a:t>
                      </a:r>
                      <a:endParaRPr lang="en-IN" sz="700">
                        <a:effectLst/>
                        <a:latin typeface="Times New Roman" panose="02020603050405020304" pitchFamily="18" charset="0"/>
                        <a:ea typeface="DejaVu Sans"/>
                      </a:endParaRPr>
                    </a:p>
                  </a:txBody>
                  <a:tcPr marL="31920" marR="31920" marT="31920" marB="31920"/>
                </a:tc>
                <a:tc>
                  <a:txBody>
                    <a:bodyPr/>
                    <a:lstStyle/>
                    <a:p>
                      <a:pPr>
                        <a:spcAft>
                          <a:spcPts val="0"/>
                        </a:spcAft>
                      </a:pPr>
                      <a:r>
                        <a:rPr lang="en-IN" sz="800">
                          <a:effectLst/>
                        </a:rPr>
                        <a:t>0.7620</a:t>
                      </a:r>
                      <a:endParaRPr lang="en-IN" sz="700">
                        <a:effectLst/>
                        <a:latin typeface="Times New Roman" panose="02020603050405020304" pitchFamily="18" charset="0"/>
                        <a:ea typeface="DejaVu Sans"/>
                      </a:endParaRPr>
                    </a:p>
                  </a:txBody>
                  <a:tcPr marL="31920" marR="31920" marT="31920" marB="31920"/>
                </a:tc>
                <a:tc>
                  <a:txBody>
                    <a:bodyPr/>
                    <a:lstStyle/>
                    <a:p>
                      <a:pPr>
                        <a:spcAft>
                          <a:spcPts val="0"/>
                        </a:spcAft>
                      </a:pPr>
                      <a:r>
                        <a:rPr lang="en-IN" sz="800">
                          <a:effectLst/>
                        </a:rPr>
                        <a:t>0.7620</a:t>
                      </a:r>
                      <a:endParaRPr lang="en-IN" sz="700">
                        <a:effectLst/>
                        <a:latin typeface="Times New Roman" panose="02020603050405020304" pitchFamily="18" charset="0"/>
                        <a:ea typeface="DejaVu Sans"/>
                      </a:endParaRPr>
                    </a:p>
                  </a:txBody>
                  <a:tcPr marL="31920" marR="31920" marT="31920" marB="31920"/>
                </a:tc>
                <a:tc>
                  <a:txBody>
                    <a:bodyPr/>
                    <a:lstStyle/>
                    <a:p>
                      <a:pPr>
                        <a:spcAft>
                          <a:spcPts val="0"/>
                        </a:spcAft>
                      </a:pPr>
                      <a:r>
                        <a:rPr lang="en-IN" sz="800">
                          <a:effectLst/>
                        </a:rPr>
                        <a:t>0.7690</a:t>
                      </a:r>
                      <a:endParaRPr lang="en-IN" sz="700">
                        <a:effectLst/>
                        <a:latin typeface="Times New Roman" panose="02020603050405020304" pitchFamily="18" charset="0"/>
                        <a:ea typeface="DejaVu Sans"/>
                      </a:endParaRPr>
                    </a:p>
                  </a:txBody>
                  <a:tcPr marL="31920" marR="31920" marT="31920" marB="31920"/>
                </a:tc>
                <a:tc>
                  <a:txBody>
                    <a:bodyPr/>
                    <a:lstStyle/>
                    <a:p>
                      <a:pPr>
                        <a:spcAft>
                          <a:spcPts val="0"/>
                        </a:spcAft>
                      </a:pPr>
                      <a:r>
                        <a:rPr lang="en-IN" sz="800">
                          <a:effectLst/>
                        </a:rPr>
                        <a:t>0.7650</a:t>
                      </a:r>
                      <a:endParaRPr lang="en-IN" sz="700">
                        <a:effectLst/>
                        <a:latin typeface="Times New Roman" panose="02020603050405020304" pitchFamily="18" charset="0"/>
                        <a:ea typeface="DejaVu Sans"/>
                      </a:endParaRPr>
                    </a:p>
                  </a:txBody>
                  <a:tcPr marL="31920" marR="31920" marT="31920" marB="31920"/>
                </a:tc>
                <a:tc>
                  <a:txBody>
                    <a:bodyPr/>
                    <a:lstStyle/>
                    <a:p>
                      <a:pPr>
                        <a:spcAft>
                          <a:spcPts val="0"/>
                        </a:spcAft>
                      </a:pPr>
                      <a:r>
                        <a:rPr lang="en-IN" sz="800">
                          <a:effectLst/>
                        </a:rPr>
                        <a:t>0.7569</a:t>
                      </a:r>
                      <a:endParaRPr lang="en-IN" sz="700">
                        <a:effectLst/>
                        <a:latin typeface="Times New Roman" panose="02020603050405020304" pitchFamily="18" charset="0"/>
                        <a:ea typeface="DejaVu Sans"/>
                      </a:endParaRPr>
                    </a:p>
                  </a:txBody>
                  <a:tcPr marL="31920" marR="31920" marT="31920" marB="31920"/>
                </a:tc>
                <a:extLst>
                  <a:ext uri="{0D108BD9-81ED-4DB2-BD59-A6C34878D82A}">
                    <a16:rowId xmlns:a16="http://schemas.microsoft.com/office/drawing/2014/main" xmlns="" val="2218723137"/>
                  </a:ext>
                </a:extLst>
              </a:tr>
              <a:tr h="228529">
                <a:tc>
                  <a:txBody>
                    <a:bodyPr/>
                    <a:lstStyle/>
                    <a:p>
                      <a:pPr>
                        <a:spcAft>
                          <a:spcPts val="0"/>
                        </a:spcAft>
                      </a:pPr>
                      <a:r>
                        <a:rPr lang="en-IN" sz="800">
                          <a:effectLst/>
                        </a:rPr>
                        <a:t>Arrhythmia</a:t>
                      </a:r>
                      <a:endParaRPr lang="en-IN" sz="700">
                        <a:effectLst/>
                        <a:latin typeface="Times New Roman" panose="02020603050405020304" pitchFamily="18" charset="0"/>
                        <a:ea typeface="DejaVu Sans"/>
                      </a:endParaRPr>
                    </a:p>
                  </a:txBody>
                  <a:tcPr marL="31920" marR="31920" marT="31920" marB="31920"/>
                </a:tc>
                <a:tc>
                  <a:txBody>
                    <a:bodyPr/>
                    <a:lstStyle/>
                    <a:p>
                      <a:pPr>
                        <a:spcAft>
                          <a:spcPts val="0"/>
                        </a:spcAft>
                      </a:pPr>
                      <a:r>
                        <a:rPr lang="en-IN" sz="800">
                          <a:effectLst/>
                        </a:rPr>
                        <a:t>0.6600</a:t>
                      </a:r>
                      <a:endParaRPr lang="en-IN" sz="700">
                        <a:effectLst/>
                        <a:latin typeface="Times New Roman" panose="02020603050405020304" pitchFamily="18" charset="0"/>
                        <a:ea typeface="DejaVu Sans"/>
                      </a:endParaRPr>
                    </a:p>
                  </a:txBody>
                  <a:tcPr marL="31920" marR="31920" marT="31920" marB="31920"/>
                </a:tc>
                <a:tc>
                  <a:txBody>
                    <a:bodyPr/>
                    <a:lstStyle/>
                    <a:p>
                      <a:pPr>
                        <a:spcAft>
                          <a:spcPts val="0"/>
                        </a:spcAft>
                      </a:pPr>
                      <a:r>
                        <a:rPr lang="en-IN" sz="800">
                          <a:effectLst/>
                        </a:rPr>
                        <a:t>0.6378</a:t>
                      </a:r>
                      <a:endParaRPr lang="en-IN" sz="700">
                        <a:effectLst/>
                        <a:latin typeface="Times New Roman" panose="02020603050405020304" pitchFamily="18" charset="0"/>
                        <a:ea typeface="DejaVu Sans"/>
                      </a:endParaRPr>
                    </a:p>
                  </a:txBody>
                  <a:tcPr marL="31920" marR="31920" marT="31920" marB="31920"/>
                </a:tc>
                <a:tc>
                  <a:txBody>
                    <a:bodyPr/>
                    <a:lstStyle/>
                    <a:p>
                      <a:pPr>
                        <a:spcAft>
                          <a:spcPts val="0"/>
                        </a:spcAft>
                      </a:pPr>
                      <a:r>
                        <a:rPr lang="en-IN" sz="800">
                          <a:effectLst/>
                        </a:rPr>
                        <a:t>0.5802</a:t>
                      </a:r>
                      <a:endParaRPr lang="en-IN" sz="700">
                        <a:effectLst/>
                        <a:latin typeface="Times New Roman" panose="02020603050405020304" pitchFamily="18" charset="0"/>
                        <a:ea typeface="DejaVu Sans"/>
                      </a:endParaRPr>
                    </a:p>
                  </a:txBody>
                  <a:tcPr marL="31920" marR="31920" marT="31920" marB="31920"/>
                </a:tc>
                <a:tc>
                  <a:txBody>
                    <a:bodyPr/>
                    <a:lstStyle/>
                    <a:p>
                      <a:pPr>
                        <a:spcAft>
                          <a:spcPts val="0"/>
                        </a:spcAft>
                      </a:pPr>
                      <a:r>
                        <a:rPr lang="en-IN" sz="800">
                          <a:effectLst/>
                        </a:rPr>
                        <a:t>0.5707</a:t>
                      </a:r>
                      <a:endParaRPr lang="en-IN" sz="700">
                        <a:effectLst/>
                        <a:latin typeface="Times New Roman" panose="02020603050405020304" pitchFamily="18" charset="0"/>
                        <a:ea typeface="DejaVu Sans"/>
                      </a:endParaRPr>
                    </a:p>
                  </a:txBody>
                  <a:tcPr marL="31920" marR="31920" marT="31920" marB="31920"/>
                </a:tc>
                <a:tc>
                  <a:txBody>
                    <a:bodyPr/>
                    <a:lstStyle/>
                    <a:p>
                      <a:pPr>
                        <a:spcAft>
                          <a:spcPts val="0"/>
                        </a:spcAft>
                      </a:pPr>
                      <a:r>
                        <a:rPr lang="en-IN" sz="800">
                          <a:effectLst/>
                        </a:rPr>
                        <a:t>0.5462</a:t>
                      </a:r>
                      <a:endParaRPr lang="en-IN" sz="700">
                        <a:effectLst/>
                        <a:latin typeface="Times New Roman" panose="02020603050405020304" pitchFamily="18" charset="0"/>
                        <a:ea typeface="DejaVu Sans"/>
                      </a:endParaRPr>
                    </a:p>
                  </a:txBody>
                  <a:tcPr marL="31920" marR="31920" marT="31920" marB="31920"/>
                </a:tc>
                <a:tc>
                  <a:txBody>
                    <a:bodyPr/>
                    <a:lstStyle/>
                    <a:p>
                      <a:pPr>
                        <a:spcAft>
                          <a:spcPts val="0"/>
                        </a:spcAft>
                      </a:pPr>
                      <a:r>
                        <a:rPr lang="en-IN" sz="800">
                          <a:effectLst/>
                        </a:rPr>
                        <a:t>0.5641</a:t>
                      </a:r>
                      <a:endParaRPr lang="en-IN" sz="700">
                        <a:effectLst/>
                        <a:latin typeface="Times New Roman" panose="02020603050405020304" pitchFamily="18" charset="0"/>
                        <a:ea typeface="DejaVu Sans"/>
                      </a:endParaRPr>
                    </a:p>
                  </a:txBody>
                  <a:tcPr marL="31920" marR="31920" marT="31920" marB="31920"/>
                </a:tc>
                <a:tc>
                  <a:txBody>
                    <a:bodyPr/>
                    <a:lstStyle/>
                    <a:p>
                      <a:pPr>
                        <a:spcAft>
                          <a:spcPts val="0"/>
                        </a:spcAft>
                      </a:pPr>
                      <a:r>
                        <a:rPr lang="en-IN" sz="800">
                          <a:effectLst/>
                        </a:rPr>
                        <a:t>0.5629</a:t>
                      </a:r>
                      <a:endParaRPr lang="en-IN" sz="700">
                        <a:effectLst/>
                        <a:latin typeface="Times New Roman" panose="02020603050405020304" pitchFamily="18" charset="0"/>
                        <a:ea typeface="DejaVu Sans"/>
                      </a:endParaRPr>
                    </a:p>
                  </a:txBody>
                  <a:tcPr marL="31920" marR="31920" marT="31920" marB="31920"/>
                </a:tc>
                <a:extLst>
                  <a:ext uri="{0D108BD9-81ED-4DB2-BD59-A6C34878D82A}">
                    <a16:rowId xmlns:a16="http://schemas.microsoft.com/office/drawing/2014/main" xmlns="" val="272982728"/>
                  </a:ext>
                </a:extLst>
              </a:tr>
              <a:tr h="228529">
                <a:tc>
                  <a:txBody>
                    <a:bodyPr/>
                    <a:lstStyle/>
                    <a:p>
                      <a:pPr>
                        <a:spcAft>
                          <a:spcPts val="0"/>
                        </a:spcAft>
                      </a:pPr>
                      <a:r>
                        <a:rPr lang="en-IN" sz="800">
                          <a:effectLst/>
                        </a:rPr>
                        <a:t>Multiple Features</a:t>
                      </a:r>
                      <a:endParaRPr lang="en-IN" sz="700">
                        <a:effectLst/>
                        <a:latin typeface="Times New Roman" panose="02020603050405020304" pitchFamily="18" charset="0"/>
                        <a:ea typeface="DejaVu Sans"/>
                      </a:endParaRPr>
                    </a:p>
                  </a:txBody>
                  <a:tcPr marL="31920" marR="31920" marT="31920" marB="31920"/>
                </a:tc>
                <a:tc>
                  <a:txBody>
                    <a:bodyPr/>
                    <a:lstStyle/>
                    <a:p>
                      <a:pPr>
                        <a:spcAft>
                          <a:spcPts val="0"/>
                        </a:spcAft>
                      </a:pPr>
                      <a:r>
                        <a:rPr lang="en-IN" sz="800">
                          <a:effectLst/>
                        </a:rPr>
                        <a:t>0.9611</a:t>
                      </a:r>
                      <a:endParaRPr lang="en-IN" sz="700">
                        <a:effectLst/>
                        <a:latin typeface="Times New Roman" panose="02020603050405020304" pitchFamily="18" charset="0"/>
                        <a:ea typeface="DejaVu Sans"/>
                      </a:endParaRPr>
                    </a:p>
                  </a:txBody>
                  <a:tcPr marL="31920" marR="31920" marT="31920" marB="31920"/>
                </a:tc>
                <a:tc>
                  <a:txBody>
                    <a:bodyPr/>
                    <a:lstStyle/>
                    <a:p>
                      <a:pPr>
                        <a:spcAft>
                          <a:spcPts val="0"/>
                        </a:spcAft>
                      </a:pPr>
                      <a:r>
                        <a:rPr lang="en-IN" sz="800">
                          <a:effectLst/>
                        </a:rPr>
                        <a:t>0.9468</a:t>
                      </a:r>
                      <a:endParaRPr lang="en-IN" sz="700">
                        <a:effectLst/>
                        <a:latin typeface="Times New Roman" panose="02020603050405020304" pitchFamily="18" charset="0"/>
                        <a:ea typeface="DejaVu Sans"/>
                      </a:endParaRPr>
                    </a:p>
                  </a:txBody>
                  <a:tcPr marL="31920" marR="31920" marT="31920" marB="31920"/>
                </a:tc>
                <a:tc>
                  <a:txBody>
                    <a:bodyPr/>
                    <a:lstStyle/>
                    <a:p>
                      <a:pPr>
                        <a:spcAft>
                          <a:spcPts val="0"/>
                        </a:spcAft>
                      </a:pPr>
                      <a:r>
                        <a:rPr lang="en-IN" sz="800">
                          <a:effectLst/>
                        </a:rPr>
                        <a:t>0.9286</a:t>
                      </a:r>
                      <a:endParaRPr lang="en-IN" sz="700">
                        <a:effectLst/>
                        <a:latin typeface="Times New Roman" panose="02020603050405020304" pitchFamily="18" charset="0"/>
                        <a:ea typeface="DejaVu Sans"/>
                      </a:endParaRPr>
                    </a:p>
                  </a:txBody>
                  <a:tcPr marL="31920" marR="31920" marT="31920" marB="31920"/>
                </a:tc>
                <a:tc>
                  <a:txBody>
                    <a:bodyPr/>
                    <a:lstStyle/>
                    <a:p>
                      <a:pPr>
                        <a:spcAft>
                          <a:spcPts val="0"/>
                        </a:spcAft>
                      </a:pPr>
                      <a:r>
                        <a:rPr lang="en-IN" sz="800">
                          <a:effectLst/>
                        </a:rPr>
                        <a:t>0.9359</a:t>
                      </a:r>
                      <a:endParaRPr lang="en-IN" sz="700">
                        <a:effectLst/>
                        <a:latin typeface="Times New Roman" panose="02020603050405020304" pitchFamily="18" charset="0"/>
                        <a:ea typeface="DejaVu Sans"/>
                      </a:endParaRPr>
                    </a:p>
                  </a:txBody>
                  <a:tcPr marL="31920" marR="31920" marT="31920" marB="31920"/>
                </a:tc>
                <a:tc>
                  <a:txBody>
                    <a:bodyPr/>
                    <a:lstStyle/>
                    <a:p>
                      <a:pPr>
                        <a:spcAft>
                          <a:spcPts val="0"/>
                        </a:spcAft>
                      </a:pPr>
                      <a:r>
                        <a:rPr lang="en-IN" sz="800">
                          <a:effectLst/>
                        </a:rPr>
                        <a:t>0.9255</a:t>
                      </a:r>
                      <a:endParaRPr lang="en-IN" sz="700">
                        <a:effectLst/>
                        <a:latin typeface="Times New Roman" panose="02020603050405020304" pitchFamily="18" charset="0"/>
                        <a:ea typeface="DejaVu Sans"/>
                      </a:endParaRPr>
                    </a:p>
                  </a:txBody>
                  <a:tcPr marL="31920" marR="31920" marT="31920" marB="31920"/>
                </a:tc>
                <a:tc>
                  <a:txBody>
                    <a:bodyPr/>
                    <a:lstStyle/>
                    <a:p>
                      <a:pPr>
                        <a:spcAft>
                          <a:spcPts val="0"/>
                        </a:spcAft>
                      </a:pPr>
                      <a:r>
                        <a:rPr lang="en-IN" sz="800">
                          <a:effectLst/>
                        </a:rPr>
                        <a:t>0.9106</a:t>
                      </a:r>
                      <a:endParaRPr lang="en-IN" sz="700">
                        <a:effectLst/>
                        <a:latin typeface="Times New Roman" panose="02020603050405020304" pitchFamily="18" charset="0"/>
                        <a:ea typeface="DejaVu Sans"/>
                      </a:endParaRPr>
                    </a:p>
                  </a:txBody>
                  <a:tcPr marL="31920" marR="31920" marT="31920" marB="31920"/>
                </a:tc>
                <a:tc>
                  <a:txBody>
                    <a:bodyPr/>
                    <a:lstStyle/>
                    <a:p>
                      <a:pPr>
                        <a:spcAft>
                          <a:spcPts val="0"/>
                        </a:spcAft>
                      </a:pPr>
                      <a:r>
                        <a:rPr lang="en-IN" sz="800">
                          <a:effectLst/>
                        </a:rPr>
                        <a:t>0.9265</a:t>
                      </a:r>
                      <a:endParaRPr lang="en-IN" sz="700">
                        <a:effectLst/>
                        <a:latin typeface="Times New Roman" panose="02020603050405020304" pitchFamily="18" charset="0"/>
                        <a:ea typeface="DejaVu Sans"/>
                      </a:endParaRPr>
                    </a:p>
                  </a:txBody>
                  <a:tcPr marL="31920" marR="31920" marT="31920" marB="31920"/>
                </a:tc>
                <a:extLst>
                  <a:ext uri="{0D108BD9-81ED-4DB2-BD59-A6C34878D82A}">
                    <a16:rowId xmlns:a16="http://schemas.microsoft.com/office/drawing/2014/main" xmlns="" val="2755678254"/>
                  </a:ext>
                </a:extLst>
              </a:tr>
              <a:tr h="228529">
                <a:tc>
                  <a:txBody>
                    <a:bodyPr/>
                    <a:lstStyle/>
                    <a:p>
                      <a:pPr>
                        <a:spcAft>
                          <a:spcPts val="0"/>
                        </a:spcAft>
                      </a:pPr>
                      <a:r>
                        <a:rPr lang="en-IN" sz="800">
                          <a:effectLst/>
                        </a:rPr>
                        <a:t>Semeion</a:t>
                      </a:r>
                      <a:endParaRPr lang="en-IN" sz="700">
                        <a:effectLst/>
                        <a:latin typeface="Times New Roman" panose="02020603050405020304" pitchFamily="18" charset="0"/>
                        <a:ea typeface="DejaVu Sans"/>
                      </a:endParaRPr>
                    </a:p>
                  </a:txBody>
                  <a:tcPr marL="31920" marR="31920" marT="31920" marB="31920"/>
                </a:tc>
                <a:tc>
                  <a:txBody>
                    <a:bodyPr/>
                    <a:lstStyle/>
                    <a:p>
                      <a:pPr>
                        <a:spcAft>
                          <a:spcPts val="0"/>
                        </a:spcAft>
                      </a:pPr>
                      <a:r>
                        <a:rPr lang="en-IN" sz="800">
                          <a:effectLst/>
                        </a:rPr>
                        <a:t>0.9899</a:t>
                      </a:r>
                      <a:endParaRPr lang="en-IN" sz="700">
                        <a:effectLst/>
                        <a:latin typeface="Times New Roman" panose="02020603050405020304" pitchFamily="18" charset="0"/>
                        <a:ea typeface="DejaVu Sans"/>
                      </a:endParaRPr>
                    </a:p>
                  </a:txBody>
                  <a:tcPr marL="31920" marR="31920" marT="31920" marB="31920"/>
                </a:tc>
                <a:tc>
                  <a:txBody>
                    <a:bodyPr/>
                    <a:lstStyle/>
                    <a:p>
                      <a:pPr>
                        <a:spcAft>
                          <a:spcPts val="0"/>
                        </a:spcAft>
                      </a:pPr>
                      <a:r>
                        <a:rPr lang="en-IN" sz="800">
                          <a:effectLst/>
                        </a:rPr>
                        <a:t>0.9595</a:t>
                      </a:r>
                      <a:endParaRPr lang="en-IN" sz="700">
                        <a:effectLst/>
                        <a:latin typeface="Times New Roman" panose="02020603050405020304" pitchFamily="18" charset="0"/>
                        <a:ea typeface="DejaVu Sans"/>
                      </a:endParaRPr>
                    </a:p>
                  </a:txBody>
                  <a:tcPr marL="31920" marR="31920" marT="31920" marB="31920"/>
                </a:tc>
                <a:tc>
                  <a:txBody>
                    <a:bodyPr/>
                    <a:lstStyle/>
                    <a:p>
                      <a:pPr>
                        <a:spcAft>
                          <a:spcPts val="0"/>
                        </a:spcAft>
                      </a:pPr>
                      <a:r>
                        <a:rPr lang="en-IN" sz="800">
                          <a:effectLst/>
                        </a:rPr>
                        <a:t>0.9578</a:t>
                      </a:r>
                      <a:endParaRPr lang="en-IN" sz="700">
                        <a:effectLst/>
                        <a:latin typeface="Times New Roman" panose="02020603050405020304" pitchFamily="18" charset="0"/>
                        <a:ea typeface="DejaVu Sans"/>
                      </a:endParaRPr>
                    </a:p>
                  </a:txBody>
                  <a:tcPr marL="31920" marR="31920" marT="31920" marB="31920"/>
                </a:tc>
                <a:tc>
                  <a:txBody>
                    <a:bodyPr/>
                    <a:lstStyle/>
                    <a:p>
                      <a:pPr>
                        <a:spcAft>
                          <a:spcPts val="0"/>
                        </a:spcAft>
                      </a:pPr>
                      <a:r>
                        <a:rPr lang="en-IN" sz="800">
                          <a:effectLst/>
                        </a:rPr>
                        <a:t>0.9314</a:t>
                      </a:r>
                      <a:endParaRPr lang="en-IN" sz="700">
                        <a:effectLst/>
                        <a:latin typeface="Times New Roman" panose="02020603050405020304" pitchFamily="18" charset="0"/>
                        <a:ea typeface="DejaVu Sans"/>
                      </a:endParaRPr>
                    </a:p>
                  </a:txBody>
                  <a:tcPr marL="31920" marR="31920" marT="31920" marB="31920"/>
                </a:tc>
                <a:tc>
                  <a:txBody>
                    <a:bodyPr/>
                    <a:lstStyle/>
                    <a:p>
                      <a:pPr>
                        <a:spcAft>
                          <a:spcPts val="0"/>
                        </a:spcAft>
                      </a:pPr>
                      <a:r>
                        <a:rPr lang="en-IN" sz="800">
                          <a:effectLst/>
                        </a:rPr>
                        <a:t>0.9807</a:t>
                      </a:r>
                      <a:endParaRPr lang="en-IN" sz="700">
                        <a:effectLst/>
                        <a:latin typeface="Times New Roman" panose="02020603050405020304" pitchFamily="18" charset="0"/>
                        <a:ea typeface="DejaVu Sans"/>
                      </a:endParaRPr>
                    </a:p>
                  </a:txBody>
                  <a:tcPr marL="31920" marR="31920" marT="31920" marB="31920"/>
                </a:tc>
                <a:tc>
                  <a:txBody>
                    <a:bodyPr/>
                    <a:lstStyle/>
                    <a:p>
                      <a:pPr>
                        <a:spcAft>
                          <a:spcPts val="0"/>
                        </a:spcAft>
                      </a:pPr>
                      <a:r>
                        <a:rPr lang="en-IN" sz="800">
                          <a:effectLst/>
                        </a:rPr>
                        <a:t>0.9732</a:t>
                      </a:r>
                      <a:endParaRPr lang="en-IN" sz="700">
                        <a:effectLst/>
                        <a:latin typeface="Times New Roman" panose="02020603050405020304" pitchFamily="18" charset="0"/>
                        <a:ea typeface="DejaVu Sans"/>
                      </a:endParaRPr>
                    </a:p>
                  </a:txBody>
                  <a:tcPr marL="31920" marR="31920" marT="31920" marB="31920"/>
                </a:tc>
                <a:tc>
                  <a:txBody>
                    <a:bodyPr/>
                    <a:lstStyle/>
                    <a:p>
                      <a:pPr>
                        <a:spcAft>
                          <a:spcPts val="0"/>
                        </a:spcAft>
                      </a:pPr>
                      <a:r>
                        <a:rPr lang="en-IN" sz="800">
                          <a:effectLst/>
                        </a:rPr>
                        <a:t>0.9537</a:t>
                      </a:r>
                      <a:endParaRPr lang="en-IN" sz="700">
                        <a:effectLst/>
                        <a:latin typeface="Times New Roman" panose="02020603050405020304" pitchFamily="18" charset="0"/>
                        <a:ea typeface="DejaVu Sans"/>
                      </a:endParaRPr>
                    </a:p>
                  </a:txBody>
                  <a:tcPr marL="31920" marR="31920" marT="31920" marB="31920"/>
                </a:tc>
                <a:extLst>
                  <a:ext uri="{0D108BD9-81ED-4DB2-BD59-A6C34878D82A}">
                    <a16:rowId xmlns:a16="http://schemas.microsoft.com/office/drawing/2014/main" xmlns="" val="1282441797"/>
                  </a:ext>
                </a:extLst>
              </a:tr>
              <a:tr h="228529">
                <a:tc>
                  <a:txBody>
                    <a:bodyPr/>
                    <a:lstStyle/>
                    <a:p>
                      <a:pPr>
                        <a:spcAft>
                          <a:spcPts val="0"/>
                        </a:spcAft>
                      </a:pPr>
                      <a:r>
                        <a:rPr lang="en-IN" sz="800">
                          <a:effectLst/>
                        </a:rPr>
                        <a:t>Clean</a:t>
                      </a:r>
                      <a:endParaRPr lang="en-IN" sz="700">
                        <a:effectLst/>
                        <a:latin typeface="Times New Roman" panose="02020603050405020304" pitchFamily="18" charset="0"/>
                        <a:ea typeface="DejaVu Sans"/>
                      </a:endParaRPr>
                    </a:p>
                  </a:txBody>
                  <a:tcPr marL="31920" marR="31920" marT="31920" marB="31920"/>
                </a:tc>
                <a:tc>
                  <a:txBody>
                    <a:bodyPr/>
                    <a:lstStyle/>
                    <a:p>
                      <a:pPr>
                        <a:spcAft>
                          <a:spcPts val="0"/>
                        </a:spcAft>
                      </a:pPr>
                      <a:r>
                        <a:rPr lang="en-IN" sz="800">
                          <a:effectLst/>
                        </a:rPr>
                        <a:t>0.8098</a:t>
                      </a:r>
                      <a:endParaRPr lang="en-IN" sz="700">
                        <a:effectLst/>
                        <a:latin typeface="Times New Roman" panose="02020603050405020304" pitchFamily="18" charset="0"/>
                        <a:ea typeface="DejaVu Sans"/>
                      </a:endParaRPr>
                    </a:p>
                  </a:txBody>
                  <a:tcPr marL="31920" marR="31920" marT="31920" marB="31920"/>
                </a:tc>
                <a:tc>
                  <a:txBody>
                    <a:bodyPr/>
                    <a:lstStyle/>
                    <a:p>
                      <a:pPr>
                        <a:spcAft>
                          <a:spcPts val="0"/>
                        </a:spcAft>
                      </a:pPr>
                      <a:r>
                        <a:rPr lang="en-IN" sz="800">
                          <a:effectLst/>
                        </a:rPr>
                        <a:t>0.8098</a:t>
                      </a:r>
                      <a:endParaRPr lang="en-IN" sz="700">
                        <a:effectLst/>
                        <a:latin typeface="Times New Roman" panose="02020603050405020304" pitchFamily="18" charset="0"/>
                        <a:ea typeface="DejaVu Sans"/>
                      </a:endParaRPr>
                    </a:p>
                  </a:txBody>
                  <a:tcPr marL="31920" marR="31920" marT="31920" marB="31920"/>
                </a:tc>
                <a:tc>
                  <a:txBody>
                    <a:bodyPr/>
                    <a:lstStyle/>
                    <a:p>
                      <a:pPr>
                        <a:spcAft>
                          <a:spcPts val="0"/>
                        </a:spcAft>
                      </a:pPr>
                      <a:r>
                        <a:rPr lang="en-IN" sz="800">
                          <a:effectLst/>
                        </a:rPr>
                        <a:t>0.7648</a:t>
                      </a:r>
                      <a:endParaRPr lang="en-IN" sz="700">
                        <a:effectLst/>
                        <a:latin typeface="Times New Roman" panose="02020603050405020304" pitchFamily="18" charset="0"/>
                        <a:ea typeface="DejaVu Sans"/>
                      </a:endParaRPr>
                    </a:p>
                  </a:txBody>
                  <a:tcPr marL="31920" marR="31920" marT="31920" marB="31920"/>
                </a:tc>
                <a:tc>
                  <a:txBody>
                    <a:bodyPr/>
                    <a:lstStyle/>
                    <a:p>
                      <a:pPr>
                        <a:spcAft>
                          <a:spcPts val="0"/>
                        </a:spcAft>
                      </a:pPr>
                      <a:r>
                        <a:rPr lang="en-IN" sz="800">
                          <a:effectLst/>
                        </a:rPr>
                        <a:t>0.7784</a:t>
                      </a:r>
                      <a:endParaRPr lang="en-IN" sz="700">
                        <a:effectLst/>
                        <a:latin typeface="Times New Roman" panose="02020603050405020304" pitchFamily="18" charset="0"/>
                        <a:ea typeface="DejaVu Sans"/>
                      </a:endParaRPr>
                    </a:p>
                  </a:txBody>
                  <a:tcPr marL="31920" marR="31920" marT="31920" marB="31920"/>
                </a:tc>
                <a:tc>
                  <a:txBody>
                    <a:bodyPr/>
                    <a:lstStyle/>
                    <a:p>
                      <a:pPr>
                        <a:spcAft>
                          <a:spcPts val="0"/>
                        </a:spcAft>
                      </a:pPr>
                      <a:r>
                        <a:rPr lang="en-IN" sz="800">
                          <a:effectLst/>
                        </a:rPr>
                        <a:t>0.8098</a:t>
                      </a:r>
                      <a:endParaRPr lang="en-IN" sz="700">
                        <a:effectLst/>
                        <a:latin typeface="Times New Roman" panose="02020603050405020304" pitchFamily="18" charset="0"/>
                        <a:ea typeface="DejaVu Sans"/>
                      </a:endParaRPr>
                    </a:p>
                  </a:txBody>
                  <a:tcPr marL="31920" marR="31920" marT="31920" marB="31920"/>
                </a:tc>
                <a:tc>
                  <a:txBody>
                    <a:bodyPr/>
                    <a:lstStyle/>
                    <a:p>
                      <a:pPr>
                        <a:spcAft>
                          <a:spcPts val="0"/>
                        </a:spcAft>
                      </a:pPr>
                      <a:r>
                        <a:rPr lang="en-IN" sz="800">
                          <a:effectLst/>
                        </a:rPr>
                        <a:t>0.7953</a:t>
                      </a:r>
                      <a:endParaRPr lang="en-IN" sz="700">
                        <a:effectLst/>
                        <a:latin typeface="Times New Roman" panose="02020603050405020304" pitchFamily="18" charset="0"/>
                        <a:ea typeface="DejaVu Sans"/>
                      </a:endParaRPr>
                    </a:p>
                  </a:txBody>
                  <a:tcPr marL="31920" marR="31920" marT="31920" marB="31920"/>
                </a:tc>
                <a:tc>
                  <a:txBody>
                    <a:bodyPr/>
                    <a:lstStyle/>
                    <a:p>
                      <a:pPr>
                        <a:spcAft>
                          <a:spcPts val="0"/>
                        </a:spcAft>
                      </a:pPr>
                      <a:r>
                        <a:rPr lang="en-IN" sz="800">
                          <a:effectLst/>
                        </a:rPr>
                        <a:t>0.7601</a:t>
                      </a:r>
                      <a:endParaRPr lang="en-IN" sz="700">
                        <a:effectLst/>
                        <a:latin typeface="Times New Roman" panose="02020603050405020304" pitchFamily="18" charset="0"/>
                        <a:ea typeface="DejaVu Sans"/>
                      </a:endParaRPr>
                    </a:p>
                  </a:txBody>
                  <a:tcPr marL="31920" marR="31920" marT="31920" marB="31920"/>
                </a:tc>
                <a:extLst>
                  <a:ext uri="{0D108BD9-81ED-4DB2-BD59-A6C34878D82A}">
                    <a16:rowId xmlns:a16="http://schemas.microsoft.com/office/drawing/2014/main" xmlns="" val="1410508083"/>
                  </a:ext>
                </a:extLst>
              </a:tr>
              <a:tr h="228529">
                <a:tc>
                  <a:txBody>
                    <a:bodyPr/>
                    <a:lstStyle/>
                    <a:p>
                      <a:pPr>
                        <a:spcAft>
                          <a:spcPts val="0"/>
                        </a:spcAft>
                      </a:pPr>
                      <a:r>
                        <a:rPr lang="en-IN" sz="800">
                          <a:effectLst/>
                        </a:rPr>
                        <a:t>CNAE</a:t>
                      </a:r>
                      <a:endParaRPr lang="en-IN" sz="700">
                        <a:effectLst/>
                        <a:latin typeface="Times New Roman" panose="02020603050405020304" pitchFamily="18" charset="0"/>
                        <a:ea typeface="DejaVu Sans"/>
                      </a:endParaRPr>
                    </a:p>
                  </a:txBody>
                  <a:tcPr marL="31920" marR="31920" marT="31920" marB="31920"/>
                </a:tc>
                <a:tc>
                  <a:txBody>
                    <a:bodyPr/>
                    <a:lstStyle/>
                    <a:p>
                      <a:pPr>
                        <a:spcAft>
                          <a:spcPts val="0"/>
                        </a:spcAft>
                      </a:pPr>
                      <a:r>
                        <a:rPr lang="en-IN" sz="800">
                          <a:effectLst/>
                        </a:rPr>
                        <a:t>0.8912</a:t>
                      </a:r>
                      <a:endParaRPr lang="en-IN" sz="700">
                        <a:effectLst/>
                        <a:latin typeface="Times New Roman" panose="02020603050405020304" pitchFamily="18" charset="0"/>
                        <a:ea typeface="DejaVu Sans"/>
                      </a:endParaRPr>
                    </a:p>
                  </a:txBody>
                  <a:tcPr marL="31920" marR="31920" marT="31920" marB="31920"/>
                </a:tc>
                <a:tc>
                  <a:txBody>
                    <a:bodyPr/>
                    <a:lstStyle/>
                    <a:p>
                      <a:pPr>
                        <a:spcAft>
                          <a:spcPts val="0"/>
                        </a:spcAft>
                      </a:pPr>
                      <a:r>
                        <a:rPr lang="en-IN" sz="800">
                          <a:effectLst/>
                        </a:rPr>
                        <a:t>0.8514</a:t>
                      </a:r>
                      <a:endParaRPr lang="en-IN" sz="700">
                        <a:effectLst/>
                        <a:latin typeface="Times New Roman" panose="02020603050405020304" pitchFamily="18" charset="0"/>
                        <a:ea typeface="DejaVu Sans"/>
                      </a:endParaRPr>
                    </a:p>
                  </a:txBody>
                  <a:tcPr marL="31920" marR="31920" marT="31920" marB="31920"/>
                </a:tc>
                <a:tc>
                  <a:txBody>
                    <a:bodyPr/>
                    <a:lstStyle/>
                    <a:p>
                      <a:pPr>
                        <a:spcAft>
                          <a:spcPts val="0"/>
                        </a:spcAft>
                      </a:pPr>
                      <a:r>
                        <a:rPr lang="en-IN" sz="800">
                          <a:effectLst/>
                        </a:rPr>
                        <a:t>0.8246</a:t>
                      </a:r>
                      <a:endParaRPr lang="en-IN" sz="700">
                        <a:effectLst/>
                        <a:latin typeface="Times New Roman" panose="02020603050405020304" pitchFamily="18" charset="0"/>
                        <a:ea typeface="DejaVu Sans"/>
                      </a:endParaRPr>
                    </a:p>
                  </a:txBody>
                  <a:tcPr marL="31920" marR="31920" marT="31920" marB="31920"/>
                </a:tc>
                <a:tc>
                  <a:txBody>
                    <a:bodyPr/>
                    <a:lstStyle/>
                    <a:p>
                      <a:pPr>
                        <a:spcAft>
                          <a:spcPts val="0"/>
                        </a:spcAft>
                      </a:pPr>
                      <a:r>
                        <a:rPr lang="en-IN" sz="800">
                          <a:effectLst/>
                        </a:rPr>
                        <a:t>0.8147</a:t>
                      </a:r>
                      <a:endParaRPr lang="en-IN" sz="700">
                        <a:effectLst/>
                        <a:latin typeface="Times New Roman" panose="02020603050405020304" pitchFamily="18" charset="0"/>
                        <a:ea typeface="DejaVu Sans"/>
                      </a:endParaRPr>
                    </a:p>
                  </a:txBody>
                  <a:tcPr marL="31920" marR="31920" marT="31920" marB="31920"/>
                </a:tc>
                <a:tc>
                  <a:txBody>
                    <a:bodyPr/>
                    <a:lstStyle/>
                    <a:p>
                      <a:pPr>
                        <a:spcAft>
                          <a:spcPts val="0"/>
                        </a:spcAft>
                      </a:pPr>
                      <a:r>
                        <a:rPr lang="en-IN" sz="800">
                          <a:effectLst/>
                        </a:rPr>
                        <a:t>0.7962</a:t>
                      </a:r>
                      <a:endParaRPr lang="en-IN" sz="700">
                        <a:effectLst/>
                        <a:latin typeface="Times New Roman" panose="02020603050405020304" pitchFamily="18" charset="0"/>
                        <a:ea typeface="DejaVu Sans"/>
                      </a:endParaRPr>
                    </a:p>
                  </a:txBody>
                  <a:tcPr marL="31920" marR="31920" marT="31920" marB="31920"/>
                </a:tc>
                <a:tc>
                  <a:txBody>
                    <a:bodyPr/>
                    <a:lstStyle/>
                    <a:p>
                      <a:pPr>
                        <a:spcAft>
                          <a:spcPts val="0"/>
                        </a:spcAft>
                      </a:pPr>
                      <a:r>
                        <a:rPr lang="en-IN" sz="800">
                          <a:effectLst/>
                        </a:rPr>
                        <a:t>0.8407</a:t>
                      </a:r>
                      <a:endParaRPr lang="en-IN" sz="700">
                        <a:effectLst/>
                        <a:latin typeface="Times New Roman" panose="02020603050405020304" pitchFamily="18" charset="0"/>
                        <a:ea typeface="DejaVu Sans"/>
                      </a:endParaRPr>
                    </a:p>
                  </a:txBody>
                  <a:tcPr marL="31920" marR="31920" marT="31920" marB="31920"/>
                </a:tc>
                <a:tc>
                  <a:txBody>
                    <a:bodyPr/>
                    <a:lstStyle/>
                    <a:p>
                      <a:pPr>
                        <a:spcAft>
                          <a:spcPts val="0"/>
                        </a:spcAft>
                      </a:pPr>
                      <a:r>
                        <a:rPr lang="en-IN" sz="800">
                          <a:effectLst/>
                        </a:rPr>
                        <a:t>0.8083</a:t>
                      </a:r>
                      <a:endParaRPr lang="en-IN" sz="700">
                        <a:effectLst/>
                        <a:latin typeface="Times New Roman" panose="02020603050405020304" pitchFamily="18" charset="0"/>
                        <a:ea typeface="DejaVu Sans"/>
                      </a:endParaRPr>
                    </a:p>
                  </a:txBody>
                  <a:tcPr marL="31920" marR="31920" marT="31920" marB="31920"/>
                </a:tc>
                <a:extLst>
                  <a:ext uri="{0D108BD9-81ED-4DB2-BD59-A6C34878D82A}">
                    <a16:rowId xmlns:a16="http://schemas.microsoft.com/office/drawing/2014/main" xmlns="" val="500857695"/>
                  </a:ext>
                </a:extLst>
              </a:tr>
              <a:tr h="228529">
                <a:tc>
                  <a:txBody>
                    <a:bodyPr/>
                    <a:lstStyle/>
                    <a:p>
                      <a:pPr>
                        <a:spcAft>
                          <a:spcPts val="0"/>
                        </a:spcAft>
                      </a:pPr>
                      <a:r>
                        <a:rPr lang="en-IN" sz="800">
                          <a:effectLst/>
                        </a:rPr>
                        <a:t>DNA</a:t>
                      </a:r>
                      <a:endParaRPr lang="en-IN" sz="700">
                        <a:effectLst/>
                        <a:latin typeface="Times New Roman" panose="02020603050405020304" pitchFamily="18" charset="0"/>
                        <a:ea typeface="DejaVu Sans"/>
                      </a:endParaRPr>
                    </a:p>
                  </a:txBody>
                  <a:tcPr marL="31920" marR="31920" marT="31920" marB="31920"/>
                </a:tc>
                <a:tc>
                  <a:txBody>
                    <a:bodyPr/>
                    <a:lstStyle/>
                    <a:p>
                      <a:pPr>
                        <a:spcAft>
                          <a:spcPts val="0"/>
                        </a:spcAft>
                      </a:pPr>
                      <a:r>
                        <a:rPr lang="en-IN" sz="800">
                          <a:effectLst/>
                        </a:rPr>
                        <a:t>0.8611</a:t>
                      </a:r>
                      <a:endParaRPr lang="en-IN" sz="700">
                        <a:effectLst/>
                        <a:latin typeface="Times New Roman" panose="02020603050405020304" pitchFamily="18" charset="0"/>
                        <a:ea typeface="DejaVu Sans"/>
                      </a:endParaRPr>
                    </a:p>
                  </a:txBody>
                  <a:tcPr marL="31920" marR="31920" marT="31920" marB="31920"/>
                </a:tc>
                <a:tc>
                  <a:txBody>
                    <a:bodyPr/>
                    <a:lstStyle/>
                    <a:p>
                      <a:pPr>
                        <a:spcAft>
                          <a:spcPts val="0"/>
                        </a:spcAft>
                      </a:pPr>
                      <a:r>
                        <a:rPr lang="en-IN" sz="800">
                          <a:effectLst/>
                        </a:rPr>
                        <a:t>0.8429</a:t>
                      </a:r>
                      <a:endParaRPr lang="en-IN" sz="700">
                        <a:effectLst/>
                        <a:latin typeface="Times New Roman" panose="02020603050405020304" pitchFamily="18" charset="0"/>
                        <a:ea typeface="DejaVu Sans"/>
                      </a:endParaRPr>
                    </a:p>
                  </a:txBody>
                  <a:tcPr marL="31920" marR="31920" marT="31920" marB="31920"/>
                </a:tc>
                <a:tc>
                  <a:txBody>
                    <a:bodyPr/>
                    <a:lstStyle/>
                    <a:p>
                      <a:pPr>
                        <a:spcAft>
                          <a:spcPts val="0"/>
                        </a:spcAft>
                      </a:pPr>
                      <a:r>
                        <a:rPr lang="en-IN" sz="800">
                          <a:effectLst/>
                        </a:rPr>
                        <a:t>0.7954</a:t>
                      </a:r>
                      <a:endParaRPr lang="en-IN" sz="700">
                        <a:effectLst/>
                        <a:latin typeface="Times New Roman" panose="02020603050405020304" pitchFamily="18" charset="0"/>
                        <a:ea typeface="DejaVu Sans"/>
                      </a:endParaRPr>
                    </a:p>
                  </a:txBody>
                  <a:tcPr marL="31920" marR="31920" marT="31920" marB="31920"/>
                </a:tc>
                <a:tc>
                  <a:txBody>
                    <a:bodyPr/>
                    <a:lstStyle/>
                    <a:p>
                      <a:pPr>
                        <a:spcAft>
                          <a:spcPts val="0"/>
                        </a:spcAft>
                      </a:pPr>
                      <a:r>
                        <a:rPr lang="en-IN" sz="800">
                          <a:effectLst/>
                        </a:rPr>
                        <a:t>0.7979</a:t>
                      </a:r>
                      <a:endParaRPr lang="en-IN" sz="700">
                        <a:effectLst/>
                        <a:latin typeface="Times New Roman" panose="02020603050405020304" pitchFamily="18" charset="0"/>
                        <a:ea typeface="DejaVu Sans"/>
                      </a:endParaRPr>
                    </a:p>
                  </a:txBody>
                  <a:tcPr marL="31920" marR="31920" marT="31920" marB="31920"/>
                </a:tc>
                <a:tc>
                  <a:txBody>
                    <a:bodyPr/>
                    <a:lstStyle/>
                    <a:p>
                      <a:pPr>
                        <a:spcAft>
                          <a:spcPts val="0"/>
                        </a:spcAft>
                      </a:pPr>
                      <a:r>
                        <a:rPr lang="en-IN" sz="800">
                          <a:effectLst/>
                        </a:rPr>
                        <a:t>0.7666</a:t>
                      </a:r>
                      <a:endParaRPr lang="en-IN" sz="700">
                        <a:effectLst/>
                        <a:latin typeface="Times New Roman" panose="02020603050405020304" pitchFamily="18" charset="0"/>
                        <a:ea typeface="DejaVu Sans"/>
                      </a:endParaRPr>
                    </a:p>
                  </a:txBody>
                  <a:tcPr marL="31920" marR="31920" marT="31920" marB="31920"/>
                </a:tc>
                <a:tc>
                  <a:txBody>
                    <a:bodyPr/>
                    <a:lstStyle/>
                    <a:p>
                      <a:pPr>
                        <a:spcAft>
                          <a:spcPts val="0"/>
                        </a:spcAft>
                      </a:pPr>
                      <a:r>
                        <a:rPr lang="en-IN" sz="800">
                          <a:effectLst/>
                        </a:rPr>
                        <a:t>0.8425</a:t>
                      </a:r>
                      <a:endParaRPr lang="en-IN" sz="700">
                        <a:effectLst/>
                        <a:latin typeface="Times New Roman" panose="02020603050405020304" pitchFamily="18" charset="0"/>
                        <a:ea typeface="DejaVu Sans"/>
                      </a:endParaRPr>
                    </a:p>
                  </a:txBody>
                  <a:tcPr marL="31920" marR="31920" marT="31920" marB="31920"/>
                </a:tc>
                <a:tc>
                  <a:txBody>
                    <a:bodyPr/>
                    <a:lstStyle/>
                    <a:p>
                      <a:pPr>
                        <a:spcAft>
                          <a:spcPts val="0"/>
                        </a:spcAft>
                      </a:pPr>
                      <a:r>
                        <a:rPr lang="en-IN" sz="800">
                          <a:effectLst/>
                        </a:rPr>
                        <a:t>0.7856</a:t>
                      </a:r>
                      <a:endParaRPr lang="en-IN" sz="700">
                        <a:effectLst/>
                        <a:latin typeface="Times New Roman" panose="02020603050405020304" pitchFamily="18" charset="0"/>
                        <a:ea typeface="DejaVu Sans"/>
                      </a:endParaRPr>
                    </a:p>
                  </a:txBody>
                  <a:tcPr marL="31920" marR="31920" marT="31920" marB="31920"/>
                </a:tc>
                <a:extLst>
                  <a:ext uri="{0D108BD9-81ED-4DB2-BD59-A6C34878D82A}">
                    <a16:rowId xmlns:a16="http://schemas.microsoft.com/office/drawing/2014/main" xmlns="" val="1771647065"/>
                  </a:ext>
                </a:extLst>
              </a:tr>
              <a:tr h="228529">
                <a:tc>
                  <a:txBody>
                    <a:bodyPr/>
                    <a:lstStyle/>
                    <a:p>
                      <a:pPr>
                        <a:spcAft>
                          <a:spcPts val="0"/>
                        </a:spcAft>
                      </a:pPr>
                      <a:r>
                        <a:rPr lang="en-IN" sz="800">
                          <a:effectLst/>
                        </a:rPr>
                        <a:t>Hillvalley</a:t>
                      </a:r>
                      <a:endParaRPr lang="en-IN" sz="700">
                        <a:effectLst/>
                        <a:latin typeface="Times New Roman" panose="02020603050405020304" pitchFamily="18" charset="0"/>
                        <a:ea typeface="DejaVu Sans"/>
                      </a:endParaRPr>
                    </a:p>
                  </a:txBody>
                  <a:tcPr marL="31920" marR="31920" marT="31920" marB="31920"/>
                </a:tc>
                <a:tc>
                  <a:txBody>
                    <a:bodyPr/>
                    <a:lstStyle/>
                    <a:p>
                      <a:pPr>
                        <a:spcAft>
                          <a:spcPts val="0"/>
                        </a:spcAft>
                      </a:pPr>
                      <a:r>
                        <a:rPr lang="en-IN" sz="800">
                          <a:effectLst/>
                        </a:rPr>
                        <a:t>0.6319</a:t>
                      </a:r>
                      <a:endParaRPr lang="en-IN" sz="700">
                        <a:effectLst/>
                        <a:latin typeface="Times New Roman" panose="02020603050405020304" pitchFamily="18" charset="0"/>
                        <a:ea typeface="DejaVu Sans"/>
                      </a:endParaRPr>
                    </a:p>
                  </a:txBody>
                  <a:tcPr marL="31920" marR="31920" marT="31920" marB="31920"/>
                </a:tc>
                <a:tc>
                  <a:txBody>
                    <a:bodyPr/>
                    <a:lstStyle/>
                    <a:p>
                      <a:pPr>
                        <a:spcAft>
                          <a:spcPts val="0"/>
                        </a:spcAft>
                      </a:pPr>
                      <a:r>
                        <a:rPr lang="en-IN" sz="800">
                          <a:effectLst/>
                        </a:rPr>
                        <a:t>0.6319</a:t>
                      </a:r>
                      <a:endParaRPr lang="en-IN" sz="700">
                        <a:effectLst/>
                        <a:latin typeface="Times New Roman" panose="02020603050405020304" pitchFamily="18" charset="0"/>
                        <a:ea typeface="DejaVu Sans"/>
                      </a:endParaRPr>
                    </a:p>
                  </a:txBody>
                  <a:tcPr marL="31920" marR="31920" marT="31920" marB="31920"/>
                </a:tc>
                <a:tc>
                  <a:txBody>
                    <a:bodyPr/>
                    <a:lstStyle/>
                    <a:p>
                      <a:pPr>
                        <a:spcAft>
                          <a:spcPts val="0"/>
                        </a:spcAft>
                      </a:pPr>
                      <a:r>
                        <a:rPr lang="en-IN" sz="800">
                          <a:effectLst/>
                        </a:rPr>
                        <a:t>0.5627</a:t>
                      </a:r>
                      <a:endParaRPr lang="en-IN" sz="700">
                        <a:effectLst/>
                        <a:latin typeface="Times New Roman" panose="02020603050405020304" pitchFamily="18" charset="0"/>
                        <a:ea typeface="DejaVu Sans"/>
                      </a:endParaRPr>
                    </a:p>
                  </a:txBody>
                  <a:tcPr marL="31920" marR="31920" marT="31920" marB="31920"/>
                </a:tc>
                <a:tc>
                  <a:txBody>
                    <a:bodyPr/>
                    <a:lstStyle/>
                    <a:p>
                      <a:pPr>
                        <a:spcAft>
                          <a:spcPts val="0"/>
                        </a:spcAft>
                      </a:pPr>
                      <a:r>
                        <a:rPr lang="en-IN" sz="800">
                          <a:effectLst/>
                        </a:rPr>
                        <a:t>0.5507</a:t>
                      </a:r>
                      <a:endParaRPr lang="en-IN" sz="700">
                        <a:effectLst/>
                        <a:latin typeface="Times New Roman" panose="02020603050405020304" pitchFamily="18" charset="0"/>
                        <a:ea typeface="DejaVu Sans"/>
                      </a:endParaRPr>
                    </a:p>
                  </a:txBody>
                  <a:tcPr marL="31920" marR="31920" marT="31920" marB="31920"/>
                </a:tc>
                <a:tc>
                  <a:txBody>
                    <a:bodyPr/>
                    <a:lstStyle/>
                    <a:p>
                      <a:pPr>
                        <a:spcAft>
                          <a:spcPts val="0"/>
                        </a:spcAft>
                      </a:pPr>
                      <a:r>
                        <a:rPr lang="en-IN" sz="800">
                          <a:effectLst/>
                        </a:rPr>
                        <a:t>0.5709</a:t>
                      </a:r>
                      <a:endParaRPr lang="en-IN" sz="700">
                        <a:effectLst/>
                        <a:latin typeface="Times New Roman" panose="02020603050405020304" pitchFamily="18" charset="0"/>
                        <a:ea typeface="DejaVu Sans"/>
                      </a:endParaRPr>
                    </a:p>
                  </a:txBody>
                  <a:tcPr marL="31920" marR="31920" marT="31920" marB="31920"/>
                </a:tc>
                <a:tc>
                  <a:txBody>
                    <a:bodyPr/>
                    <a:lstStyle/>
                    <a:p>
                      <a:pPr>
                        <a:spcAft>
                          <a:spcPts val="0"/>
                        </a:spcAft>
                      </a:pPr>
                      <a:r>
                        <a:rPr lang="en-IN" sz="800">
                          <a:effectLst/>
                        </a:rPr>
                        <a:t>0.5544</a:t>
                      </a:r>
                      <a:endParaRPr lang="en-IN" sz="700">
                        <a:effectLst/>
                        <a:latin typeface="Times New Roman" panose="02020603050405020304" pitchFamily="18" charset="0"/>
                        <a:ea typeface="DejaVu Sans"/>
                      </a:endParaRPr>
                    </a:p>
                  </a:txBody>
                  <a:tcPr marL="31920" marR="31920" marT="31920" marB="31920"/>
                </a:tc>
                <a:tc>
                  <a:txBody>
                    <a:bodyPr/>
                    <a:lstStyle/>
                    <a:p>
                      <a:pPr>
                        <a:spcAft>
                          <a:spcPts val="0"/>
                        </a:spcAft>
                      </a:pPr>
                      <a:r>
                        <a:rPr lang="en-IN" sz="800" dirty="0">
                          <a:effectLst/>
                        </a:rPr>
                        <a:t>0.5411</a:t>
                      </a:r>
                      <a:endParaRPr lang="en-IN" sz="700" dirty="0">
                        <a:effectLst/>
                        <a:latin typeface="Times New Roman" panose="02020603050405020304" pitchFamily="18" charset="0"/>
                        <a:ea typeface="DejaVu Sans"/>
                      </a:endParaRPr>
                    </a:p>
                  </a:txBody>
                  <a:tcPr marL="31920" marR="31920" marT="31920" marB="31920"/>
                </a:tc>
                <a:extLst>
                  <a:ext uri="{0D108BD9-81ED-4DB2-BD59-A6C34878D82A}">
                    <a16:rowId xmlns:a16="http://schemas.microsoft.com/office/drawing/2014/main" xmlns="" val="1827162289"/>
                  </a:ext>
                </a:extLst>
              </a:tr>
            </a:tbl>
          </a:graphicData>
        </a:graphic>
      </p:graphicFrame>
      <p:sp>
        <p:nvSpPr>
          <p:cNvPr id="5" name="Rectangle 4">
            <a:extLst>
              <a:ext uri="{FF2B5EF4-FFF2-40B4-BE49-F238E27FC236}">
                <a16:creationId xmlns:a16="http://schemas.microsoft.com/office/drawing/2014/main" xmlns="" id="{B3BAEA34-18F2-4705-A167-4DCC7194AAFB}"/>
              </a:ext>
            </a:extLst>
          </p:cNvPr>
          <p:cNvSpPr/>
          <p:nvPr/>
        </p:nvSpPr>
        <p:spPr>
          <a:xfrm>
            <a:off x="803847" y="6009331"/>
            <a:ext cx="5361276" cy="369332"/>
          </a:xfrm>
          <a:prstGeom prst="rect">
            <a:avLst/>
          </a:prstGeom>
        </p:spPr>
        <p:txBody>
          <a:bodyPr wrap="none">
            <a:spAutoFit/>
          </a:bodyPr>
          <a:lstStyle/>
          <a:p>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Avg </a:t>
            </a:r>
            <a:r>
              <a:rPr lang="en-IN" dirty="0">
                <a:solidFill>
                  <a:srgbClr val="000000"/>
                </a:solidFill>
                <a:latin typeface="Times New Roman" panose="02020603050405020304" pitchFamily="18" charset="0"/>
                <a:ea typeface="DejaVu Sans"/>
                <a:cs typeface="Times New Roman" panose="02020603050405020304" pitchFamily="18" charset="0"/>
              </a:rPr>
              <a:t>classification accuracy</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of 20 runs for all optimizers</a:t>
            </a:r>
            <a:endParaRPr lang="en-IN" dirty="0">
              <a:latin typeface="Times New Roman" panose="02020603050405020304" pitchFamily="18" charset="0"/>
              <a:cs typeface="Times New Roman" panose="02020603050405020304" pitchFamily="18" charset="0"/>
            </a:endParaRPr>
          </a:p>
        </p:txBody>
      </p:sp>
      <p:graphicFrame>
        <p:nvGraphicFramePr>
          <p:cNvPr id="6" name="Table 5">
            <a:extLst>
              <a:ext uri="{FF2B5EF4-FFF2-40B4-BE49-F238E27FC236}">
                <a16:creationId xmlns:a16="http://schemas.microsoft.com/office/drawing/2014/main" xmlns="" id="{1BF08067-2914-4C5B-A462-1A8D41E9D5DB}"/>
              </a:ext>
            </a:extLst>
          </p:cNvPr>
          <p:cNvGraphicFramePr>
            <a:graphicFrameLocks noGrp="1"/>
          </p:cNvGraphicFramePr>
          <p:nvPr>
            <p:extLst>
              <p:ext uri="{D42A27DB-BD31-4B8C-83A1-F6EECF244321}">
                <p14:modId xmlns:p14="http://schemas.microsoft.com/office/powerpoint/2010/main" val="1030107888"/>
              </p:ext>
            </p:extLst>
          </p:nvPr>
        </p:nvGraphicFramePr>
        <p:xfrm>
          <a:off x="6281370" y="479394"/>
          <a:ext cx="5659097" cy="5529940"/>
        </p:xfrm>
        <a:graphic>
          <a:graphicData uri="http://schemas.openxmlformats.org/drawingml/2006/table">
            <a:tbl>
              <a:tblPr firstRow="1" firstCol="1" bandRow="1">
                <a:tableStyleId>{5C22544A-7EE6-4342-B048-85BDC9FD1C3A}</a:tableStyleId>
              </a:tblPr>
              <a:tblGrid>
                <a:gridCol w="1554527">
                  <a:extLst>
                    <a:ext uri="{9D8B030D-6E8A-4147-A177-3AD203B41FA5}">
                      <a16:colId xmlns:a16="http://schemas.microsoft.com/office/drawing/2014/main" xmlns="" val="2707688822"/>
                    </a:ext>
                  </a:extLst>
                </a:gridCol>
                <a:gridCol w="683232">
                  <a:extLst>
                    <a:ext uri="{9D8B030D-6E8A-4147-A177-3AD203B41FA5}">
                      <a16:colId xmlns:a16="http://schemas.microsoft.com/office/drawing/2014/main" xmlns="" val="56877016"/>
                    </a:ext>
                  </a:extLst>
                </a:gridCol>
                <a:gridCol w="683808">
                  <a:extLst>
                    <a:ext uri="{9D8B030D-6E8A-4147-A177-3AD203B41FA5}">
                      <a16:colId xmlns:a16="http://schemas.microsoft.com/office/drawing/2014/main" xmlns="" val="1176363683"/>
                    </a:ext>
                  </a:extLst>
                </a:gridCol>
                <a:gridCol w="684383">
                  <a:extLst>
                    <a:ext uri="{9D8B030D-6E8A-4147-A177-3AD203B41FA5}">
                      <a16:colId xmlns:a16="http://schemas.microsoft.com/office/drawing/2014/main" xmlns="" val="2738177498"/>
                    </a:ext>
                  </a:extLst>
                </a:gridCol>
                <a:gridCol w="683232">
                  <a:extLst>
                    <a:ext uri="{9D8B030D-6E8A-4147-A177-3AD203B41FA5}">
                      <a16:colId xmlns:a16="http://schemas.microsoft.com/office/drawing/2014/main" xmlns="" val="1565401134"/>
                    </a:ext>
                  </a:extLst>
                </a:gridCol>
                <a:gridCol w="684383">
                  <a:extLst>
                    <a:ext uri="{9D8B030D-6E8A-4147-A177-3AD203B41FA5}">
                      <a16:colId xmlns:a16="http://schemas.microsoft.com/office/drawing/2014/main" xmlns="" val="2091955073"/>
                    </a:ext>
                  </a:extLst>
                </a:gridCol>
                <a:gridCol w="685532">
                  <a:extLst>
                    <a:ext uri="{9D8B030D-6E8A-4147-A177-3AD203B41FA5}">
                      <a16:colId xmlns:a16="http://schemas.microsoft.com/office/drawing/2014/main" xmlns="" val="2558898093"/>
                    </a:ext>
                  </a:extLst>
                </a:gridCol>
              </a:tblGrid>
              <a:tr h="215610">
                <a:tc>
                  <a:txBody>
                    <a:bodyPr/>
                    <a:lstStyle/>
                    <a:p>
                      <a:pPr>
                        <a:spcAft>
                          <a:spcPts val="0"/>
                        </a:spcAft>
                      </a:pPr>
                      <a:r>
                        <a:rPr lang="en-IN" sz="700" dirty="0">
                          <a:effectLst/>
                        </a:rPr>
                        <a:t>DS</a:t>
                      </a:r>
                      <a:endParaRPr lang="en-IN" sz="700" dirty="0">
                        <a:effectLst/>
                        <a:latin typeface="Times New Roman" panose="02020603050405020304" pitchFamily="18" charset="0"/>
                        <a:ea typeface="DejaVu Sans"/>
                      </a:endParaRPr>
                    </a:p>
                  </a:txBody>
                  <a:tcPr marL="29869" marR="29869" marT="29869" marB="29869"/>
                </a:tc>
                <a:tc>
                  <a:txBody>
                    <a:bodyPr/>
                    <a:lstStyle/>
                    <a:p>
                      <a:pPr>
                        <a:spcAft>
                          <a:spcPts val="0"/>
                        </a:spcAft>
                      </a:pPr>
                      <a:r>
                        <a:rPr lang="en-IN" sz="700">
                          <a:effectLst/>
                        </a:rPr>
                        <a:t>ESSA</a:t>
                      </a:r>
                      <a:endParaRPr lang="en-IN" sz="700">
                        <a:effectLst/>
                        <a:latin typeface="Times New Roman" panose="02020603050405020304" pitchFamily="18" charset="0"/>
                        <a:ea typeface="DejaVu Sans"/>
                      </a:endParaRPr>
                    </a:p>
                  </a:txBody>
                  <a:tcPr marL="29869" marR="29869" marT="29869" marB="29869"/>
                </a:tc>
                <a:tc>
                  <a:txBody>
                    <a:bodyPr/>
                    <a:lstStyle/>
                    <a:p>
                      <a:pPr>
                        <a:spcAft>
                          <a:spcPts val="0"/>
                        </a:spcAft>
                      </a:pPr>
                      <a:r>
                        <a:rPr lang="en-IN" sz="700">
                          <a:effectLst/>
                        </a:rPr>
                        <a:t>SSA</a:t>
                      </a:r>
                      <a:endParaRPr lang="en-IN" sz="700">
                        <a:effectLst/>
                        <a:latin typeface="Times New Roman" panose="02020603050405020304" pitchFamily="18" charset="0"/>
                        <a:ea typeface="DejaVu Sans"/>
                      </a:endParaRPr>
                    </a:p>
                  </a:txBody>
                  <a:tcPr marL="29869" marR="29869" marT="29869" marB="29869"/>
                </a:tc>
                <a:tc>
                  <a:txBody>
                    <a:bodyPr/>
                    <a:lstStyle/>
                    <a:p>
                      <a:pPr>
                        <a:spcAft>
                          <a:spcPts val="0"/>
                        </a:spcAft>
                      </a:pPr>
                      <a:r>
                        <a:rPr lang="en-IN" sz="700">
                          <a:effectLst/>
                        </a:rPr>
                        <a:t>PSO</a:t>
                      </a:r>
                      <a:endParaRPr lang="en-IN" sz="700">
                        <a:effectLst/>
                        <a:latin typeface="Times New Roman" panose="02020603050405020304" pitchFamily="18" charset="0"/>
                        <a:ea typeface="DejaVu Sans"/>
                      </a:endParaRPr>
                    </a:p>
                  </a:txBody>
                  <a:tcPr marL="29869" marR="29869" marT="29869" marB="29869"/>
                </a:tc>
                <a:tc>
                  <a:txBody>
                    <a:bodyPr/>
                    <a:lstStyle/>
                    <a:p>
                      <a:pPr>
                        <a:spcAft>
                          <a:spcPts val="0"/>
                        </a:spcAft>
                      </a:pPr>
                      <a:r>
                        <a:rPr lang="en-IN" sz="700">
                          <a:effectLst/>
                        </a:rPr>
                        <a:t>GA</a:t>
                      </a:r>
                      <a:endParaRPr lang="en-IN" sz="700">
                        <a:effectLst/>
                        <a:latin typeface="Times New Roman" panose="02020603050405020304" pitchFamily="18" charset="0"/>
                        <a:ea typeface="DejaVu Sans"/>
                      </a:endParaRPr>
                    </a:p>
                  </a:txBody>
                  <a:tcPr marL="29869" marR="29869" marT="29869" marB="29869"/>
                </a:tc>
                <a:tc>
                  <a:txBody>
                    <a:bodyPr/>
                    <a:lstStyle/>
                    <a:p>
                      <a:pPr>
                        <a:spcAft>
                          <a:spcPts val="0"/>
                        </a:spcAft>
                      </a:pPr>
                      <a:r>
                        <a:rPr lang="en-IN" sz="700">
                          <a:effectLst/>
                        </a:rPr>
                        <a:t>ALO</a:t>
                      </a:r>
                      <a:endParaRPr lang="en-IN" sz="700">
                        <a:effectLst/>
                        <a:latin typeface="Times New Roman" panose="02020603050405020304" pitchFamily="18" charset="0"/>
                        <a:ea typeface="DejaVu Sans"/>
                      </a:endParaRPr>
                    </a:p>
                  </a:txBody>
                  <a:tcPr marL="29869" marR="29869" marT="29869" marB="29869"/>
                </a:tc>
                <a:tc>
                  <a:txBody>
                    <a:bodyPr/>
                    <a:lstStyle/>
                    <a:p>
                      <a:pPr>
                        <a:spcAft>
                          <a:spcPts val="0"/>
                        </a:spcAft>
                      </a:pPr>
                      <a:r>
                        <a:rPr lang="en-IN" sz="700">
                          <a:effectLst/>
                        </a:rPr>
                        <a:t>GWO</a:t>
                      </a:r>
                      <a:endParaRPr lang="en-IN" sz="700">
                        <a:effectLst/>
                        <a:latin typeface="Times New Roman" panose="02020603050405020304" pitchFamily="18" charset="0"/>
                        <a:ea typeface="DejaVu Sans"/>
                      </a:endParaRPr>
                    </a:p>
                  </a:txBody>
                  <a:tcPr marL="29869" marR="29869" marT="29869" marB="29869"/>
                </a:tc>
                <a:extLst>
                  <a:ext uri="{0D108BD9-81ED-4DB2-BD59-A6C34878D82A}">
                    <a16:rowId xmlns:a16="http://schemas.microsoft.com/office/drawing/2014/main" xmlns="" val="2711604395"/>
                  </a:ext>
                </a:extLst>
              </a:tr>
              <a:tr h="215610">
                <a:tc>
                  <a:txBody>
                    <a:bodyPr/>
                    <a:lstStyle/>
                    <a:p>
                      <a:pPr>
                        <a:spcAft>
                          <a:spcPts val="0"/>
                        </a:spcAft>
                      </a:pPr>
                      <a:r>
                        <a:rPr lang="en-IN" sz="700">
                          <a:effectLst/>
                        </a:rPr>
                        <a:t>Wine</a:t>
                      </a:r>
                      <a:endParaRPr lang="en-IN" sz="700">
                        <a:effectLst/>
                        <a:latin typeface="Times New Roman" panose="02020603050405020304" pitchFamily="18" charset="0"/>
                        <a:ea typeface="DejaVu Sans"/>
                      </a:endParaRPr>
                    </a:p>
                  </a:txBody>
                  <a:tcPr marL="29869" marR="29869" marT="29869" marB="29869"/>
                </a:tc>
                <a:tc>
                  <a:txBody>
                    <a:bodyPr/>
                    <a:lstStyle/>
                    <a:p>
                      <a:pPr>
                        <a:spcAft>
                          <a:spcPts val="0"/>
                        </a:spcAft>
                      </a:pPr>
                      <a:r>
                        <a:rPr lang="en-IN" sz="700">
                          <a:effectLst/>
                        </a:rPr>
                        <a:t>0.0000</a:t>
                      </a:r>
                      <a:endParaRPr lang="en-IN" sz="700">
                        <a:effectLst/>
                        <a:latin typeface="Times New Roman" panose="02020603050405020304" pitchFamily="18" charset="0"/>
                        <a:ea typeface="DejaVu Sans"/>
                      </a:endParaRPr>
                    </a:p>
                  </a:txBody>
                  <a:tcPr marL="29869" marR="29869" marT="29869" marB="29869"/>
                </a:tc>
                <a:tc>
                  <a:txBody>
                    <a:bodyPr/>
                    <a:lstStyle/>
                    <a:p>
                      <a:pPr>
                        <a:spcAft>
                          <a:spcPts val="0"/>
                        </a:spcAft>
                      </a:pPr>
                      <a:r>
                        <a:rPr lang="en-IN" sz="700">
                          <a:effectLst/>
                        </a:rPr>
                        <a:t>0.0039</a:t>
                      </a:r>
                      <a:endParaRPr lang="en-IN" sz="700">
                        <a:effectLst/>
                        <a:latin typeface="Times New Roman" panose="02020603050405020304" pitchFamily="18" charset="0"/>
                        <a:ea typeface="DejaVu Sans"/>
                      </a:endParaRPr>
                    </a:p>
                  </a:txBody>
                  <a:tcPr marL="29869" marR="29869" marT="29869" marB="29869"/>
                </a:tc>
                <a:tc>
                  <a:txBody>
                    <a:bodyPr/>
                    <a:lstStyle/>
                    <a:p>
                      <a:pPr>
                        <a:spcAft>
                          <a:spcPts val="0"/>
                        </a:spcAft>
                      </a:pPr>
                      <a:r>
                        <a:rPr lang="en-IN" sz="700">
                          <a:effectLst/>
                        </a:rPr>
                        <a:t>0.0159</a:t>
                      </a:r>
                      <a:endParaRPr lang="en-IN" sz="700">
                        <a:effectLst/>
                        <a:latin typeface="Times New Roman" panose="02020603050405020304" pitchFamily="18" charset="0"/>
                        <a:ea typeface="DejaVu Sans"/>
                      </a:endParaRPr>
                    </a:p>
                  </a:txBody>
                  <a:tcPr marL="29869" marR="29869" marT="29869" marB="29869"/>
                </a:tc>
                <a:tc>
                  <a:txBody>
                    <a:bodyPr/>
                    <a:lstStyle/>
                    <a:p>
                      <a:pPr>
                        <a:spcAft>
                          <a:spcPts val="0"/>
                        </a:spcAft>
                      </a:pPr>
                      <a:r>
                        <a:rPr lang="en-IN" sz="700">
                          <a:effectLst/>
                        </a:rPr>
                        <a:t>0.0000</a:t>
                      </a:r>
                      <a:endParaRPr lang="en-IN" sz="700">
                        <a:effectLst/>
                        <a:latin typeface="Times New Roman" panose="02020603050405020304" pitchFamily="18" charset="0"/>
                        <a:ea typeface="DejaVu Sans"/>
                      </a:endParaRPr>
                    </a:p>
                  </a:txBody>
                  <a:tcPr marL="29869" marR="29869" marT="29869" marB="29869"/>
                </a:tc>
                <a:tc>
                  <a:txBody>
                    <a:bodyPr/>
                    <a:lstStyle/>
                    <a:p>
                      <a:pPr>
                        <a:spcAft>
                          <a:spcPts val="0"/>
                        </a:spcAft>
                      </a:pPr>
                      <a:r>
                        <a:rPr lang="en-IN" sz="700">
                          <a:effectLst/>
                        </a:rPr>
                        <a:t>0.0642</a:t>
                      </a:r>
                      <a:endParaRPr lang="en-IN" sz="700">
                        <a:effectLst/>
                        <a:latin typeface="Times New Roman" panose="02020603050405020304" pitchFamily="18" charset="0"/>
                        <a:ea typeface="DejaVu Sans"/>
                      </a:endParaRPr>
                    </a:p>
                  </a:txBody>
                  <a:tcPr marL="29869" marR="29869" marT="29869" marB="29869"/>
                </a:tc>
                <a:tc>
                  <a:txBody>
                    <a:bodyPr/>
                    <a:lstStyle/>
                    <a:p>
                      <a:pPr>
                        <a:spcAft>
                          <a:spcPts val="0"/>
                        </a:spcAft>
                      </a:pPr>
                      <a:r>
                        <a:rPr lang="en-IN" sz="700">
                          <a:effectLst/>
                        </a:rPr>
                        <a:t>0.0410</a:t>
                      </a:r>
                      <a:endParaRPr lang="en-IN" sz="700">
                        <a:effectLst/>
                        <a:latin typeface="Times New Roman" panose="02020603050405020304" pitchFamily="18" charset="0"/>
                        <a:ea typeface="DejaVu Sans"/>
                      </a:endParaRPr>
                    </a:p>
                  </a:txBody>
                  <a:tcPr marL="29869" marR="29869" marT="29869" marB="29869"/>
                </a:tc>
                <a:extLst>
                  <a:ext uri="{0D108BD9-81ED-4DB2-BD59-A6C34878D82A}">
                    <a16:rowId xmlns:a16="http://schemas.microsoft.com/office/drawing/2014/main" xmlns="" val="1897195389"/>
                  </a:ext>
                </a:extLst>
              </a:tr>
              <a:tr h="215610">
                <a:tc>
                  <a:txBody>
                    <a:bodyPr/>
                    <a:lstStyle/>
                    <a:p>
                      <a:pPr>
                        <a:spcAft>
                          <a:spcPts val="0"/>
                        </a:spcAft>
                      </a:pPr>
                      <a:r>
                        <a:rPr lang="en-IN" sz="700">
                          <a:effectLst/>
                        </a:rPr>
                        <a:t>Hepatitis</a:t>
                      </a:r>
                      <a:endParaRPr lang="en-IN" sz="700">
                        <a:effectLst/>
                        <a:latin typeface="Times New Roman" panose="02020603050405020304" pitchFamily="18" charset="0"/>
                        <a:ea typeface="DejaVu Sans"/>
                      </a:endParaRPr>
                    </a:p>
                  </a:txBody>
                  <a:tcPr marL="29869" marR="29869" marT="29869" marB="29869"/>
                </a:tc>
                <a:tc>
                  <a:txBody>
                    <a:bodyPr/>
                    <a:lstStyle/>
                    <a:p>
                      <a:pPr>
                        <a:spcAft>
                          <a:spcPts val="0"/>
                        </a:spcAft>
                      </a:pPr>
                      <a:r>
                        <a:rPr lang="en-IN" sz="700">
                          <a:effectLst/>
                        </a:rPr>
                        <a:t>0.0682</a:t>
                      </a:r>
                      <a:endParaRPr lang="en-IN" sz="700">
                        <a:effectLst/>
                        <a:latin typeface="Times New Roman" panose="02020603050405020304" pitchFamily="18" charset="0"/>
                        <a:ea typeface="DejaVu Sans"/>
                      </a:endParaRPr>
                    </a:p>
                  </a:txBody>
                  <a:tcPr marL="29869" marR="29869" marT="29869" marB="29869"/>
                </a:tc>
                <a:tc>
                  <a:txBody>
                    <a:bodyPr/>
                    <a:lstStyle/>
                    <a:p>
                      <a:pPr>
                        <a:spcAft>
                          <a:spcPts val="0"/>
                        </a:spcAft>
                      </a:pPr>
                      <a:r>
                        <a:rPr lang="en-IN" sz="700">
                          <a:effectLst/>
                        </a:rPr>
                        <a:t>0.0669</a:t>
                      </a:r>
                      <a:endParaRPr lang="en-IN" sz="700">
                        <a:effectLst/>
                        <a:latin typeface="Times New Roman" panose="02020603050405020304" pitchFamily="18" charset="0"/>
                        <a:ea typeface="DejaVu Sans"/>
                      </a:endParaRPr>
                    </a:p>
                  </a:txBody>
                  <a:tcPr marL="29869" marR="29869" marT="29869" marB="29869"/>
                </a:tc>
                <a:tc>
                  <a:txBody>
                    <a:bodyPr/>
                    <a:lstStyle/>
                    <a:p>
                      <a:pPr>
                        <a:spcAft>
                          <a:spcPts val="0"/>
                        </a:spcAft>
                      </a:pPr>
                      <a:r>
                        <a:rPr lang="en-IN" sz="700">
                          <a:effectLst/>
                        </a:rPr>
                        <a:t>0.0854</a:t>
                      </a:r>
                      <a:endParaRPr lang="en-IN" sz="700">
                        <a:effectLst/>
                        <a:latin typeface="Times New Roman" panose="02020603050405020304" pitchFamily="18" charset="0"/>
                        <a:ea typeface="DejaVu Sans"/>
                      </a:endParaRPr>
                    </a:p>
                  </a:txBody>
                  <a:tcPr marL="29869" marR="29869" marT="29869" marB="29869"/>
                </a:tc>
                <a:tc>
                  <a:txBody>
                    <a:bodyPr/>
                    <a:lstStyle/>
                    <a:p>
                      <a:pPr>
                        <a:spcAft>
                          <a:spcPts val="0"/>
                        </a:spcAft>
                      </a:pPr>
                      <a:r>
                        <a:rPr lang="en-IN" sz="700">
                          <a:effectLst/>
                        </a:rPr>
                        <a:t>0.0647</a:t>
                      </a:r>
                      <a:endParaRPr lang="en-IN" sz="700">
                        <a:effectLst/>
                        <a:latin typeface="Times New Roman" panose="02020603050405020304" pitchFamily="18" charset="0"/>
                        <a:ea typeface="DejaVu Sans"/>
                      </a:endParaRPr>
                    </a:p>
                  </a:txBody>
                  <a:tcPr marL="29869" marR="29869" marT="29869" marB="29869"/>
                </a:tc>
                <a:tc>
                  <a:txBody>
                    <a:bodyPr/>
                    <a:lstStyle/>
                    <a:p>
                      <a:pPr>
                        <a:spcAft>
                          <a:spcPts val="0"/>
                        </a:spcAft>
                      </a:pPr>
                      <a:r>
                        <a:rPr lang="en-IN" sz="700">
                          <a:effectLst/>
                        </a:rPr>
                        <a:t>0.1883</a:t>
                      </a:r>
                      <a:endParaRPr lang="en-IN" sz="700">
                        <a:effectLst/>
                        <a:latin typeface="Times New Roman" panose="02020603050405020304" pitchFamily="18" charset="0"/>
                        <a:ea typeface="DejaVu Sans"/>
                      </a:endParaRPr>
                    </a:p>
                  </a:txBody>
                  <a:tcPr marL="29869" marR="29869" marT="29869" marB="29869"/>
                </a:tc>
                <a:tc>
                  <a:txBody>
                    <a:bodyPr/>
                    <a:lstStyle/>
                    <a:p>
                      <a:pPr>
                        <a:spcAft>
                          <a:spcPts val="0"/>
                        </a:spcAft>
                      </a:pPr>
                      <a:r>
                        <a:rPr lang="en-IN" sz="700">
                          <a:effectLst/>
                        </a:rPr>
                        <a:t>0.1954</a:t>
                      </a:r>
                      <a:endParaRPr lang="en-IN" sz="700">
                        <a:effectLst/>
                        <a:latin typeface="Times New Roman" panose="02020603050405020304" pitchFamily="18" charset="0"/>
                        <a:ea typeface="DejaVu Sans"/>
                      </a:endParaRPr>
                    </a:p>
                  </a:txBody>
                  <a:tcPr marL="29869" marR="29869" marT="29869" marB="29869"/>
                </a:tc>
                <a:extLst>
                  <a:ext uri="{0D108BD9-81ED-4DB2-BD59-A6C34878D82A}">
                    <a16:rowId xmlns:a16="http://schemas.microsoft.com/office/drawing/2014/main" xmlns="" val="1955243897"/>
                  </a:ext>
                </a:extLst>
              </a:tr>
              <a:tr h="215610">
                <a:tc>
                  <a:txBody>
                    <a:bodyPr/>
                    <a:lstStyle/>
                    <a:p>
                      <a:pPr>
                        <a:spcAft>
                          <a:spcPts val="0"/>
                        </a:spcAft>
                      </a:pPr>
                      <a:r>
                        <a:rPr lang="en-IN" sz="700">
                          <a:effectLst/>
                        </a:rPr>
                        <a:t>Vehicle</a:t>
                      </a:r>
                      <a:endParaRPr lang="en-IN" sz="700">
                        <a:effectLst/>
                        <a:latin typeface="Times New Roman" panose="02020603050405020304" pitchFamily="18" charset="0"/>
                        <a:ea typeface="DejaVu Sans"/>
                      </a:endParaRPr>
                    </a:p>
                  </a:txBody>
                  <a:tcPr marL="29869" marR="29869" marT="29869" marB="29869"/>
                </a:tc>
                <a:tc>
                  <a:txBody>
                    <a:bodyPr/>
                    <a:lstStyle/>
                    <a:p>
                      <a:pPr>
                        <a:spcAft>
                          <a:spcPts val="0"/>
                        </a:spcAft>
                      </a:pPr>
                      <a:r>
                        <a:rPr lang="en-IN" sz="700">
                          <a:effectLst/>
                        </a:rPr>
                        <a:t>0.2310</a:t>
                      </a:r>
                      <a:endParaRPr lang="en-IN" sz="700">
                        <a:effectLst/>
                        <a:latin typeface="Times New Roman" panose="02020603050405020304" pitchFamily="18" charset="0"/>
                        <a:ea typeface="DejaVu Sans"/>
                      </a:endParaRPr>
                    </a:p>
                  </a:txBody>
                  <a:tcPr marL="29869" marR="29869" marT="29869" marB="29869"/>
                </a:tc>
                <a:tc>
                  <a:txBody>
                    <a:bodyPr/>
                    <a:lstStyle/>
                    <a:p>
                      <a:pPr>
                        <a:spcAft>
                          <a:spcPts val="0"/>
                        </a:spcAft>
                      </a:pPr>
                      <a:r>
                        <a:rPr lang="en-IN" sz="700">
                          <a:effectLst/>
                        </a:rPr>
                        <a:t>0.1899</a:t>
                      </a:r>
                      <a:endParaRPr lang="en-IN" sz="700">
                        <a:effectLst/>
                        <a:latin typeface="Times New Roman" panose="02020603050405020304" pitchFamily="18" charset="0"/>
                        <a:ea typeface="DejaVu Sans"/>
                      </a:endParaRPr>
                    </a:p>
                  </a:txBody>
                  <a:tcPr marL="29869" marR="29869" marT="29869" marB="29869"/>
                </a:tc>
                <a:tc>
                  <a:txBody>
                    <a:bodyPr/>
                    <a:lstStyle/>
                    <a:p>
                      <a:pPr>
                        <a:spcAft>
                          <a:spcPts val="0"/>
                        </a:spcAft>
                      </a:pPr>
                      <a:r>
                        <a:rPr lang="en-IN" sz="700">
                          <a:effectLst/>
                        </a:rPr>
                        <a:t>0.1986</a:t>
                      </a:r>
                      <a:endParaRPr lang="en-IN" sz="700">
                        <a:effectLst/>
                        <a:latin typeface="Times New Roman" panose="02020603050405020304" pitchFamily="18" charset="0"/>
                        <a:ea typeface="DejaVu Sans"/>
                      </a:endParaRPr>
                    </a:p>
                  </a:txBody>
                  <a:tcPr marL="29869" marR="29869" marT="29869" marB="29869"/>
                </a:tc>
                <a:tc>
                  <a:txBody>
                    <a:bodyPr/>
                    <a:lstStyle/>
                    <a:p>
                      <a:pPr>
                        <a:spcAft>
                          <a:spcPts val="0"/>
                        </a:spcAft>
                      </a:pPr>
                      <a:r>
                        <a:rPr lang="en-IN" sz="700">
                          <a:effectLst/>
                        </a:rPr>
                        <a:t>0.1723</a:t>
                      </a:r>
                      <a:endParaRPr lang="en-IN" sz="700">
                        <a:effectLst/>
                        <a:latin typeface="Times New Roman" panose="02020603050405020304" pitchFamily="18" charset="0"/>
                        <a:ea typeface="DejaVu Sans"/>
                      </a:endParaRPr>
                    </a:p>
                  </a:txBody>
                  <a:tcPr marL="29869" marR="29869" marT="29869" marB="29869"/>
                </a:tc>
                <a:tc>
                  <a:txBody>
                    <a:bodyPr/>
                    <a:lstStyle/>
                    <a:p>
                      <a:pPr>
                        <a:spcAft>
                          <a:spcPts val="0"/>
                        </a:spcAft>
                      </a:pPr>
                      <a:r>
                        <a:rPr lang="en-IN" sz="700">
                          <a:effectLst/>
                        </a:rPr>
                        <a:t>0.2377</a:t>
                      </a:r>
                      <a:endParaRPr lang="en-IN" sz="700">
                        <a:effectLst/>
                        <a:latin typeface="Times New Roman" panose="02020603050405020304" pitchFamily="18" charset="0"/>
                        <a:ea typeface="DejaVu Sans"/>
                      </a:endParaRPr>
                    </a:p>
                  </a:txBody>
                  <a:tcPr marL="29869" marR="29869" marT="29869" marB="29869"/>
                </a:tc>
                <a:tc>
                  <a:txBody>
                    <a:bodyPr/>
                    <a:lstStyle/>
                    <a:p>
                      <a:pPr>
                        <a:spcAft>
                          <a:spcPts val="0"/>
                        </a:spcAft>
                      </a:pPr>
                      <a:r>
                        <a:rPr lang="en-IN" sz="700">
                          <a:effectLst/>
                        </a:rPr>
                        <a:t>0.2535</a:t>
                      </a:r>
                      <a:endParaRPr lang="en-IN" sz="700">
                        <a:effectLst/>
                        <a:latin typeface="Times New Roman" panose="02020603050405020304" pitchFamily="18" charset="0"/>
                        <a:ea typeface="DejaVu Sans"/>
                      </a:endParaRPr>
                    </a:p>
                  </a:txBody>
                  <a:tcPr marL="29869" marR="29869" marT="29869" marB="29869"/>
                </a:tc>
                <a:extLst>
                  <a:ext uri="{0D108BD9-81ED-4DB2-BD59-A6C34878D82A}">
                    <a16:rowId xmlns:a16="http://schemas.microsoft.com/office/drawing/2014/main" xmlns="" val="2944978769"/>
                  </a:ext>
                </a:extLst>
              </a:tr>
              <a:tr h="215610">
                <a:tc>
                  <a:txBody>
                    <a:bodyPr/>
                    <a:lstStyle/>
                    <a:p>
                      <a:pPr>
                        <a:spcAft>
                          <a:spcPts val="0"/>
                        </a:spcAft>
                      </a:pPr>
                      <a:r>
                        <a:rPr lang="en-IN" sz="700">
                          <a:effectLst/>
                        </a:rPr>
                        <a:t>Zoo</a:t>
                      </a:r>
                      <a:endParaRPr lang="en-IN" sz="700">
                        <a:effectLst/>
                        <a:latin typeface="Times New Roman" panose="02020603050405020304" pitchFamily="18" charset="0"/>
                        <a:ea typeface="DejaVu Sans"/>
                      </a:endParaRPr>
                    </a:p>
                  </a:txBody>
                  <a:tcPr marL="29869" marR="29869" marT="29869" marB="29869"/>
                </a:tc>
                <a:tc>
                  <a:txBody>
                    <a:bodyPr/>
                    <a:lstStyle/>
                    <a:p>
                      <a:pPr>
                        <a:spcAft>
                          <a:spcPts val="0"/>
                        </a:spcAft>
                      </a:pPr>
                      <a:r>
                        <a:rPr lang="en-IN" sz="700">
                          <a:effectLst/>
                        </a:rPr>
                        <a:t>0.0000</a:t>
                      </a:r>
                      <a:endParaRPr lang="en-IN" sz="700">
                        <a:effectLst/>
                        <a:latin typeface="Times New Roman" panose="02020603050405020304" pitchFamily="18" charset="0"/>
                        <a:ea typeface="DejaVu Sans"/>
                      </a:endParaRPr>
                    </a:p>
                  </a:txBody>
                  <a:tcPr marL="29869" marR="29869" marT="29869" marB="29869"/>
                </a:tc>
                <a:tc>
                  <a:txBody>
                    <a:bodyPr/>
                    <a:lstStyle/>
                    <a:p>
                      <a:pPr>
                        <a:spcAft>
                          <a:spcPts val="0"/>
                        </a:spcAft>
                      </a:pPr>
                      <a:r>
                        <a:rPr lang="en-IN" sz="700">
                          <a:effectLst/>
                        </a:rPr>
                        <a:t>0.0299</a:t>
                      </a:r>
                      <a:endParaRPr lang="en-IN" sz="700">
                        <a:effectLst/>
                        <a:latin typeface="Times New Roman" panose="02020603050405020304" pitchFamily="18" charset="0"/>
                        <a:ea typeface="DejaVu Sans"/>
                      </a:endParaRPr>
                    </a:p>
                  </a:txBody>
                  <a:tcPr marL="29869" marR="29869" marT="29869" marB="29869"/>
                </a:tc>
                <a:tc>
                  <a:txBody>
                    <a:bodyPr/>
                    <a:lstStyle/>
                    <a:p>
                      <a:pPr>
                        <a:spcAft>
                          <a:spcPts val="0"/>
                        </a:spcAft>
                      </a:pPr>
                      <a:r>
                        <a:rPr lang="en-IN" sz="700">
                          <a:effectLst/>
                        </a:rPr>
                        <a:t>0.0609</a:t>
                      </a:r>
                      <a:endParaRPr lang="en-IN" sz="700">
                        <a:effectLst/>
                        <a:latin typeface="Times New Roman" panose="02020603050405020304" pitchFamily="18" charset="0"/>
                        <a:ea typeface="DejaVu Sans"/>
                      </a:endParaRPr>
                    </a:p>
                  </a:txBody>
                  <a:tcPr marL="29869" marR="29869" marT="29869" marB="29869"/>
                </a:tc>
                <a:tc>
                  <a:txBody>
                    <a:bodyPr/>
                    <a:lstStyle/>
                    <a:p>
                      <a:pPr>
                        <a:spcAft>
                          <a:spcPts val="0"/>
                        </a:spcAft>
                      </a:pPr>
                      <a:r>
                        <a:rPr lang="en-IN" sz="700">
                          <a:effectLst/>
                        </a:rPr>
                        <a:t>0.1727</a:t>
                      </a:r>
                      <a:endParaRPr lang="en-IN" sz="700">
                        <a:effectLst/>
                        <a:latin typeface="Times New Roman" panose="02020603050405020304" pitchFamily="18" charset="0"/>
                        <a:ea typeface="DejaVu Sans"/>
                      </a:endParaRPr>
                    </a:p>
                  </a:txBody>
                  <a:tcPr marL="29869" marR="29869" marT="29869" marB="29869"/>
                </a:tc>
                <a:tc>
                  <a:txBody>
                    <a:bodyPr/>
                    <a:lstStyle/>
                    <a:p>
                      <a:pPr>
                        <a:spcAft>
                          <a:spcPts val="0"/>
                        </a:spcAft>
                      </a:pPr>
                      <a:r>
                        <a:rPr lang="en-IN" sz="700">
                          <a:effectLst/>
                        </a:rPr>
                        <a:t>0.1782</a:t>
                      </a:r>
                      <a:endParaRPr lang="en-IN" sz="700">
                        <a:effectLst/>
                        <a:latin typeface="Times New Roman" panose="02020603050405020304" pitchFamily="18" charset="0"/>
                        <a:ea typeface="DejaVu Sans"/>
                      </a:endParaRPr>
                    </a:p>
                  </a:txBody>
                  <a:tcPr marL="29869" marR="29869" marT="29869" marB="29869"/>
                </a:tc>
                <a:tc>
                  <a:txBody>
                    <a:bodyPr/>
                    <a:lstStyle/>
                    <a:p>
                      <a:pPr>
                        <a:spcAft>
                          <a:spcPts val="0"/>
                        </a:spcAft>
                      </a:pPr>
                      <a:r>
                        <a:rPr lang="en-IN" sz="700">
                          <a:effectLst/>
                        </a:rPr>
                        <a:t>0.1006</a:t>
                      </a:r>
                      <a:endParaRPr lang="en-IN" sz="700">
                        <a:effectLst/>
                        <a:latin typeface="Times New Roman" panose="02020603050405020304" pitchFamily="18" charset="0"/>
                        <a:ea typeface="DejaVu Sans"/>
                      </a:endParaRPr>
                    </a:p>
                  </a:txBody>
                  <a:tcPr marL="29869" marR="29869" marT="29869" marB="29869"/>
                </a:tc>
                <a:extLst>
                  <a:ext uri="{0D108BD9-81ED-4DB2-BD59-A6C34878D82A}">
                    <a16:rowId xmlns:a16="http://schemas.microsoft.com/office/drawing/2014/main" xmlns="" val="658095976"/>
                  </a:ext>
                </a:extLst>
              </a:tr>
              <a:tr h="215610">
                <a:tc>
                  <a:txBody>
                    <a:bodyPr/>
                    <a:lstStyle/>
                    <a:p>
                      <a:pPr>
                        <a:spcAft>
                          <a:spcPts val="0"/>
                        </a:spcAft>
                      </a:pPr>
                      <a:r>
                        <a:rPr lang="en-IN" sz="700">
                          <a:effectLst/>
                        </a:rPr>
                        <a:t>Heart</a:t>
                      </a:r>
                      <a:endParaRPr lang="en-IN" sz="700">
                        <a:effectLst/>
                        <a:latin typeface="Times New Roman" panose="02020603050405020304" pitchFamily="18" charset="0"/>
                        <a:ea typeface="DejaVu Sans"/>
                      </a:endParaRPr>
                    </a:p>
                  </a:txBody>
                  <a:tcPr marL="29869" marR="29869" marT="29869" marB="29869"/>
                </a:tc>
                <a:tc>
                  <a:txBody>
                    <a:bodyPr/>
                    <a:lstStyle/>
                    <a:p>
                      <a:pPr>
                        <a:spcAft>
                          <a:spcPts val="0"/>
                        </a:spcAft>
                      </a:pPr>
                      <a:r>
                        <a:rPr lang="en-IN" sz="700">
                          <a:effectLst/>
                        </a:rPr>
                        <a:t>0.1200</a:t>
                      </a:r>
                      <a:endParaRPr lang="en-IN" sz="700">
                        <a:effectLst/>
                        <a:latin typeface="Times New Roman" panose="02020603050405020304" pitchFamily="18" charset="0"/>
                        <a:ea typeface="DejaVu Sans"/>
                      </a:endParaRPr>
                    </a:p>
                  </a:txBody>
                  <a:tcPr marL="29869" marR="29869" marT="29869" marB="29869"/>
                </a:tc>
                <a:tc>
                  <a:txBody>
                    <a:bodyPr/>
                    <a:lstStyle/>
                    <a:p>
                      <a:pPr>
                        <a:spcAft>
                          <a:spcPts val="0"/>
                        </a:spcAft>
                      </a:pPr>
                      <a:r>
                        <a:rPr lang="en-IN" sz="700">
                          <a:effectLst/>
                        </a:rPr>
                        <a:t>0.0889</a:t>
                      </a:r>
                      <a:endParaRPr lang="en-IN" sz="700">
                        <a:effectLst/>
                        <a:latin typeface="Times New Roman" panose="02020603050405020304" pitchFamily="18" charset="0"/>
                        <a:ea typeface="DejaVu Sans"/>
                      </a:endParaRPr>
                    </a:p>
                  </a:txBody>
                  <a:tcPr marL="29869" marR="29869" marT="29869" marB="29869"/>
                </a:tc>
                <a:tc>
                  <a:txBody>
                    <a:bodyPr/>
                    <a:lstStyle/>
                    <a:p>
                      <a:pPr>
                        <a:spcAft>
                          <a:spcPts val="0"/>
                        </a:spcAft>
                      </a:pPr>
                      <a:r>
                        <a:rPr lang="en-IN" sz="700">
                          <a:effectLst/>
                        </a:rPr>
                        <a:t>0.0779</a:t>
                      </a:r>
                      <a:endParaRPr lang="en-IN" sz="700">
                        <a:effectLst/>
                        <a:latin typeface="Times New Roman" panose="02020603050405020304" pitchFamily="18" charset="0"/>
                        <a:ea typeface="DejaVu Sans"/>
                      </a:endParaRPr>
                    </a:p>
                  </a:txBody>
                  <a:tcPr marL="29869" marR="29869" marT="29869" marB="29869"/>
                </a:tc>
                <a:tc>
                  <a:txBody>
                    <a:bodyPr/>
                    <a:lstStyle/>
                    <a:p>
                      <a:pPr>
                        <a:spcAft>
                          <a:spcPts val="0"/>
                        </a:spcAft>
                      </a:pPr>
                      <a:r>
                        <a:rPr lang="en-IN" sz="700">
                          <a:effectLst/>
                        </a:rPr>
                        <a:t>0.1452</a:t>
                      </a:r>
                      <a:endParaRPr lang="en-IN" sz="700">
                        <a:effectLst/>
                        <a:latin typeface="Times New Roman" panose="02020603050405020304" pitchFamily="18" charset="0"/>
                        <a:ea typeface="DejaVu Sans"/>
                      </a:endParaRPr>
                    </a:p>
                  </a:txBody>
                  <a:tcPr marL="29869" marR="29869" marT="29869" marB="29869"/>
                </a:tc>
                <a:tc>
                  <a:txBody>
                    <a:bodyPr/>
                    <a:lstStyle/>
                    <a:p>
                      <a:pPr>
                        <a:spcAft>
                          <a:spcPts val="0"/>
                        </a:spcAft>
                      </a:pPr>
                      <a:r>
                        <a:rPr lang="en-IN" sz="700">
                          <a:effectLst/>
                        </a:rPr>
                        <a:t>0.1567</a:t>
                      </a:r>
                      <a:endParaRPr lang="en-IN" sz="700">
                        <a:effectLst/>
                        <a:latin typeface="Times New Roman" panose="02020603050405020304" pitchFamily="18" charset="0"/>
                        <a:ea typeface="DejaVu Sans"/>
                      </a:endParaRPr>
                    </a:p>
                  </a:txBody>
                  <a:tcPr marL="29869" marR="29869" marT="29869" marB="29869"/>
                </a:tc>
                <a:tc>
                  <a:txBody>
                    <a:bodyPr/>
                    <a:lstStyle/>
                    <a:p>
                      <a:pPr>
                        <a:spcAft>
                          <a:spcPts val="0"/>
                        </a:spcAft>
                      </a:pPr>
                      <a:r>
                        <a:rPr lang="en-IN" sz="700">
                          <a:effectLst/>
                        </a:rPr>
                        <a:t>0.1293</a:t>
                      </a:r>
                      <a:endParaRPr lang="en-IN" sz="700">
                        <a:effectLst/>
                        <a:latin typeface="Times New Roman" panose="02020603050405020304" pitchFamily="18" charset="0"/>
                        <a:ea typeface="DejaVu Sans"/>
                      </a:endParaRPr>
                    </a:p>
                  </a:txBody>
                  <a:tcPr marL="29869" marR="29869" marT="29869" marB="29869"/>
                </a:tc>
                <a:extLst>
                  <a:ext uri="{0D108BD9-81ED-4DB2-BD59-A6C34878D82A}">
                    <a16:rowId xmlns:a16="http://schemas.microsoft.com/office/drawing/2014/main" xmlns="" val="3649664902"/>
                  </a:ext>
                </a:extLst>
              </a:tr>
              <a:tr h="215610">
                <a:tc>
                  <a:txBody>
                    <a:bodyPr/>
                    <a:lstStyle/>
                    <a:p>
                      <a:pPr>
                        <a:spcAft>
                          <a:spcPts val="0"/>
                        </a:spcAft>
                      </a:pPr>
                      <a:r>
                        <a:rPr lang="en-IN" sz="700">
                          <a:effectLst/>
                        </a:rPr>
                        <a:t>Breastcancer</a:t>
                      </a:r>
                      <a:endParaRPr lang="en-IN" sz="700">
                        <a:effectLst/>
                        <a:latin typeface="Times New Roman" panose="02020603050405020304" pitchFamily="18" charset="0"/>
                        <a:ea typeface="DejaVu Sans"/>
                      </a:endParaRPr>
                    </a:p>
                  </a:txBody>
                  <a:tcPr marL="29869" marR="29869" marT="29869" marB="29869"/>
                </a:tc>
                <a:tc>
                  <a:txBody>
                    <a:bodyPr/>
                    <a:lstStyle/>
                    <a:p>
                      <a:pPr>
                        <a:spcAft>
                          <a:spcPts val="0"/>
                        </a:spcAft>
                      </a:pPr>
                      <a:r>
                        <a:rPr lang="en-IN" sz="700">
                          <a:effectLst/>
                        </a:rPr>
                        <a:t>0.0092</a:t>
                      </a:r>
                      <a:endParaRPr lang="en-IN" sz="700">
                        <a:effectLst/>
                        <a:latin typeface="Times New Roman" panose="02020603050405020304" pitchFamily="18" charset="0"/>
                        <a:ea typeface="DejaVu Sans"/>
                      </a:endParaRPr>
                    </a:p>
                  </a:txBody>
                  <a:tcPr marL="29869" marR="29869" marT="29869" marB="29869"/>
                </a:tc>
                <a:tc>
                  <a:txBody>
                    <a:bodyPr/>
                    <a:lstStyle/>
                    <a:p>
                      <a:pPr>
                        <a:spcAft>
                          <a:spcPts val="0"/>
                        </a:spcAft>
                      </a:pPr>
                      <a:r>
                        <a:rPr lang="en-IN" sz="700">
                          <a:effectLst/>
                        </a:rPr>
                        <a:t>0.0339</a:t>
                      </a:r>
                      <a:endParaRPr lang="en-IN" sz="700">
                        <a:effectLst/>
                        <a:latin typeface="Times New Roman" panose="02020603050405020304" pitchFamily="18" charset="0"/>
                        <a:ea typeface="DejaVu Sans"/>
                      </a:endParaRPr>
                    </a:p>
                  </a:txBody>
                  <a:tcPr marL="29869" marR="29869" marT="29869" marB="29869"/>
                </a:tc>
                <a:tc>
                  <a:txBody>
                    <a:bodyPr/>
                    <a:lstStyle/>
                    <a:p>
                      <a:pPr>
                        <a:spcAft>
                          <a:spcPts val="0"/>
                        </a:spcAft>
                      </a:pPr>
                      <a:r>
                        <a:rPr lang="en-IN" sz="700">
                          <a:effectLst/>
                        </a:rPr>
                        <a:t>0.0339</a:t>
                      </a:r>
                      <a:endParaRPr lang="en-IN" sz="700">
                        <a:effectLst/>
                        <a:latin typeface="Times New Roman" panose="02020603050405020304" pitchFamily="18" charset="0"/>
                        <a:ea typeface="DejaVu Sans"/>
                      </a:endParaRPr>
                    </a:p>
                  </a:txBody>
                  <a:tcPr marL="29869" marR="29869" marT="29869" marB="29869"/>
                </a:tc>
                <a:tc>
                  <a:txBody>
                    <a:bodyPr/>
                    <a:lstStyle/>
                    <a:p>
                      <a:pPr>
                        <a:spcAft>
                          <a:spcPts val="0"/>
                        </a:spcAft>
                      </a:pPr>
                      <a:r>
                        <a:rPr lang="en-IN" sz="700">
                          <a:effectLst/>
                        </a:rPr>
                        <a:t>0.0272</a:t>
                      </a:r>
                      <a:endParaRPr lang="en-IN" sz="700">
                        <a:effectLst/>
                        <a:latin typeface="Times New Roman" panose="02020603050405020304" pitchFamily="18" charset="0"/>
                        <a:ea typeface="DejaVu Sans"/>
                      </a:endParaRPr>
                    </a:p>
                  </a:txBody>
                  <a:tcPr marL="29869" marR="29869" marT="29869" marB="29869"/>
                </a:tc>
                <a:tc>
                  <a:txBody>
                    <a:bodyPr/>
                    <a:lstStyle/>
                    <a:p>
                      <a:pPr>
                        <a:spcAft>
                          <a:spcPts val="0"/>
                        </a:spcAft>
                      </a:pPr>
                      <a:r>
                        <a:rPr lang="en-IN" sz="700">
                          <a:effectLst/>
                        </a:rPr>
                        <a:t>0.0312</a:t>
                      </a:r>
                      <a:endParaRPr lang="en-IN" sz="700">
                        <a:effectLst/>
                        <a:latin typeface="Times New Roman" panose="02020603050405020304" pitchFamily="18" charset="0"/>
                        <a:ea typeface="DejaVu Sans"/>
                      </a:endParaRPr>
                    </a:p>
                  </a:txBody>
                  <a:tcPr marL="29869" marR="29869" marT="29869" marB="29869"/>
                </a:tc>
                <a:tc>
                  <a:txBody>
                    <a:bodyPr/>
                    <a:lstStyle/>
                    <a:p>
                      <a:pPr>
                        <a:spcAft>
                          <a:spcPts val="0"/>
                        </a:spcAft>
                      </a:pPr>
                      <a:r>
                        <a:rPr lang="en-IN" sz="700">
                          <a:effectLst/>
                        </a:rPr>
                        <a:t>0.0395</a:t>
                      </a:r>
                      <a:endParaRPr lang="en-IN" sz="700">
                        <a:effectLst/>
                        <a:latin typeface="Times New Roman" panose="02020603050405020304" pitchFamily="18" charset="0"/>
                        <a:ea typeface="DejaVu Sans"/>
                      </a:endParaRPr>
                    </a:p>
                  </a:txBody>
                  <a:tcPr marL="29869" marR="29869" marT="29869" marB="29869"/>
                </a:tc>
                <a:extLst>
                  <a:ext uri="{0D108BD9-81ED-4DB2-BD59-A6C34878D82A}">
                    <a16:rowId xmlns:a16="http://schemas.microsoft.com/office/drawing/2014/main" xmlns="" val="872504981"/>
                  </a:ext>
                </a:extLst>
              </a:tr>
              <a:tr h="215610">
                <a:tc>
                  <a:txBody>
                    <a:bodyPr/>
                    <a:lstStyle/>
                    <a:p>
                      <a:pPr>
                        <a:spcAft>
                          <a:spcPts val="0"/>
                        </a:spcAft>
                      </a:pPr>
                      <a:r>
                        <a:rPr lang="en-IN" sz="700">
                          <a:effectLst/>
                        </a:rPr>
                        <a:t>Ionosphere</a:t>
                      </a:r>
                      <a:endParaRPr lang="en-IN" sz="700">
                        <a:effectLst/>
                        <a:latin typeface="Times New Roman" panose="02020603050405020304" pitchFamily="18" charset="0"/>
                        <a:ea typeface="DejaVu Sans"/>
                      </a:endParaRPr>
                    </a:p>
                  </a:txBody>
                  <a:tcPr marL="29869" marR="29869" marT="29869" marB="29869"/>
                </a:tc>
                <a:tc>
                  <a:txBody>
                    <a:bodyPr/>
                    <a:lstStyle/>
                    <a:p>
                      <a:pPr>
                        <a:spcAft>
                          <a:spcPts val="0"/>
                        </a:spcAft>
                      </a:pPr>
                      <a:r>
                        <a:rPr lang="en-IN" sz="700">
                          <a:effectLst/>
                        </a:rPr>
                        <a:t>0.0770</a:t>
                      </a:r>
                      <a:endParaRPr lang="en-IN" sz="700">
                        <a:effectLst/>
                        <a:latin typeface="Times New Roman" panose="02020603050405020304" pitchFamily="18" charset="0"/>
                        <a:ea typeface="DejaVu Sans"/>
                      </a:endParaRPr>
                    </a:p>
                  </a:txBody>
                  <a:tcPr marL="29869" marR="29869" marT="29869" marB="29869"/>
                </a:tc>
                <a:tc>
                  <a:txBody>
                    <a:bodyPr/>
                    <a:lstStyle/>
                    <a:p>
                      <a:pPr>
                        <a:spcAft>
                          <a:spcPts val="0"/>
                        </a:spcAft>
                      </a:pPr>
                      <a:r>
                        <a:rPr lang="en-IN" sz="700">
                          <a:effectLst/>
                        </a:rPr>
                        <a:t>0.0939</a:t>
                      </a:r>
                      <a:endParaRPr lang="en-IN" sz="700">
                        <a:effectLst/>
                        <a:latin typeface="Times New Roman" panose="02020603050405020304" pitchFamily="18" charset="0"/>
                        <a:ea typeface="DejaVu Sans"/>
                      </a:endParaRPr>
                    </a:p>
                  </a:txBody>
                  <a:tcPr marL="29869" marR="29869" marT="29869" marB="29869"/>
                </a:tc>
                <a:tc>
                  <a:txBody>
                    <a:bodyPr/>
                    <a:lstStyle/>
                    <a:p>
                      <a:pPr>
                        <a:spcAft>
                          <a:spcPts val="0"/>
                        </a:spcAft>
                      </a:pPr>
                      <a:r>
                        <a:rPr lang="en-IN" sz="700">
                          <a:effectLst/>
                        </a:rPr>
                        <a:t>0.0879</a:t>
                      </a:r>
                      <a:endParaRPr lang="en-IN" sz="700">
                        <a:effectLst/>
                        <a:latin typeface="Times New Roman" panose="02020603050405020304" pitchFamily="18" charset="0"/>
                        <a:ea typeface="DejaVu Sans"/>
                      </a:endParaRPr>
                    </a:p>
                  </a:txBody>
                  <a:tcPr marL="29869" marR="29869" marT="29869" marB="29869"/>
                </a:tc>
                <a:tc>
                  <a:txBody>
                    <a:bodyPr/>
                    <a:lstStyle/>
                    <a:p>
                      <a:pPr>
                        <a:spcAft>
                          <a:spcPts val="0"/>
                        </a:spcAft>
                      </a:pPr>
                      <a:r>
                        <a:rPr lang="en-IN" sz="700">
                          <a:effectLst/>
                        </a:rPr>
                        <a:t>0.1289</a:t>
                      </a:r>
                      <a:endParaRPr lang="en-IN" sz="700">
                        <a:effectLst/>
                        <a:latin typeface="Times New Roman" panose="02020603050405020304" pitchFamily="18" charset="0"/>
                        <a:ea typeface="DejaVu Sans"/>
                      </a:endParaRPr>
                    </a:p>
                  </a:txBody>
                  <a:tcPr marL="29869" marR="29869" marT="29869" marB="29869"/>
                </a:tc>
                <a:tc>
                  <a:txBody>
                    <a:bodyPr/>
                    <a:lstStyle/>
                    <a:p>
                      <a:pPr>
                        <a:spcAft>
                          <a:spcPts val="0"/>
                        </a:spcAft>
                      </a:pPr>
                      <a:r>
                        <a:rPr lang="en-IN" sz="700">
                          <a:effectLst/>
                        </a:rPr>
                        <a:t>0.1112</a:t>
                      </a:r>
                      <a:endParaRPr lang="en-IN" sz="700">
                        <a:effectLst/>
                        <a:latin typeface="Times New Roman" panose="02020603050405020304" pitchFamily="18" charset="0"/>
                        <a:ea typeface="DejaVu Sans"/>
                      </a:endParaRPr>
                    </a:p>
                  </a:txBody>
                  <a:tcPr marL="29869" marR="29869" marT="29869" marB="29869"/>
                </a:tc>
                <a:tc>
                  <a:txBody>
                    <a:bodyPr/>
                    <a:lstStyle/>
                    <a:p>
                      <a:pPr>
                        <a:spcAft>
                          <a:spcPts val="0"/>
                        </a:spcAft>
                      </a:pPr>
                      <a:r>
                        <a:rPr lang="en-IN" sz="700">
                          <a:effectLst/>
                        </a:rPr>
                        <a:t>0.1412</a:t>
                      </a:r>
                      <a:endParaRPr lang="en-IN" sz="700">
                        <a:effectLst/>
                        <a:latin typeface="Times New Roman" panose="02020603050405020304" pitchFamily="18" charset="0"/>
                        <a:ea typeface="DejaVu Sans"/>
                      </a:endParaRPr>
                    </a:p>
                  </a:txBody>
                  <a:tcPr marL="29869" marR="29869" marT="29869" marB="29869"/>
                </a:tc>
                <a:extLst>
                  <a:ext uri="{0D108BD9-81ED-4DB2-BD59-A6C34878D82A}">
                    <a16:rowId xmlns:a16="http://schemas.microsoft.com/office/drawing/2014/main" xmlns="" val="897992906"/>
                  </a:ext>
                </a:extLst>
              </a:tr>
              <a:tr h="215610">
                <a:tc>
                  <a:txBody>
                    <a:bodyPr/>
                    <a:lstStyle/>
                    <a:p>
                      <a:pPr>
                        <a:spcAft>
                          <a:spcPts val="0"/>
                        </a:spcAft>
                      </a:pPr>
                      <a:r>
                        <a:rPr lang="en-IN" sz="700">
                          <a:effectLst/>
                        </a:rPr>
                        <a:t>Lung cancer</a:t>
                      </a:r>
                      <a:endParaRPr lang="en-IN" sz="700">
                        <a:effectLst/>
                        <a:latin typeface="Times New Roman" panose="02020603050405020304" pitchFamily="18" charset="0"/>
                        <a:ea typeface="DejaVu Sans"/>
                      </a:endParaRPr>
                    </a:p>
                  </a:txBody>
                  <a:tcPr marL="29869" marR="29869" marT="29869" marB="29869"/>
                </a:tc>
                <a:tc>
                  <a:txBody>
                    <a:bodyPr/>
                    <a:lstStyle/>
                    <a:p>
                      <a:pPr>
                        <a:spcAft>
                          <a:spcPts val="0"/>
                        </a:spcAft>
                      </a:pPr>
                      <a:r>
                        <a:rPr lang="en-IN" sz="700">
                          <a:effectLst/>
                        </a:rPr>
                        <a:t>0.0245</a:t>
                      </a:r>
                      <a:endParaRPr lang="en-IN" sz="700">
                        <a:effectLst/>
                        <a:latin typeface="Times New Roman" panose="02020603050405020304" pitchFamily="18" charset="0"/>
                        <a:ea typeface="DejaVu Sans"/>
                      </a:endParaRPr>
                    </a:p>
                  </a:txBody>
                  <a:tcPr marL="29869" marR="29869" marT="29869" marB="29869"/>
                </a:tc>
                <a:tc>
                  <a:txBody>
                    <a:bodyPr/>
                    <a:lstStyle/>
                    <a:p>
                      <a:pPr>
                        <a:spcAft>
                          <a:spcPts val="0"/>
                        </a:spcAft>
                      </a:pPr>
                      <a:r>
                        <a:rPr lang="en-IN" sz="700">
                          <a:effectLst/>
                        </a:rPr>
                        <a:t>0.0289</a:t>
                      </a:r>
                      <a:endParaRPr lang="en-IN" sz="700">
                        <a:effectLst/>
                        <a:latin typeface="Times New Roman" panose="02020603050405020304" pitchFamily="18" charset="0"/>
                        <a:ea typeface="DejaVu Sans"/>
                      </a:endParaRPr>
                    </a:p>
                  </a:txBody>
                  <a:tcPr marL="29869" marR="29869" marT="29869" marB="29869"/>
                </a:tc>
                <a:tc>
                  <a:txBody>
                    <a:bodyPr/>
                    <a:lstStyle/>
                    <a:p>
                      <a:pPr>
                        <a:spcAft>
                          <a:spcPts val="0"/>
                        </a:spcAft>
                      </a:pPr>
                      <a:r>
                        <a:rPr lang="en-IN" sz="700">
                          <a:effectLst/>
                        </a:rPr>
                        <a:t>0.0001</a:t>
                      </a:r>
                      <a:endParaRPr lang="en-IN" sz="700">
                        <a:effectLst/>
                        <a:latin typeface="Times New Roman" panose="02020603050405020304" pitchFamily="18" charset="0"/>
                        <a:ea typeface="DejaVu Sans"/>
                      </a:endParaRPr>
                    </a:p>
                  </a:txBody>
                  <a:tcPr marL="29869" marR="29869" marT="29869" marB="29869"/>
                </a:tc>
                <a:tc>
                  <a:txBody>
                    <a:bodyPr/>
                    <a:lstStyle/>
                    <a:p>
                      <a:pPr>
                        <a:spcAft>
                          <a:spcPts val="0"/>
                        </a:spcAft>
                      </a:pPr>
                      <a:r>
                        <a:rPr lang="en-IN" sz="700">
                          <a:effectLst/>
                        </a:rPr>
                        <a:t>0.0312</a:t>
                      </a:r>
                      <a:endParaRPr lang="en-IN" sz="700">
                        <a:effectLst/>
                        <a:latin typeface="Times New Roman" panose="02020603050405020304" pitchFamily="18" charset="0"/>
                        <a:ea typeface="DejaVu Sans"/>
                      </a:endParaRPr>
                    </a:p>
                  </a:txBody>
                  <a:tcPr marL="29869" marR="29869" marT="29869" marB="29869"/>
                </a:tc>
                <a:tc>
                  <a:txBody>
                    <a:bodyPr/>
                    <a:lstStyle/>
                    <a:p>
                      <a:pPr>
                        <a:spcAft>
                          <a:spcPts val="0"/>
                        </a:spcAft>
                      </a:pPr>
                      <a:r>
                        <a:rPr lang="en-IN" sz="700">
                          <a:effectLst/>
                        </a:rPr>
                        <a:t>0.1898</a:t>
                      </a:r>
                      <a:endParaRPr lang="en-IN" sz="700">
                        <a:effectLst/>
                        <a:latin typeface="Times New Roman" panose="02020603050405020304" pitchFamily="18" charset="0"/>
                        <a:ea typeface="DejaVu Sans"/>
                      </a:endParaRPr>
                    </a:p>
                  </a:txBody>
                  <a:tcPr marL="29869" marR="29869" marT="29869" marB="29869"/>
                </a:tc>
                <a:tc>
                  <a:txBody>
                    <a:bodyPr/>
                    <a:lstStyle/>
                    <a:p>
                      <a:pPr>
                        <a:spcAft>
                          <a:spcPts val="0"/>
                        </a:spcAft>
                      </a:pPr>
                      <a:r>
                        <a:rPr lang="en-IN" sz="700">
                          <a:effectLst/>
                        </a:rPr>
                        <a:t>0.253</a:t>
                      </a:r>
                      <a:endParaRPr lang="en-IN" sz="700">
                        <a:effectLst/>
                        <a:latin typeface="Times New Roman" panose="02020603050405020304" pitchFamily="18" charset="0"/>
                        <a:ea typeface="DejaVu Sans"/>
                      </a:endParaRPr>
                    </a:p>
                  </a:txBody>
                  <a:tcPr marL="29869" marR="29869" marT="29869" marB="29869"/>
                </a:tc>
                <a:extLst>
                  <a:ext uri="{0D108BD9-81ED-4DB2-BD59-A6C34878D82A}">
                    <a16:rowId xmlns:a16="http://schemas.microsoft.com/office/drawing/2014/main" xmlns="" val="195163683"/>
                  </a:ext>
                </a:extLst>
              </a:tr>
              <a:tr h="215610">
                <a:tc>
                  <a:txBody>
                    <a:bodyPr/>
                    <a:lstStyle/>
                    <a:p>
                      <a:pPr>
                        <a:spcAft>
                          <a:spcPts val="0"/>
                        </a:spcAft>
                      </a:pPr>
                      <a:r>
                        <a:rPr lang="en-IN" sz="700">
                          <a:effectLst/>
                        </a:rPr>
                        <a:t>Dermatlogy</a:t>
                      </a:r>
                      <a:endParaRPr lang="en-IN" sz="700">
                        <a:effectLst/>
                        <a:latin typeface="Times New Roman" panose="02020603050405020304" pitchFamily="18" charset="0"/>
                        <a:ea typeface="DejaVu Sans"/>
                      </a:endParaRPr>
                    </a:p>
                  </a:txBody>
                  <a:tcPr marL="29869" marR="29869" marT="29869" marB="29869"/>
                </a:tc>
                <a:tc>
                  <a:txBody>
                    <a:bodyPr/>
                    <a:lstStyle/>
                    <a:p>
                      <a:pPr>
                        <a:spcAft>
                          <a:spcPts val="0"/>
                        </a:spcAft>
                      </a:pPr>
                      <a:r>
                        <a:rPr lang="en-IN" sz="700">
                          <a:effectLst/>
                        </a:rPr>
                        <a:t>0.0000</a:t>
                      </a:r>
                      <a:endParaRPr lang="en-IN" sz="700">
                        <a:effectLst/>
                        <a:latin typeface="Times New Roman" panose="02020603050405020304" pitchFamily="18" charset="0"/>
                        <a:ea typeface="DejaVu Sans"/>
                      </a:endParaRPr>
                    </a:p>
                  </a:txBody>
                  <a:tcPr marL="29869" marR="29869" marT="29869" marB="29869"/>
                </a:tc>
                <a:tc>
                  <a:txBody>
                    <a:bodyPr/>
                    <a:lstStyle/>
                    <a:p>
                      <a:pPr>
                        <a:spcAft>
                          <a:spcPts val="0"/>
                        </a:spcAft>
                      </a:pPr>
                      <a:r>
                        <a:rPr lang="en-IN" sz="700">
                          <a:effectLst/>
                        </a:rPr>
                        <a:t>0.0159</a:t>
                      </a:r>
                      <a:endParaRPr lang="en-IN" sz="700">
                        <a:effectLst/>
                        <a:latin typeface="Times New Roman" panose="02020603050405020304" pitchFamily="18" charset="0"/>
                        <a:ea typeface="DejaVu Sans"/>
                      </a:endParaRPr>
                    </a:p>
                  </a:txBody>
                  <a:tcPr marL="29869" marR="29869" marT="29869" marB="29869"/>
                </a:tc>
                <a:tc>
                  <a:txBody>
                    <a:bodyPr/>
                    <a:lstStyle/>
                    <a:p>
                      <a:pPr>
                        <a:spcAft>
                          <a:spcPts val="0"/>
                        </a:spcAft>
                      </a:pPr>
                      <a:r>
                        <a:rPr lang="en-IN" sz="700">
                          <a:effectLst/>
                        </a:rPr>
                        <a:t>0.0000</a:t>
                      </a:r>
                      <a:endParaRPr lang="en-IN" sz="700">
                        <a:effectLst/>
                        <a:latin typeface="Times New Roman" panose="02020603050405020304" pitchFamily="18" charset="0"/>
                        <a:ea typeface="DejaVu Sans"/>
                      </a:endParaRPr>
                    </a:p>
                  </a:txBody>
                  <a:tcPr marL="29869" marR="29869" marT="29869" marB="29869"/>
                </a:tc>
                <a:tc>
                  <a:txBody>
                    <a:bodyPr/>
                    <a:lstStyle/>
                    <a:p>
                      <a:pPr>
                        <a:spcAft>
                          <a:spcPts val="0"/>
                        </a:spcAft>
                      </a:pPr>
                      <a:r>
                        <a:rPr lang="en-IN" sz="700">
                          <a:effectLst/>
                        </a:rPr>
                        <a:t>0.0168</a:t>
                      </a:r>
                      <a:endParaRPr lang="en-IN" sz="700">
                        <a:effectLst/>
                        <a:latin typeface="Times New Roman" panose="02020603050405020304" pitchFamily="18" charset="0"/>
                        <a:ea typeface="DejaVu Sans"/>
                      </a:endParaRPr>
                    </a:p>
                  </a:txBody>
                  <a:tcPr marL="29869" marR="29869" marT="29869" marB="29869"/>
                </a:tc>
                <a:tc>
                  <a:txBody>
                    <a:bodyPr/>
                    <a:lstStyle/>
                    <a:p>
                      <a:pPr>
                        <a:spcAft>
                          <a:spcPts val="0"/>
                        </a:spcAft>
                      </a:pPr>
                      <a:r>
                        <a:rPr lang="en-IN" sz="700">
                          <a:effectLst/>
                        </a:rPr>
                        <a:t>0.0338</a:t>
                      </a:r>
                      <a:endParaRPr lang="en-IN" sz="700">
                        <a:effectLst/>
                        <a:latin typeface="Times New Roman" panose="02020603050405020304" pitchFamily="18" charset="0"/>
                        <a:ea typeface="DejaVu Sans"/>
                      </a:endParaRPr>
                    </a:p>
                  </a:txBody>
                  <a:tcPr marL="29869" marR="29869" marT="29869" marB="29869"/>
                </a:tc>
                <a:tc>
                  <a:txBody>
                    <a:bodyPr/>
                    <a:lstStyle/>
                    <a:p>
                      <a:pPr>
                        <a:spcAft>
                          <a:spcPts val="0"/>
                        </a:spcAft>
                      </a:pPr>
                      <a:r>
                        <a:rPr lang="en-IN" sz="700">
                          <a:effectLst/>
                        </a:rPr>
                        <a:t>0.0221</a:t>
                      </a:r>
                      <a:endParaRPr lang="en-IN" sz="700">
                        <a:effectLst/>
                        <a:latin typeface="Times New Roman" panose="02020603050405020304" pitchFamily="18" charset="0"/>
                        <a:ea typeface="DejaVu Sans"/>
                      </a:endParaRPr>
                    </a:p>
                  </a:txBody>
                  <a:tcPr marL="29869" marR="29869" marT="29869" marB="29869"/>
                </a:tc>
                <a:extLst>
                  <a:ext uri="{0D108BD9-81ED-4DB2-BD59-A6C34878D82A}">
                    <a16:rowId xmlns:a16="http://schemas.microsoft.com/office/drawing/2014/main" xmlns="" val="1802931334"/>
                  </a:ext>
                </a:extLst>
              </a:tr>
              <a:tr h="215610">
                <a:tc>
                  <a:txBody>
                    <a:bodyPr/>
                    <a:lstStyle/>
                    <a:p>
                      <a:pPr>
                        <a:spcAft>
                          <a:spcPts val="0"/>
                        </a:spcAft>
                      </a:pPr>
                      <a:r>
                        <a:rPr lang="en-IN" sz="700">
                          <a:effectLst/>
                        </a:rPr>
                        <a:t>Sonar</a:t>
                      </a:r>
                      <a:endParaRPr lang="en-IN" sz="700">
                        <a:effectLst/>
                        <a:latin typeface="Times New Roman" panose="02020603050405020304" pitchFamily="18" charset="0"/>
                        <a:ea typeface="DejaVu Sans"/>
                      </a:endParaRPr>
                    </a:p>
                  </a:txBody>
                  <a:tcPr marL="29869" marR="29869" marT="29869" marB="29869"/>
                </a:tc>
                <a:tc>
                  <a:txBody>
                    <a:bodyPr/>
                    <a:lstStyle/>
                    <a:p>
                      <a:pPr>
                        <a:spcAft>
                          <a:spcPts val="0"/>
                        </a:spcAft>
                      </a:pPr>
                      <a:r>
                        <a:rPr lang="en-IN" sz="700">
                          <a:effectLst/>
                        </a:rPr>
                        <a:t>0.1720</a:t>
                      </a:r>
                      <a:endParaRPr lang="en-IN" sz="700">
                        <a:effectLst/>
                        <a:latin typeface="Times New Roman" panose="02020603050405020304" pitchFamily="18" charset="0"/>
                        <a:ea typeface="DejaVu Sans"/>
                      </a:endParaRPr>
                    </a:p>
                  </a:txBody>
                  <a:tcPr marL="29869" marR="29869" marT="29869" marB="29869"/>
                </a:tc>
                <a:tc>
                  <a:txBody>
                    <a:bodyPr/>
                    <a:lstStyle/>
                    <a:p>
                      <a:pPr>
                        <a:spcAft>
                          <a:spcPts val="0"/>
                        </a:spcAft>
                      </a:pPr>
                      <a:r>
                        <a:rPr lang="en-IN" sz="700">
                          <a:effectLst/>
                        </a:rPr>
                        <a:t>0.0709</a:t>
                      </a:r>
                      <a:endParaRPr lang="en-IN" sz="700">
                        <a:effectLst/>
                        <a:latin typeface="Times New Roman" panose="02020603050405020304" pitchFamily="18" charset="0"/>
                        <a:ea typeface="DejaVu Sans"/>
                      </a:endParaRPr>
                    </a:p>
                  </a:txBody>
                  <a:tcPr marL="29869" marR="29869" marT="29869" marB="29869"/>
                </a:tc>
                <a:tc>
                  <a:txBody>
                    <a:bodyPr/>
                    <a:lstStyle/>
                    <a:p>
                      <a:pPr>
                        <a:spcAft>
                          <a:spcPts val="0"/>
                        </a:spcAft>
                      </a:pPr>
                      <a:r>
                        <a:rPr lang="en-IN" sz="700">
                          <a:effectLst/>
                        </a:rPr>
                        <a:t>0.0479</a:t>
                      </a:r>
                      <a:endParaRPr lang="en-IN" sz="700">
                        <a:effectLst/>
                        <a:latin typeface="Times New Roman" panose="02020603050405020304" pitchFamily="18" charset="0"/>
                        <a:ea typeface="DejaVu Sans"/>
                      </a:endParaRPr>
                    </a:p>
                  </a:txBody>
                  <a:tcPr marL="29869" marR="29869" marT="29869" marB="29869"/>
                </a:tc>
                <a:tc>
                  <a:txBody>
                    <a:bodyPr/>
                    <a:lstStyle/>
                    <a:p>
                      <a:pPr>
                        <a:spcAft>
                          <a:spcPts val="0"/>
                        </a:spcAft>
                      </a:pPr>
                      <a:r>
                        <a:rPr lang="en-IN" sz="700">
                          <a:effectLst/>
                        </a:rPr>
                        <a:t>0.2900</a:t>
                      </a:r>
                      <a:endParaRPr lang="en-IN" sz="700">
                        <a:effectLst/>
                        <a:latin typeface="Times New Roman" panose="02020603050405020304" pitchFamily="18" charset="0"/>
                        <a:ea typeface="DejaVu Sans"/>
                      </a:endParaRPr>
                    </a:p>
                  </a:txBody>
                  <a:tcPr marL="29869" marR="29869" marT="29869" marB="29869"/>
                </a:tc>
                <a:tc>
                  <a:txBody>
                    <a:bodyPr/>
                    <a:lstStyle/>
                    <a:p>
                      <a:pPr>
                        <a:spcAft>
                          <a:spcPts val="0"/>
                        </a:spcAft>
                      </a:pPr>
                      <a:r>
                        <a:rPr lang="en-IN" sz="700">
                          <a:effectLst/>
                        </a:rPr>
                        <a:t>0.1673</a:t>
                      </a:r>
                      <a:endParaRPr lang="en-IN" sz="700">
                        <a:effectLst/>
                        <a:latin typeface="Times New Roman" panose="02020603050405020304" pitchFamily="18" charset="0"/>
                        <a:ea typeface="DejaVu Sans"/>
                      </a:endParaRPr>
                    </a:p>
                  </a:txBody>
                  <a:tcPr marL="29869" marR="29869" marT="29869" marB="29869"/>
                </a:tc>
                <a:tc>
                  <a:txBody>
                    <a:bodyPr/>
                    <a:lstStyle/>
                    <a:p>
                      <a:pPr>
                        <a:spcAft>
                          <a:spcPts val="0"/>
                        </a:spcAft>
                      </a:pPr>
                      <a:r>
                        <a:rPr lang="en-IN" sz="700">
                          <a:effectLst/>
                        </a:rPr>
                        <a:t>0.2132</a:t>
                      </a:r>
                      <a:endParaRPr lang="en-IN" sz="700">
                        <a:effectLst/>
                        <a:latin typeface="Times New Roman" panose="02020603050405020304" pitchFamily="18" charset="0"/>
                        <a:ea typeface="DejaVu Sans"/>
                      </a:endParaRPr>
                    </a:p>
                  </a:txBody>
                  <a:tcPr marL="29869" marR="29869" marT="29869" marB="29869"/>
                </a:tc>
                <a:extLst>
                  <a:ext uri="{0D108BD9-81ED-4DB2-BD59-A6C34878D82A}">
                    <a16:rowId xmlns:a16="http://schemas.microsoft.com/office/drawing/2014/main" xmlns="" val="3340934515"/>
                  </a:ext>
                </a:extLst>
              </a:tr>
              <a:tr h="215610">
                <a:tc>
                  <a:txBody>
                    <a:bodyPr/>
                    <a:lstStyle/>
                    <a:p>
                      <a:pPr>
                        <a:spcAft>
                          <a:spcPts val="0"/>
                        </a:spcAft>
                      </a:pPr>
                      <a:r>
                        <a:rPr lang="en-IN" sz="700">
                          <a:effectLst/>
                        </a:rPr>
                        <a:t>BreastEW</a:t>
                      </a:r>
                      <a:endParaRPr lang="en-IN" sz="700">
                        <a:effectLst/>
                        <a:latin typeface="Times New Roman" panose="02020603050405020304" pitchFamily="18" charset="0"/>
                        <a:ea typeface="DejaVu Sans"/>
                      </a:endParaRPr>
                    </a:p>
                  </a:txBody>
                  <a:tcPr marL="29869" marR="29869" marT="29869" marB="29869"/>
                </a:tc>
                <a:tc>
                  <a:txBody>
                    <a:bodyPr/>
                    <a:lstStyle/>
                    <a:p>
                      <a:pPr>
                        <a:spcAft>
                          <a:spcPts val="0"/>
                        </a:spcAft>
                      </a:pPr>
                      <a:r>
                        <a:rPr lang="en-IN" sz="700">
                          <a:effectLst/>
                        </a:rPr>
                        <a:t>0.0152</a:t>
                      </a:r>
                      <a:endParaRPr lang="en-IN" sz="700">
                        <a:effectLst/>
                        <a:latin typeface="Times New Roman" panose="02020603050405020304" pitchFamily="18" charset="0"/>
                        <a:ea typeface="DejaVu Sans"/>
                      </a:endParaRPr>
                    </a:p>
                  </a:txBody>
                  <a:tcPr marL="29869" marR="29869" marT="29869" marB="29869"/>
                </a:tc>
                <a:tc>
                  <a:txBody>
                    <a:bodyPr/>
                    <a:lstStyle/>
                    <a:p>
                      <a:pPr>
                        <a:spcAft>
                          <a:spcPts val="0"/>
                        </a:spcAft>
                      </a:pPr>
                      <a:r>
                        <a:rPr lang="en-IN" sz="700">
                          <a:effectLst/>
                        </a:rPr>
                        <a:t>0.0209</a:t>
                      </a:r>
                      <a:endParaRPr lang="en-IN" sz="700">
                        <a:effectLst/>
                        <a:latin typeface="Times New Roman" panose="02020603050405020304" pitchFamily="18" charset="0"/>
                        <a:ea typeface="DejaVu Sans"/>
                      </a:endParaRPr>
                    </a:p>
                  </a:txBody>
                  <a:tcPr marL="29869" marR="29869" marT="29869" marB="29869"/>
                </a:tc>
                <a:tc>
                  <a:txBody>
                    <a:bodyPr/>
                    <a:lstStyle/>
                    <a:p>
                      <a:pPr>
                        <a:spcAft>
                          <a:spcPts val="0"/>
                        </a:spcAft>
                      </a:pPr>
                      <a:r>
                        <a:rPr lang="en-IN" sz="700">
                          <a:effectLst/>
                        </a:rPr>
                        <a:t>0.0258</a:t>
                      </a:r>
                      <a:endParaRPr lang="en-IN" sz="700">
                        <a:effectLst/>
                        <a:latin typeface="Times New Roman" panose="02020603050405020304" pitchFamily="18" charset="0"/>
                        <a:ea typeface="DejaVu Sans"/>
                      </a:endParaRPr>
                    </a:p>
                  </a:txBody>
                  <a:tcPr marL="29869" marR="29869" marT="29869" marB="29869"/>
                </a:tc>
                <a:tc>
                  <a:txBody>
                    <a:bodyPr/>
                    <a:lstStyle/>
                    <a:p>
                      <a:pPr>
                        <a:spcAft>
                          <a:spcPts val="0"/>
                        </a:spcAft>
                      </a:pPr>
                      <a:r>
                        <a:rPr lang="en-IN" sz="700">
                          <a:effectLst/>
                        </a:rPr>
                        <a:t>0.0457</a:t>
                      </a:r>
                      <a:endParaRPr lang="en-IN" sz="700">
                        <a:effectLst/>
                        <a:latin typeface="Times New Roman" panose="02020603050405020304" pitchFamily="18" charset="0"/>
                        <a:ea typeface="DejaVu Sans"/>
                      </a:endParaRPr>
                    </a:p>
                  </a:txBody>
                  <a:tcPr marL="29869" marR="29869" marT="29869" marB="29869"/>
                </a:tc>
                <a:tc>
                  <a:txBody>
                    <a:bodyPr/>
                    <a:lstStyle/>
                    <a:p>
                      <a:pPr>
                        <a:spcAft>
                          <a:spcPts val="0"/>
                        </a:spcAft>
                      </a:pPr>
                      <a:r>
                        <a:rPr lang="en-IN" sz="700">
                          <a:effectLst/>
                        </a:rPr>
                        <a:t>0.0626</a:t>
                      </a:r>
                      <a:endParaRPr lang="en-IN" sz="700">
                        <a:effectLst/>
                        <a:latin typeface="Times New Roman" panose="02020603050405020304" pitchFamily="18" charset="0"/>
                        <a:ea typeface="DejaVu Sans"/>
                      </a:endParaRPr>
                    </a:p>
                  </a:txBody>
                  <a:tcPr marL="29869" marR="29869" marT="29869" marB="29869"/>
                </a:tc>
                <a:tc>
                  <a:txBody>
                    <a:bodyPr/>
                    <a:lstStyle/>
                    <a:p>
                      <a:pPr>
                        <a:spcAft>
                          <a:spcPts val="0"/>
                        </a:spcAft>
                      </a:pPr>
                      <a:r>
                        <a:rPr lang="en-IN" sz="700">
                          <a:effectLst/>
                        </a:rPr>
                        <a:t>0.0652</a:t>
                      </a:r>
                      <a:endParaRPr lang="en-IN" sz="700">
                        <a:effectLst/>
                        <a:latin typeface="Times New Roman" panose="02020603050405020304" pitchFamily="18" charset="0"/>
                        <a:ea typeface="DejaVu Sans"/>
                      </a:endParaRPr>
                    </a:p>
                  </a:txBody>
                  <a:tcPr marL="29869" marR="29869" marT="29869" marB="29869"/>
                </a:tc>
                <a:extLst>
                  <a:ext uri="{0D108BD9-81ED-4DB2-BD59-A6C34878D82A}">
                    <a16:rowId xmlns:a16="http://schemas.microsoft.com/office/drawing/2014/main" xmlns="" val="2554529608"/>
                  </a:ext>
                </a:extLst>
              </a:tr>
              <a:tr h="215610">
                <a:tc>
                  <a:txBody>
                    <a:bodyPr/>
                    <a:lstStyle/>
                    <a:p>
                      <a:pPr>
                        <a:spcAft>
                          <a:spcPts val="0"/>
                        </a:spcAft>
                      </a:pPr>
                      <a:r>
                        <a:rPr lang="en-IN" sz="700">
                          <a:effectLst/>
                        </a:rPr>
                        <a:t>SoybeanSmall</a:t>
                      </a:r>
                      <a:endParaRPr lang="en-IN" sz="700">
                        <a:effectLst/>
                        <a:latin typeface="Times New Roman" panose="02020603050405020304" pitchFamily="18" charset="0"/>
                        <a:ea typeface="DejaVu Sans"/>
                      </a:endParaRPr>
                    </a:p>
                  </a:txBody>
                  <a:tcPr marL="29869" marR="29869" marT="29869" marB="29869"/>
                </a:tc>
                <a:tc>
                  <a:txBody>
                    <a:bodyPr/>
                    <a:lstStyle/>
                    <a:p>
                      <a:pPr>
                        <a:spcAft>
                          <a:spcPts val="0"/>
                        </a:spcAft>
                      </a:pPr>
                      <a:r>
                        <a:rPr lang="en-IN" sz="700">
                          <a:effectLst/>
                        </a:rPr>
                        <a:t>0.0270</a:t>
                      </a:r>
                      <a:endParaRPr lang="en-IN" sz="700">
                        <a:effectLst/>
                        <a:latin typeface="Times New Roman" panose="02020603050405020304" pitchFamily="18" charset="0"/>
                        <a:ea typeface="DejaVu Sans"/>
                      </a:endParaRPr>
                    </a:p>
                  </a:txBody>
                  <a:tcPr marL="29869" marR="29869" marT="29869" marB="29869"/>
                </a:tc>
                <a:tc>
                  <a:txBody>
                    <a:bodyPr/>
                    <a:lstStyle/>
                    <a:p>
                      <a:pPr>
                        <a:spcAft>
                          <a:spcPts val="0"/>
                        </a:spcAft>
                      </a:pPr>
                      <a:r>
                        <a:rPr lang="en-IN" sz="700">
                          <a:effectLst/>
                        </a:rPr>
                        <a:t>0.0338</a:t>
                      </a:r>
                      <a:endParaRPr lang="en-IN" sz="700">
                        <a:effectLst/>
                        <a:latin typeface="Times New Roman" panose="02020603050405020304" pitchFamily="18" charset="0"/>
                        <a:ea typeface="DejaVu Sans"/>
                      </a:endParaRPr>
                    </a:p>
                  </a:txBody>
                  <a:tcPr marL="29869" marR="29869" marT="29869" marB="29869"/>
                </a:tc>
                <a:tc>
                  <a:txBody>
                    <a:bodyPr/>
                    <a:lstStyle/>
                    <a:p>
                      <a:pPr>
                        <a:spcAft>
                          <a:spcPts val="0"/>
                        </a:spcAft>
                      </a:pPr>
                      <a:r>
                        <a:rPr lang="en-IN" sz="700">
                          <a:effectLst/>
                        </a:rPr>
                        <a:t>0.0237</a:t>
                      </a:r>
                      <a:endParaRPr lang="en-IN" sz="700">
                        <a:effectLst/>
                        <a:latin typeface="Times New Roman" panose="02020603050405020304" pitchFamily="18" charset="0"/>
                        <a:ea typeface="DejaVu Sans"/>
                      </a:endParaRPr>
                    </a:p>
                  </a:txBody>
                  <a:tcPr marL="29869" marR="29869" marT="29869" marB="29869"/>
                </a:tc>
                <a:tc>
                  <a:txBody>
                    <a:bodyPr/>
                    <a:lstStyle/>
                    <a:p>
                      <a:pPr>
                        <a:spcAft>
                          <a:spcPts val="0"/>
                        </a:spcAft>
                      </a:pPr>
                      <a:r>
                        <a:rPr lang="en-IN" sz="700">
                          <a:effectLst/>
                        </a:rPr>
                        <a:t>0.0354</a:t>
                      </a:r>
                      <a:endParaRPr lang="en-IN" sz="700">
                        <a:effectLst/>
                        <a:latin typeface="Times New Roman" panose="02020603050405020304" pitchFamily="18" charset="0"/>
                        <a:ea typeface="DejaVu Sans"/>
                      </a:endParaRPr>
                    </a:p>
                  </a:txBody>
                  <a:tcPr marL="29869" marR="29869" marT="29869" marB="29869"/>
                </a:tc>
                <a:tc>
                  <a:txBody>
                    <a:bodyPr/>
                    <a:lstStyle/>
                    <a:p>
                      <a:pPr>
                        <a:spcAft>
                          <a:spcPts val="0"/>
                        </a:spcAft>
                      </a:pPr>
                      <a:r>
                        <a:rPr lang="en-IN" sz="700">
                          <a:effectLst/>
                        </a:rPr>
                        <a:t>0.0017</a:t>
                      </a:r>
                      <a:endParaRPr lang="en-IN" sz="700">
                        <a:effectLst/>
                        <a:latin typeface="Times New Roman" panose="02020603050405020304" pitchFamily="18" charset="0"/>
                        <a:ea typeface="DejaVu Sans"/>
                      </a:endParaRPr>
                    </a:p>
                  </a:txBody>
                  <a:tcPr marL="29869" marR="29869" marT="29869" marB="29869"/>
                </a:tc>
                <a:tc>
                  <a:txBody>
                    <a:bodyPr/>
                    <a:lstStyle/>
                    <a:p>
                      <a:pPr>
                        <a:spcAft>
                          <a:spcPts val="0"/>
                        </a:spcAft>
                      </a:pPr>
                      <a:r>
                        <a:rPr lang="en-IN" sz="700">
                          <a:effectLst/>
                        </a:rPr>
                        <a:t>0.1943</a:t>
                      </a:r>
                      <a:endParaRPr lang="en-IN" sz="700">
                        <a:effectLst/>
                        <a:latin typeface="Times New Roman" panose="02020603050405020304" pitchFamily="18" charset="0"/>
                        <a:ea typeface="DejaVu Sans"/>
                      </a:endParaRPr>
                    </a:p>
                  </a:txBody>
                  <a:tcPr marL="29869" marR="29869" marT="29869" marB="29869"/>
                </a:tc>
                <a:extLst>
                  <a:ext uri="{0D108BD9-81ED-4DB2-BD59-A6C34878D82A}">
                    <a16:rowId xmlns:a16="http://schemas.microsoft.com/office/drawing/2014/main" xmlns="" val="863374456"/>
                  </a:ext>
                </a:extLst>
              </a:tr>
              <a:tr h="215610">
                <a:tc>
                  <a:txBody>
                    <a:bodyPr/>
                    <a:lstStyle/>
                    <a:p>
                      <a:pPr>
                        <a:spcAft>
                          <a:spcPts val="0"/>
                        </a:spcAft>
                      </a:pPr>
                      <a:r>
                        <a:rPr lang="en-IN" sz="700">
                          <a:effectLst/>
                        </a:rPr>
                        <a:t>Movementlibras</a:t>
                      </a:r>
                      <a:endParaRPr lang="en-IN" sz="700">
                        <a:effectLst/>
                        <a:latin typeface="Times New Roman" panose="02020603050405020304" pitchFamily="18" charset="0"/>
                        <a:ea typeface="DejaVu Sans"/>
                      </a:endParaRPr>
                    </a:p>
                  </a:txBody>
                  <a:tcPr marL="29869" marR="29869" marT="29869" marB="29869"/>
                </a:tc>
                <a:tc>
                  <a:txBody>
                    <a:bodyPr/>
                    <a:lstStyle/>
                    <a:p>
                      <a:pPr>
                        <a:spcAft>
                          <a:spcPts val="0"/>
                        </a:spcAft>
                      </a:pPr>
                      <a:r>
                        <a:rPr lang="en-IN" sz="700">
                          <a:effectLst/>
                        </a:rPr>
                        <a:t>0.0839</a:t>
                      </a:r>
                      <a:endParaRPr lang="en-IN" sz="700">
                        <a:effectLst/>
                        <a:latin typeface="Times New Roman" panose="02020603050405020304" pitchFamily="18" charset="0"/>
                        <a:ea typeface="DejaVu Sans"/>
                      </a:endParaRPr>
                    </a:p>
                  </a:txBody>
                  <a:tcPr marL="29869" marR="29869" marT="29869" marB="29869"/>
                </a:tc>
                <a:tc>
                  <a:txBody>
                    <a:bodyPr/>
                    <a:lstStyle/>
                    <a:p>
                      <a:pPr>
                        <a:spcAft>
                          <a:spcPts val="0"/>
                        </a:spcAft>
                      </a:pPr>
                      <a:r>
                        <a:rPr lang="en-IN" sz="700">
                          <a:effectLst/>
                        </a:rPr>
                        <a:t>0.2699</a:t>
                      </a:r>
                      <a:endParaRPr lang="en-IN" sz="700">
                        <a:effectLst/>
                        <a:latin typeface="Times New Roman" panose="02020603050405020304" pitchFamily="18" charset="0"/>
                        <a:ea typeface="DejaVu Sans"/>
                      </a:endParaRPr>
                    </a:p>
                  </a:txBody>
                  <a:tcPr marL="29869" marR="29869" marT="29869" marB="29869"/>
                </a:tc>
                <a:tc>
                  <a:txBody>
                    <a:bodyPr/>
                    <a:lstStyle/>
                    <a:p>
                      <a:pPr>
                        <a:spcAft>
                          <a:spcPts val="0"/>
                        </a:spcAft>
                      </a:pPr>
                      <a:r>
                        <a:rPr lang="en-IN" sz="700">
                          <a:effectLst/>
                        </a:rPr>
                        <a:t>0.2767</a:t>
                      </a:r>
                      <a:endParaRPr lang="en-IN" sz="700">
                        <a:effectLst/>
                        <a:latin typeface="Times New Roman" panose="02020603050405020304" pitchFamily="18" charset="0"/>
                        <a:ea typeface="DejaVu Sans"/>
                      </a:endParaRPr>
                    </a:p>
                  </a:txBody>
                  <a:tcPr marL="29869" marR="29869" marT="29869" marB="29869"/>
                </a:tc>
                <a:tc>
                  <a:txBody>
                    <a:bodyPr/>
                    <a:lstStyle/>
                    <a:p>
                      <a:pPr>
                        <a:spcAft>
                          <a:spcPts val="0"/>
                        </a:spcAft>
                      </a:pPr>
                      <a:r>
                        <a:rPr lang="en-IN" sz="700">
                          <a:effectLst/>
                        </a:rPr>
                        <a:t>0.3367</a:t>
                      </a:r>
                      <a:endParaRPr lang="en-IN" sz="700">
                        <a:effectLst/>
                        <a:latin typeface="Times New Roman" panose="02020603050405020304" pitchFamily="18" charset="0"/>
                        <a:ea typeface="DejaVu Sans"/>
                      </a:endParaRPr>
                    </a:p>
                  </a:txBody>
                  <a:tcPr marL="29869" marR="29869" marT="29869" marB="29869"/>
                </a:tc>
                <a:tc>
                  <a:txBody>
                    <a:bodyPr/>
                    <a:lstStyle/>
                    <a:p>
                      <a:pPr>
                        <a:spcAft>
                          <a:spcPts val="0"/>
                        </a:spcAft>
                      </a:pPr>
                      <a:r>
                        <a:rPr lang="en-IN" sz="700">
                          <a:effectLst/>
                        </a:rPr>
                        <a:t>0.3728</a:t>
                      </a:r>
                      <a:endParaRPr lang="en-IN" sz="700">
                        <a:effectLst/>
                        <a:latin typeface="Times New Roman" panose="02020603050405020304" pitchFamily="18" charset="0"/>
                        <a:ea typeface="DejaVu Sans"/>
                      </a:endParaRPr>
                    </a:p>
                  </a:txBody>
                  <a:tcPr marL="29869" marR="29869" marT="29869" marB="29869"/>
                </a:tc>
                <a:tc>
                  <a:txBody>
                    <a:bodyPr/>
                    <a:lstStyle/>
                    <a:p>
                      <a:pPr>
                        <a:spcAft>
                          <a:spcPts val="0"/>
                        </a:spcAft>
                      </a:pPr>
                      <a:r>
                        <a:rPr lang="en-IN" sz="700">
                          <a:effectLst/>
                        </a:rPr>
                        <a:t>0.2700</a:t>
                      </a:r>
                      <a:endParaRPr lang="en-IN" sz="700">
                        <a:effectLst/>
                        <a:latin typeface="Times New Roman" panose="02020603050405020304" pitchFamily="18" charset="0"/>
                        <a:ea typeface="DejaVu Sans"/>
                      </a:endParaRPr>
                    </a:p>
                  </a:txBody>
                  <a:tcPr marL="29869" marR="29869" marT="29869" marB="29869"/>
                </a:tc>
                <a:extLst>
                  <a:ext uri="{0D108BD9-81ED-4DB2-BD59-A6C34878D82A}">
                    <a16:rowId xmlns:a16="http://schemas.microsoft.com/office/drawing/2014/main" xmlns="" val="3307146974"/>
                  </a:ext>
                </a:extLst>
              </a:tr>
              <a:tr h="215610">
                <a:tc>
                  <a:txBody>
                    <a:bodyPr/>
                    <a:lstStyle/>
                    <a:p>
                      <a:pPr>
                        <a:spcAft>
                          <a:spcPts val="0"/>
                        </a:spcAft>
                      </a:pPr>
                      <a:r>
                        <a:rPr lang="en-IN" sz="700">
                          <a:effectLst/>
                        </a:rPr>
                        <a:t>Parkinsons</a:t>
                      </a:r>
                      <a:endParaRPr lang="en-IN" sz="700">
                        <a:effectLst/>
                        <a:latin typeface="Times New Roman" panose="02020603050405020304" pitchFamily="18" charset="0"/>
                        <a:ea typeface="DejaVu Sans"/>
                      </a:endParaRPr>
                    </a:p>
                  </a:txBody>
                  <a:tcPr marL="29869" marR="29869" marT="29869" marB="29869"/>
                </a:tc>
                <a:tc>
                  <a:txBody>
                    <a:bodyPr/>
                    <a:lstStyle/>
                    <a:p>
                      <a:pPr>
                        <a:spcAft>
                          <a:spcPts val="0"/>
                        </a:spcAft>
                      </a:pPr>
                      <a:r>
                        <a:rPr lang="en-IN" sz="700">
                          <a:effectLst/>
                        </a:rPr>
                        <a:t>0.0279</a:t>
                      </a:r>
                      <a:endParaRPr lang="en-IN" sz="700">
                        <a:effectLst/>
                        <a:latin typeface="Times New Roman" panose="02020603050405020304" pitchFamily="18" charset="0"/>
                        <a:ea typeface="DejaVu Sans"/>
                      </a:endParaRPr>
                    </a:p>
                  </a:txBody>
                  <a:tcPr marL="29869" marR="29869" marT="29869" marB="29869"/>
                </a:tc>
                <a:tc>
                  <a:txBody>
                    <a:bodyPr/>
                    <a:lstStyle/>
                    <a:p>
                      <a:pPr>
                        <a:spcAft>
                          <a:spcPts val="0"/>
                        </a:spcAft>
                      </a:pPr>
                      <a:r>
                        <a:rPr lang="en-IN" sz="700">
                          <a:effectLst/>
                        </a:rPr>
                        <a:t>0.0428</a:t>
                      </a:r>
                      <a:endParaRPr lang="en-IN" sz="700">
                        <a:effectLst/>
                        <a:latin typeface="Times New Roman" panose="02020603050405020304" pitchFamily="18" charset="0"/>
                        <a:ea typeface="DejaVu Sans"/>
                      </a:endParaRPr>
                    </a:p>
                  </a:txBody>
                  <a:tcPr marL="29869" marR="29869" marT="29869" marB="29869"/>
                </a:tc>
                <a:tc>
                  <a:txBody>
                    <a:bodyPr/>
                    <a:lstStyle/>
                    <a:p>
                      <a:pPr>
                        <a:spcAft>
                          <a:spcPts val="0"/>
                        </a:spcAft>
                      </a:pPr>
                      <a:r>
                        <a:rPr lang="en-IN" sz="700">
                          <a:effectLst/>
                        </a:rPr>
                        <a:t>0.0546</a:t>
                      </a:r>
                      <a:endParaRPr lang="en-IN" sz="700">
                        <a:effectLst/>
                        <a:latin typeface="Times New Roman" panose="02020603050405020304" pitchFamily="18" charset="0"/>
                        <a:ea typeface="DejaVu Sans"/>
                      </a:endParaRPr>
                    </a:p>
                  </a:txBody>
                  <a:tcPr marL="29869" marR="29869" marT="29869" marB="29869"/>
                </a:tc>
                <a:tc>
                  <a:txBody>
                    <a:bodyPr/>
                    <a:lstStyle/>
                    <a:p>
                      <a:pPr>
                        <a:spcAft>
                          <a:spcPts val="0"/>
                        </a:spcAft>
                      </a:pPr>
                      <a:r>
                        <a:rPr lang="en-IN" sz="700">
                          <a:effectLst/>
                        </a:rPr>
                        <a:t>0.0646</a:t>
                      </a:r>
                      <a:endParaRPr lang="en-IN" sz="700">
                        <a:effectLst/>
                        <a:latin typeface="Times New Roman" panose="02020603050405020304" pitchFamily="18" charset="0"/>
                        <a:ea typeface="DejaVu Sans"/>
                      </a:endParaRPr>
                    </a:p>
                  </a:txBody>
                  <a:tcPr marL="29869" marR="29869" marT="29869" marB="29869"/>
                </a:tc>
                <a:tc>
                  <a:txBody>
                    <a:bodyPr/>
                    <a:lstStyle/>
                    <a:p>
                      <a:pPr>
                        <a:spcAft>
                          <a:spcPts val="0"/>
                        </a:spcAft>
                      </a:pPr>
                      <a:r>
                        <a:rPr lang="en-IN" sz="700">
                          <a:effectLst/>
                        </a:rPr>
                        <a:t>0.0963</a:t>
                      </a:r>
                      <a:endParaRPr lang="en-IN" sz="700">
                        <a:effectLst/>
                        <a:latin typeface="Times New Roman" panose="02020603050405020304" pitchFamily="18" charset="0"/>
                        <a:ea typeface="DejaVu Sans"/>
                      </a:endParaRPr>
                    </a:p>
                  </a:txBody>
                  <a:tcPr marL="29869" marR="29869" marT="29869" marB="29869"/>
                </a:tc>
                <a:tc>
                  <a:txBody>
                    <a:bodyPr/>
                    <a:lstStyle/>
                    <a:p>
                      <a:pPr>
                        <a:spcAft>
                          <a:spcPts val="0"/>
                        </a:spcAft>
                      </a:pPr>
                      <a:r>
                        <a:rPr lang="en-IN" sz="700">
                          <a:effectLst/>
                        </a:rPr>
                        <a:t>0.1033</a:t>
                      </a:r>
                      <a:endParaRPr lang="en-IN" sz="700">
                        <a:effectLst/>
                        <a:latin typeface="Times New Roman" panose="02020603050405020304" pitchFamily="18" charset="0"/>
                        <a:ea typeface="DejaVu Sans"/>
                      </a:endParaRPr>
                    </a:p>
                  </a:txBody>
                  <a:tcPr marL="29869" marR="29869" marT="29869" marB="29869"/>
                </a:tc>
                <a:extLst>
                  <a:ext uri="{0D108BD9-81ED-4DB2-BD59-A6C34878D82A}">
                    <a16:rowId xmlns:a16="http://schemas.microsoft.com/office/drawing/2014/main" xmlns="" val="333582914"/>
                  </a:ext>
                </a:extLst>
              </a:tr>
              <a:tr h="215610">
                <a:tc>
                  <a:txBody>
                    <a:bodyPr/>
                    <a:lstStyle/>
                    <a:p>
                      <a:pPr>
                        <a:spcAft>
                          <a:spcPts val="0"/>
                        </a:spcAft>
                      </a:pPr>
                      <a:r>
                        <a:rPr lang="en-IN" sz="700">
                          <a:effectLst/>
                        </a:rPr>
                        <a:t>Spambase</a:t>
                      </a:r>
                      <a:endParaRPr lang="en-IN" sz="700">
                        <a:effectLst/>
                        <a:latin typeface="Times New Roman" panose="02020603050405020304" pitchFamily="18" charset="0"/>
                        <a:ea typeface="DejaVu Sans"/>
                      </a:endParaRPr>
                    </a:p>
                  </a:txBody>
                  <a:tcPr marL="29869" marR="29869" marT="29869" marB="29869"/>
                </a:tc>
                <a:tc>
                  <a:txBody>
                    <a:bodyPr/>
                    <a:lstStyle/>
                    <a:p>
                      <a:pPr>
                        <a:spcAft>
                          <a:spcPts val="0"/>
                        </a:spcAft>
                      </a:pPr>
                      <a:r>
                        <a:rPr lang="en-IN" sz="700">
                          <a:effectLst/>
                        </a:rPr>
                        <a:t>0.2015</a:t>
                      </a:r>
                      <a:endParaRPr lang="en-IN" sz="700">
                        <a:effectLst/>
                        <a:latin typeface="Times New Roman" panose="02020603050405020304" pitchFamily="18" charset="0"/>
                        <a:ea typeface="DejaVu Sans"/>
                      </a:endParaRPr>
                    </a:p>
                  </a:txBody>
                  <a:tcPr marL="29869" marR="29869" marT="29869" marB="29869"/>
                </a:tc>
                <a:tc>
                  <a:txBody>
                    <a:bodyPr/>
                    <a:lstStyle/>
                    <a:p>
                      <a:pPr>
                        <a:spcAft>
                          <a:spcPts val="0"/>
                        </a:spcAft>
                      </a:pPr>
                      <a:r>
                        <a:rPr lang="en-IN" sz="700">
                          <a:effectLst/>
                        </a:rPr>
                        <a:t>0.1919</a:t>
                      </a:r>
                      <a:endParaRPr lang="en-IN" sz="700">
                        <a:effectLst/>
                        <a:latin typeface="Times New Roman" panose="02020603050405020304" pitchFamily="18" charset="0"/>
                        <a:ea typeface="DejaVu Sans"/>
                      </a:endParaRPr>
                    </a:p>
                  </a:txBody>
                  <a:tcPr marL="29869" marR="29869" marT="29869" marB="29869"/>
                </a:tc>
                <a:tc>
                  <a:txBody>
                    <a:bodyPr/>
                    <a:lstStyle/>
                    <a:p>
                      <a:pPr>
                        <a:spcAft>
                          <a:spcPts val="0"/>
                        </a:spcAft>
                      </a:pPr>
                      <a:r>
                        <a:rPr lang="en-IN" sz="700">
                          <a:effectLst/>
                        </a:rPr>
                        <a:t>0.1919</a:t>
                      </a:r>
                      <a:endParaRPr lang="en-IN" sz="700">
                        <a:effectLst/>
                        <a:latin typeface="Times New Roman" panose="02020603050405020304" pitchFamily="18" charset="0"/>
                        <a:ea typeface="DejaVu Sans"/>
                      </a:endParaRPr>
                    </a:p>
                  </a:txBody>
                  <a:tcPr marL="29869" marR="29869" marT="29869" marB="29869"/>
                </a:tc>
                <a:tc>
                  <a:txBody>
                    <a:bodyPr/>
                    <a:lstStyle/>
                    <a:p>
                      <a:pPr>
                        <a:spcAft>
                          <a:spcPts val="0"/>
                        </a:spcAft>
                      </a:pPr>
                      <a:r>
                        <a:rPr lang="en-IN" sz="700">
                          <a:effectLst/>
                        </a:rPr>
                        <a:t>0.2647</a:t>
                      </a:r>
                      <a:endParaRPr lang="en-IN" sz="700">
                        <a:effectLst/>
                        <a:latin typeface="Times New Roman" panose="02020603050405020304" pitchFamily="18" charset="0"/>
                        <a:ea typeface="DejaVu Sans"/>
                      </a:endParaRPr>
                    </a:p>
                  </a:txBody>
                  <a:tcPr marL="29869" marR="29869" marT="29869" marB="29869"/>
                </a:tc>
                <a:tc>
                  <a:txBody>
                    <a:bodyPr/>
                    <a:lstStyle/>
                    <a:p>
                      <a:pPr>
                        <a:spcAft>
                          <a:spcPts val="0"/>
                        </a:spcAft>
                      </a:pPr>
                      <a:r>
                        <a:rPr lang="en-IN" sz="700">
                          <a:effectLst/>
                        </a:rPr>
                        <a:t>0.2737</a:t>
                      </a:r>
                      <a:endParaRPr lang="en-IN" sz="700">
                        <a:effectLst/>
                        <a:latin typeface="Times New Roman" panose="02020603050405020304" pitchFamily="18" charset="0"/>
                        <a:ea typeface="DejaVu Sans"/>
                      </a:endParaRPr>
                    </a:p>
                  </a:txBody>
                  <a:tcPr marL="29869" marR="29869" marT="29869" marB="29869"/>
                </a:tc>
                <a:tc>
                  <a:txBody>
                    <a:bodyPr/>
                    <a:lstStyle/>
                    <a:p>
                      <a:pPr>
                        <a:spcAft>
                          <a:spcPts val="0"/>
                        </a:spcAft>
                      </a:pPr>
                      <a:r>
                        <a:rPr lang="en-IN" sz="700">
                          <a:effectLst/>
                        </a:rPr>
                        <a:t>0.2794</a:t>
                      </a:r>
                      <a:endParaRPr lang="en-IN" sz="700">
                        <a:effectLst/>
                        <a:latin typeface="Times New Roman" panose="02020603050405020304" pitchFamily="18" charset="0"/>
                        <a:ea typeface="DejaVu Sans"/>
                      </a:endParaRPr>
                    </a:p>
                  </a:txBody>
                  <a:tcPr marL="29869" marR="29869" marT="29869" marB="29869"/>
                </a:tc>
                <a:extLst>
                  <a:ext uri="{0D108BD9-81ED-4DB2-BD59-A6C34878D82A}">
                    <a16:rowId xmlns:a16="http://schemas.microsoft.com/office/drawing/2014/main" xmlns="" val="4289323027"/>
                  </a:ext>
                </a:extLst>
              </a:tr>
              <a:tr h="215610">
                <a:tc>
                  <a:txBody>
                    <a:bodyPr/>
                    <a:lstStyle/>
                    <a:p>
                      <a:pPr>
                        <a:spcAft>
                          <a:spcPts val="0"/>
                        </a:spcAft>
                      </a:pPr>
                      <a:r>
                        <a:rPr lang="en-IN" sz="700">
                          <a:effectLst/>
                        </a:rPr>
                        <a:t>Waveform</a:t>
                      </a:r>
                      <a:endParaRPr lang="en-IN" sz="700">
                        <a:effectLst/>
                        <a:latin typeface="Times New Roman" panose="02020603050405020304" pitchFamily="18" charset="0"/>
                        <a:ea typeface="DejaVu Sans"/>
                      </a:endParaRPr>
                    </a:p>
                  </a:txBody>
                  <a:tcPr marL="29869" marR="29869" marT="29869" marB="29869"/>
                </a:tc>
                <a:tc>
                  <a:txBody>
                    <a:bodyPr/>
                    <a:lstStyle/>
                    <a:p>
                      <a:pPr>
                        <a:spcAft>
                          <a:spcPts val="0"/>
                        </a:spcAft>
                      </a:pPr>
                      <a:r>
                        <a:rPr lang="en-IN" sz="700">
                          <a:effectLst/>
                        </a:rPr>
                        <a:t>0.2350</a:t>
                      </a:r>
                      <a:endParaRPr lang="en-IN" sz="700">
                        <a:effectLst/>
                        <a:latin typeface="Times New Roman" panose="02020603050405020304" pitchFamily="18" charset="0"/>
                        <a:ea typeface="DejaVu Sans"/>
                      </a:endParaRPr>
                    </a:p>
                  </a:txBody>
                  <a:tcPr marL="29869" marR="29869" marT="29869" marB="29869"/>
                </a:tc>
                <a:tc>
                  <a:txBody>
                    <a:bodyPr/>
                    <a:lstStyle/>
                    <a:p>
                      <a:pPr>
                        <a:spcAft>
                          <a:spcPts val="0"/>
                        </a:spcAft>
                      </a:pPr>
                      <a:r>
                        <a:rPr lang="en-IN" sz="700">
                          <a:effectLst/>
                        </a:rPr>
                        <a:t>0.1869</a:t>
                      </a:r>
                      <a:endParaRPr lang="en-IN" sz="700">
                        <a:effectLst/>
                        <a:latin typeface="Times New Roman" panose="02020603050405020304" pitchFamily="18" charset="0"/>
                        <a:ea typeface="DejaVu Sans"/>
                      </a:endParaRPr>
                    </a:p>
                  </a:txBody>
                  <a:tcPr marL="29869" marR="29869" marT="29869" marB="29869"/>
                </a:tc>
                <a:tc>
                  <a:txBody>
                    <a:bodyPr/>
                    <a:lstStyle/>
                    <a:p>
                      <a:pPr>
                        <a:spcAft>
                          <a:spcPts val="0"/>
                        </a:spcAft>
                      </a:pPr>
                      <a:r>
                        <a:rPr lang="en-IN" sz="700">
                          <a:effectLst/>
                        </a:rPr>
                        <a:t>0.2546</a:t>
                      </a:r>
                      <a:endParaRPr lang="en-IN" sz="700">
                        <a:effectLst/>
                        <a:latin typeface="Times New Roman" panose="02020603050405020304" pitchFamily="18" charset="0"/>
                        <a:ea typeface="DejaVu Sans"/>
                      </a:endParaRPr>
                    </a:p>
                  </a:txBody>
                  <a:tcPr marL="29869" marR="29869" marT="29869" marB="29869"/>
                </a:tc>
                <a:tc>
                  <a:txBody>
                    <a:bodyPr/>
                    <a:lstStyle/>
                    <a:p>
                      <a:pPr>
                        <a:spcAft>
                          <a:spcPts val="0"/>
                        </a:spcAft>
                      </a:pPr>
                      <a:r>
                        <a:rPr lang="en-IN" sz="700">
                          <a:effectLst/>
                        </a:rPr>
                        <a:t>0.2643</a:t>
                      </a:r>
                      <a:endParaRPr lang="en-IN" sz="700">
                        <a:effectLst/>
                        <a:latin typeface="Times New Roman" panose="02020603050405020304" pitchFamily="18" charset="0"/>
                        <a:ea typeface="DejaVu Sans"/>
                      </a:endParaRPr>
                    </a:p>
                  </a:txBody>
                  <a:tcPr marL="29869" marR="29869" marT="29869" marB="29869"/>
                </a:tc>
                <a:tc>
                  <a:txBody>
                    <a:bodyPr/>
                    <a:lstStyle/>
                    <a:p>
                      <a:pPr>
                        <a:spcAft>
                          <a:spcPts val="0"/>
                        </a:spcAft>
                      </a:pPr>
                      <a:r>
                        <a:rPr lang="en-IN" sz="700">
                          <a:effectLst/>
                        </a:rPr>
                        <a:t>0.2736</a:t>
                      </a:r>
                      <a:endParaRPr lang="en-IN" sz="700">
                        <a:effectLst/>
                        <a:latin typeface="Times New Roman" panose="02020603050405020304" pitchFamily="18" charset="0"/>
                        <a:ea typeface="DejaVu Sans"/>
                      </a:endParaRPr>
                    </a:p>
                  </a:txBody>
                  <a:tcPr marL="29869" marR="29869" marT="29869" marB="29869"/>
                </a:tc>
                <a:tc>
                  <a:txBody>
                    <a:bodyPr/>
                    <a:lstStyle/>
                    <a:p>
                      <a:pPr>
                        <a:spcAft>
                          <a:spcPts val="0"/>
                        </a:spcAft>
                      </a:pPr>
                      <a:r>
                        <a:rPr lang="en-IN" sz="700">
                          <a:effectLst/>
                        </a:rPr>
                        <a:t>0.2596</a:t>
                      </a:r>
                      <a:endParaRPr lang="en-IN" sz="700">
                        <a:effectLst/>
                        <a:latin typeface="Times New Roman" panose="02020603050405020304" pitchFamily="18" charset="0"/>
                        <a:ea typeface="DejaVu Sans"/>
                      </a:endParaRPr>
                    </a:p>
                  </a:txBody>
                  <a:tcPr marL="29869" marR="29869" marT="29869" marB="29869"/>
                </a:tc>
                <a:extLst>
                  <a:ext uri="{0D108BD9-81ED-4DB2-BD59-A6C34878D82A}">
                    <a16:rowId xmlns:a16="http://schemas.microsoft.com/office/drawing/2014/main" xmlns="" val="2259384843"/>
                  </a:ext>
                </a:extLst>
              </a:tr>
              <a:tr h="215610">
                <a:tc>
                  <a:txBody>
                    <a:bodyPr/>
                    <a:lstStyle/>
                    <a:p>
                      <a:pPr>
                        <a:spcAft>
                          <a:spcPts val="0"/>
                        </a:spcAft>
                      </a:pPr>
                      <a:r>
                        <a:rPr lang="en-IN" sz="700">
                          <a:effectLst/>
                        </a:rPr>
                        <a:t>Arrhythmia</a:t>
                      </a:r>
                      <a:endParaRPr lang="en-IN" sz="700">
                        <a:effectLst/>
                        <a:latin typeface="Times New Roman" panose="02020603050405020304" pitchFamily="18" charset="0"/>
                        <a:ea typeface="DejaVu Sans"/>
                      </a:endParaRPr>
                    </a:p>
                  </a:txBody>
                  <a:tcPr marL="29869" marR="29869" marT="29869" marB="29869"/>
                </a:tc>
                <a:tc>
                  <a:txBody>
                    <a:bodyPr/>
                    <a:lstStyle/>
                    <a:p>
                      <a:pPr>
                        <a:spcAft>
                          <a:spcPts val="0"/>
                        </a:spcAft>
                      </a:pPr>
                      <a:r>
                        <a:rPr lang="en-IN" sz="700">
                          <a:effectLst/>
                        </a:rPr>
                        <a:t>0.0301</a:t>
                      </a:r>
                      <a:endParaRPr lang="en-IN" sz="700">
                        <a:effectLst/>
                        <a:latin typeface="Times New Roman" panose="02020603050405020304" pitchFamily="18" charset="0"/>
                        <a:ea typeface="DejaVu Sans"/>
                      </a:endParaRPr>
                    </a:p>
                  </a:txBody>
                  <a:tcPr marL="29869" marR="29869" marT="29869" marB="29869"/>
                </a:tc>
                <a:tc>
                  <a:txBody>
                    <a:bodyPr/>
                    <a:lstStyle/>
                    <a:p>
                      <a:pPr>
                        <a:spcAft>
                          <a:spcPts val="0"/>
                        </a:spcAft>
                      </a:pPr>
                      <a:r>
                        <a:rPr lang="en-IN" sz="700">
                          <a:effectLst/>
                        </a:rPr>
                        <a:t>0.0289</a:t>
                      </a:r>
                      <a:endParaRPr lang="en-IN" sz="700">
                        <a:effectLst/>
                        <a:latin typeface="Times New Roman" panose="02020603050405020304" pitchFamily="18" charset="0"/>
                        <a:ea typeface="DejaVu Sans"/>
                      </a:endParaRPr>
                    </a:p>
                  </a:txBody>
                  <a:tcPr marL="29869" marR="29869" marT="29869" marB="29869"/>
                </a:tc>
                <a:tc>
                  <a:txBody>
                    <a:bodyPr/>
                    <a:lstStyle/>
                    <a:p>
                      <a:pPr>
                        <a:spcAft>
                          <a:spcPts val="0"/>
                        </a:spcAft>
                      </a:pPr>
                      <a:r>
                        <a:rPr lang="en-IN" sz="700">
                          <a:effectLst/>
                        </a:rPr>
                        <a:t>0.0364</a:t>
                      </a:r>
                      <a:endParaRPr lang="en-IN" sz="700">
                        <a:effectLst/>
                        <a:latin typeface="Times New Roman" panose="02020603050405020304" pitchFamily="18" charset="0"/>
                        <a:ea typeface="DejaVu Sans"/>
                      </a:endParaRPr>
                    </a:p>
                  </a:txBody>
                  <a:tcPr marL="29869" marR="29869" marT="29869" marB="29869"/>
                </a:tc>
                <a:tc>
                  <a:txBody>
                    <a:bodyPr/>
                    <a:lstStyle/>
                    <a:p>
                      <a:pPr>
                        <a:spcAft>
                          <a:spcPts val="0"/>
                        </a:spcAft>
                      </a:pPr>
                      <a:r>
                        <a:rPr lang="en-IN" sz="700">
                          <a:effectLst/>
                        </a:rPr>
                        <a:t>0.0810</a:t>
                      </a:r>
                      <a:endParaRPr lang="en-IN" sz="700">
                        <a:effectLst/>
                        <a:latin typeface="Times New Roman" panose="02020603050405020304" pitchFamily="18" charset="0"/>
                        <a:ea typeface="DejaVu Sans"/>
                      </a:endParaRPr>
                    </a:p>
                  </a:txBody>
                  <a:tcPr marL="29869" marR="29869" marT="29869" marB="29869"/>
                </a:tc>
                <a:tc>
                  <a:txBody>
                    <a:bodyPr/>
                    <a:lstStyle/>
                    <a:p>
                      <a:pPr>
                        <a:spcAft>
                          <a:spcPts val="0"/>
                        </a:spcAft>
                      </a:pPr>
                      <a:r>
                        <a:rPr lang="en-IN" sz="700">
                          <a:effectLst/>
                        </a:rPr>
                        <a:t>0.0368</a:t>
                      </a:r>
                      <a:endParaRPr lang="en-IN" sz="700">
                        <a:effectLst/>
                        <a:latin typeface="Times New Roman" panose="02020603050405020304" pitchFamily="18" charset="0"/>
                        <a:ea typeface="DejaVu Sans"/>
                      </a:endParaRPr>
                    </a:p>
                  </a:txBody>
                  <a:tcPr marL="29869" marR="29869" marT="29869" marB="29869"/>
                </a:tc>
                <a:tc>
                  <a:txBody>
                    <a:bodyPr/>
                    <a:lstStyle/>
                    <a:p>
                      <a:pPr>
                        <a:spcAft>
                          <a:spcPts val="0"/>
                        </a:spcAft>
                      </a:pPr>
                      <a:r>
                        <a:rPr lang="en-IN" sz="700">
                          <a:effectLst/>
                        </a:rPr>
                        <a:t>0.0353</a:t>
                      </a:r>
                      <a:endParaRPr lang="en-IN" sz="700">
                        <a:effectLst/>
                        <a:latin typeface="Times New Roman" panose="02020603050405020304" pitchFamily="18" charset="0"/>
                        <a:ea typeface="DejaVu Sans"/>
                      </a:endParaRPr>
                    </a:p>
                  </a:txBody>
                  <a:tcPr marL="29869" marR="29869" marT="29869" marB="29869"/>
                </a:tc>
                <a:extLst>
                  <a:ext uri="{0D108BD9-81ED-4DB2-BD59-A6C34878D82A}">
                    <a16:rowId xmlns:a16="http://schemas.microsoft.com/office/drawing/2014/main" xmlns="" val="1000227552"/>
                  </a:ext>
                </a:extLst>
              </a:tr>
              <a:tr h="215610">
                <a:tc>
                  <a:txBody>
                    <a:bodyPr/>
                    <a:lstStyle/>
                    <a:p>
                      <a:pPr>
                        <a:spcAft>
                          <a:spcPts val="0"/>
                        </a:spcAft>
                      </a:pPr>
                      <a:r>
                        <a:rPr lang="en-IN" sz="700">
                          <a:effectLst/>
                        </a:rPr>
                        <a:t>Multiple Features</a:t>
                      </a:r>
                      <a:endParaRPr lang="en-IN" sz="700">
                        <a:effectLst/>
                        <a:latin typeface="Times New Roman" panose="02020603050405020304" pitchFamily="18" charset="0"/>
                        <a:ea typeface="DejaVu Sans"/>
                      </a:endParaRPr>
                    </a:p>
                  </a:txBody>
                  <a:tcPr marL="29869" marR="29869" marT="29869" marB="29869"/>
                </a:tc>
                <a:tc>
                  <a:txBody>
                    <a:bodyPr/>
                    <a:lstStyle/>
                    <a:p>
                      <a:pPr>
                        <a:spcAft>
                          <a:spcPts val="0"/>
                        </a:spcAft>
                      </a:pPr>
                      <a:r>
                        <a:rPr lang="en-IN" sz="700">
                          <a:effectLst/>
                        </a:rPr>
                        <a:t>0.0801</a:t>
                      </a:r>
                      <a:endParaRPr lang="en-IN" sz="700">
                        <a:effectLst/>
                        <a:latin typeface="Times New Roman" panose="02020603050405020304" pitchFamily="18" charset="0"/>
                        <a:ea typeface="DejaVu Sans"/>
                      </a:endParaRPr>
                    </a:p>
                  </a:txBody>
                  <a:tcPr marL="29869" marR="29869" marT="29869" marB="29869"/>
                </a:tc>
                <a:tc>
                  <a:txBody>
                    <a:bodyPr/>
                    <a:lstStyle/>
                    <a:p>
                      <a:pPr>
                        <a:spcAft>
                          <a:spcPts val="0"/>
                        </a:spcAft>
                      </a:pPr>
                      <a:r>
                        <a:rPr lang="en-IN" sz="700">
                          <a:effectLst/>
                        </a:rPr>
                        <a:t>0.1599</a:t>
                      </a:r>
                      <a:endParaRPr lang="en-IN" sz="700">
                        <a:effectLst/>
                        <a:latin typeface="Times New Roman" panose="02020603050405020304" pitchFamily="18" charset="0"/>
                        <a:ea typeface="DejaVu Sans"/>
                      </a:endParaRPr>
                    </a:p>
                  </a:txBody>
                  <a:tcPr marL="29869" marR="29869" marT="29869" marB="29869"/>
                </a:tc>
                <a:tc>
                  <a:txBody>
                    <a:bodyPr/>
                    <a:lstStyle/>
                    <a:p>
                      <a:pPr>
                        <a:spcAft>
                          <a:spcPts val="0"/>
                        </a:spcAft>
                      </a:pPr>
                      <a:r>
                        <a:rPr lang="en-IN" sz="700">
                          <a:effectLst/>
                        </a:rPr>
                        <a:t>0.1673</a:t>
                      </a:r>
                      <a:endParaRPr lang="en-IN" sz="700">
                        <a:effectLst/>
                        <a:latin typeface="Times New Roman" panose="02020603050405020304" pitchFamily="18" charset="0"/>
                        <a:ea typeface="DejaVu Sans"/>
                      </a:endParaRPr>
                    </a:p>
                  </a:txBody>
                  <a:tcPr marL="29869" marR="29869" marT="29869" marB="29869"/>
                </a:tc>
                <a:tc>
                  <a:txBody>
                    <a:bodyPr/>
                    <a:lstStyle/>
                    <a:p>
                      <a:pPr>
                        <a:spcAft>
                          <a:spcPts val="0"/>
                        </a:spcAft>
                      </a:pPr>
                      <a:r>
                        <a:rPr lang="en-IN" sz="700">
                          <a:effectLst/>
                        </a:rPr>
                        <a:t>0.1382</a:t>
                      </a:r>
                      <a:endParaRPr lang="en-IN" sz="700">
                        <a:effectLst/>
                        <a:latin typeface="Times New Roman" panose="02020603050405020304" pitchFamily="18" charset="0"/>
                        <a:ea typeface="DejaVu Sans"/>
                      </a:endParaRPr>
                    </a:p>
                  </a:txBody>
                  <a:tcPr marL="29869" marR="29869" marT="29869" marB="29869"/>
                </a:tc>
                <a:tc>
                  <a:txBody>
                    <a:bodyPr/>
                    <a:lstStyle/>
                    <a:p>
                      <a:pPr>
                        <a:spcAft>
                          <a:spcPts val="0"/>
                        </a:spcAft>
                      </a:pPr>
                      <a:r>
                        <a:rPr lang="en-IN" sz="700">
                          <a:effectLst/>
                        </a:rPr>
                        <a:t>0.0431</a:t>
                      </a:r>
                      <a:endParaRPr lang="en-IN" sz="700">
                        <a:effectLst/>
                        <a:latin typeface="Times New Roman" panose="02020603050405020304" pitchFamily="18" charset="0"/>
                        <a:ea typeface="DejaVu Sans"/>
                      </a:endParaRPr>
                    </a:p>
                  </a:txBody>
                  <a:tcPr marL="29869" marR="29869" marT="29869" marB="29869"/>
                </a:tc>
                <a:tc>
                  <a:txBody>
                    <a:bodyPr/>
                    <a:lstStyle/>
                    <a:p>
                      <a:pPr>
                        <a:spcAft>
                          <a:spcPts val="0"/>
                        </a:spcAft>
                      </a:pPr>
                      <a:r>
                        <a:rPr lang="en-IN" sz="700">
                          <a:effectLst/>
                        </a:rPr>
                        <a:t>0.0437</a:t>
                      </a:r>
                      <a:endParaRPr lang="en-IN" sz="700">
                        <a:effectLst/>
                        <a:latin typeface="Times New Roman" panose="02020603050405020304" pitchFamily="18" charset="0"/>
                        <a:ea typeface="DejaVu Sans"/>
                      </a:endParaRPr>
                    </a:p>
                  </a:txBody>
                  <a:tcPr marL="29869" marR="29869" marT="29869" marB="29869"/>
                </a:tc>
                <a:extLst>
                  <a:ext uri="{0D108BD9-81ED-4DB2-BD59-A6C34878D82A}">
                    <a16:rowId xmlns:a16="http://schemas.microsoft.com/office/drawing/2014/main" xmlns="" val="3619622018"/>
                  </a:ext>
                </a:extLst>
              </a:tr>
              <a:tr h="215610">
                <a:tc>
                  <a:txBody>
                    <a:bodyPr/>
                    <a:lstStyle/>
                    <a:p>
                      <a:pPr>
                        <a:spcAft>
                          <a:spcPts val="0"/>
                        </a:spcAft>
                      </a:pPr>
                      <a:r>
                        <a:rPr lang="en-IN" sz="700">
                          <a:effectLst/>
                        </a:rPr>
                        <a:t>Semeion</a:t>
                      </a:r>
                      <a:endParaRPr lang="en-IN" sz="700">
                        <a:effectLst/>
                        <a:latin typeface="Times New Roman" panose="02020603050405020304" pitchFamily="18" charset="0"/>
                        <a:ea typeface="DejaVu Sans"/>
                      </a:endParaRPr>
                    </a:p>
                  </a:txBody>
                  <a:tcPr marL="29869" marR="29869" marT="29869" marB="29869"/>
                </a:tc>
                <a:tc>
                  <a:txBody>
                    <a:bodyPr/>
                    <a:lstStyle/>
                    <a:p>
                      <a:pPr>
                        <a:spcAft>
                          <a:spcPts val="0"/>
                        </a:spcAft>
                      </a:pPr>
                      <a:r>
                        <a:rPr lang="en-IN" sz="700">
                          <a:effectLst/>
                        </a:rPr>
                        <a:t>0.0089</a:t>
                      </a:r>
                      <a:endParaRPr lang="en-IN" sz="700">
                        <a:effectLst/>
                        <a:latin typeface="Times New Roman" panose="02020603050405020304" pitchFamily="18" charset="0"/>
                        <a:ea typeface="DejaVu Sans"/>
                      </a:endParaRPr>
                    </a:p>
                  </a:txBody>
                  <a:tcPr marL="29869" marR="29869" marT="29869" marB="29869"/>
                </a:tc>
                <a:tc>
                  <a:txBody>
                    <a:bodyPr/>
                    <a:lstStyle/>
                    <a:p>
                      <a:pPr>
                        <a:spcAft>
                          <a:spcPts val="0"/>
                        </a:spcAft>
                      </a:pPr>
                      <a:r>
                        <a:rPr lang="en-IN" sz="700">
                          <a:effectLst/>
                        </a:rPr>
                        <a:t>0.0359</a:t>
                      </a:r>
                      <a:endParaRPr lang="en-IN" sz="700">
                        <a:effectLst/>
                        <a:latin typeface="Times New Roman" panose="02020603050405020304" pitchFamily="18" charset="0"/>
                        <a:ea typeface="DejaVu Sans"/>
                      </a:endParaRPr>
                    </a:p>
                  </a:txBody>
                  <a:tcPr marL="29869" marR="29869" marT="29869" marB="29869"/>
                </a:tc>
                <a:tc>
                  <a:txBody>
                    <a:bodyPr/>
                    <a:lstStyle/>
                    <a:p>
                      <a:pPr>
                        <a:spcAft>
                          <a:spcPts val="0"/>
                        </a:spcAft>
                      </a:pPr>
                      <a:r>
                        <a:rPr lang="en-IN" sz="700">
                          <a:effectLst/>
                        </a:rPr>
                        <a:t>0.0779</a:t>
                      </a:r>
                      <a:endParaRPr lang="en-IN" sz="700">
                        <a:effectLst/>
                        <a:latin typeface="Times New Roman" panose="02020603050405020304" pitchFamily="18" charset="0"/>
                        <a:ea typeface="DejaVu Sans"/>
                      </a:endParaRPr>
                    </a:p>
                  </a:txBody>
                  <a:tcPr marL="29869" marR="29869" marT="29869" marB="29869"/>
                </a:tc>
                <a:tc>
                  <a:txBody>
                    <a:bodyPr/>
                    <a:lstStyle/>
                    <a:p>
                      <a:pPr>
                        <a:spcAft>
                          <a:spcPts val="0"/>
                        </a:spcAft>
                      </a:pPr>
                      <a:r>
                        <a:rPr lang="en-IN" sz="700">
                          <a:effectLst/>
                        </a:rPr>
                        <a:t>0.1409</a:t>
                      </a:r>
                      <a:endParaRPr lang="en-IN" sz="700">
                        <a:effectLst/>
                        <a:latin typeface="Times New Roman" panose="02020603050405020304" pitchFamily="18" charset="0"/>
                        <a:ea typeface="DejaVu Sans"/>
                      </a:endParaRPr>
                    </a:p>
                  </a:txBody>
                  <a:tcPr marL="29869" marR="29869" marT="29869" marB="29869"/>
                </a:tc>
                <a:tc>
                  <a:txBody>
                    <a:bodyPr/>
                    <a:lstStyle/>
                    <a:p>
                      <a:pPr>
                        <a:spcAft>
                          <a:spcPts val="0"/>
                        </a:spcAft>
                      </a:pPr>
                      <a:r>
                        <a:rPr lang="en-IN" sz="700">
                          <a:effectLst/>
                        </a:rPr>
                        <a:t>0.0945</a:t>
                      </a:r>
                      <a:endParaRPr lang="en-IN" sz="700">
                        <a:effectLst/>
                        <a:latin typeface="Times New Roman" panose="02020603050405020304" pitchFamily="18" charset="0"/>
                        <a:ea typeface="DejaVu Sans"/>
                      </a:endParaRPr>
                    </a:p>
                  </a:txBody>
                  <a:tcPr marL="29869" marR="29869" marT="29869" marB="29869"/>
                </a:tc>
                <a:tc>
                  <a:txBody>
                    <a:bodyPr/>
                    <a:lstStyle/>
                    <a:p>
                      <a:pPr>
                        <a:spcAft>
                          <a:spcPts val="0"/>
                        </a:spcAft>
                      </a:pPr>
                      <a:r>
                        <a:rPr lang="en-IN" sz="700">
                          <a:effectLst/>
                        </a:rPr>
                        <a:t>0.0823</a:t>
                      </a:r>
                      <a:endParaRPr lang="en-IN" sz="700">
                        <a:effectLst/>
                        <a:latin typeface="Times New Roman" panose="02020603050405020304" pitchFamily="18" charset="0"/>
                        <a:ea typeface="DejaVu Sans"/>
                      </a:endParaRPr>
                    </a:p>
                  </a:txBody>
                  <a:tcPr marL="29869" marR="29869" marT="29869" marB="29869"/>
                </a:tc>
                <a:extLst>
                  <a:ext uri="{0D108BD9-81ED-4DB2-BD59-A6C34878D82A}">
                    <a16:rowId xmlns:a16="http://schemas.microsoft.com/office/drawing/2014/main" xmlns="" val="693429359"/>
                  </a:ext>
                </a:extLst>
              </a:tr>
              <a:tr h="215610">
                <a:tc>
                  <a:txBody>
                    <a:bodyPr/>
                    <a:lstStyle/>
                    <a:p>
                      <a:pPr>
                        <a:spcAft>
                          <a:spcPts val="0"/>
                        </a:spcAft>
                      </a:pPr>
                      <a:r>
                        <a:rPr lang="en-IN" sz="700">
                          <a:effectLst/>
                        </a:rPr>
                        <a:t>Clean</a:t>
                      </a:r>
                      <a:endParaRPr lang="en-IN" sz="700">
                        <a:effectLst/>
                        <a:latin typeface="Times New Roman" panose="02020603050405020304" pitchFamily="18" charset="0"/>
                        <a:ea typeface="DejaVu Sans"/>
                      </a:endParaRPr>
                    </a:p>
                  </a:txBody>
                  <a:tcPr marL="29869" marR="29869" marT="29869" marB="29869"/>
                </a:tc>
                <a:tc>
                  <a:txBody>
                    <a:bodyPr/>
                    <a:lstStyle/>
                    <a:p>
                      <a:pPr>
                        <a:spcAft>
                          <a:spcPts val="0"/>
                        </a:spcAft>
                      </a:pPr>
                      <a:r>
                        <a:rPr lang="en-IN" sz="700">
                          <a:effectLst/>
                        </a:rPr>
                        <a:t>0.0099</a:t>
                      </a:r>
                      <a:endParaRPr lang="en-IN" sz="700">
                        <a:effectLst/>
                        <a:latin typeface="Times New Roman" panose="02020603050405020304" pitchFamily="18" charset="0"/>
                        <a:ea typeface="DejaVu Sans"/>
                      </a:endParaRPr>
                    </a:p>
                  </a:txBody>
                  <a:tcPr marL="29869" marR="29869" marT="29869" marB="29869"/>
                </a:tc>
                <a:tc>
                  <a:txBody>
                    <a:bodyPr/>
                    <a:lstStyle/>
                    <a:p>
                      <a:pPr>
                        <a:spcAft>
                          <a:spcPts val="0"/>
                        </a:spcAft>
                      </a:pPr>
                      <a:r>
                        <a:rPr lang="en-IN" sz="700">
                          <a:effectLst/>
                        </a:rPr>
                        <a:t>0.0399</a:t>
                      </a:r>
                      <a:endParaRPr lang="en-IN" sz="700">
                        <a:effectLst/>
                        <a:latin typeface="Times New Roman" panose="02020603050405020304" pitchFamily="18" charset="0"/>
                        <a:ea typeface="DejaVu Sans"/>
                      </a:endParaRPr>
                    </a:p>
                  </a:txBody>
                  <a:tcPr marL="29869" marR="29869" marT="29869" marB="29869"/>
                </a:tc>
                <a:tc>
                  <a:txBody>
                    <a:bodyPr/>
                    <a:lstStyle/>
                    <a:p>
                      <a:pPr>
                        <a:spcAft>
                          <a:spcPts val="0"/>
                        </a:spcAft>
                      </a:pPr>
                      <a:r>
                        <a:rPr lang="en-IN" sz="700">
                          <a:effectLst/>
                        </a:rPr>
                        <a:t>0.0399</a:t>
                      </a:r>
                      <a:endParaRPr lang="en-IN" sz="700">
                        <a:effectLst/>
                        <a:latin typeface="Times New Roman" panose="02020603050405020304" pitchFamily="18" charset="0"/>
                        <a:ea typeface="DejaVu Sans"/>
                      </a:endParaRPr>
                    </a:p>
                  </a:txBody>
                  <a:tcPr marL="29869" marR="29869" marT="29869" marB="29869"/>
                </a:tc>
                <a:tc>
                  <a:txBody>
                    <a:bodyPr/>
                    <a:lstStyle/>
                    <a:p>
                      <a:pPr>
                        <a:spcAft>
                          <a:spcPts val="0"/>
                        </a:spcAft>
                      </a:pPr>
                      <a:r>
                        <a:rPr lang="en-IN" sz="700">
                          <a:effectLst/>
                        </a:rPr>
                        <a:t>0.0400</a:t>
                      </a:r>
                      <a:endParaRPr lang="en-IN" sz="700">
                        <a:effectLst/>
                        <a:latin typeface="Times New Roman" panose="02020603050405020304" pitchFamily="18" charset="0"/>
                        <a:ea typeface="DejaVu Sans"/>
                      </a:endParaRPr>
                    </a:p>
                  </a:txBody>
                  <a:tcPr marL="29869" marR="29869" marT="29869" marB="29869"/>
                </a:tc>
                <a:tc>
                  <a:txBody>
                    <a:bodyPr/>
                    <a:lstStyle/>
                    <a:p>
                      <a:pPr>
                        <a:spcAft>
                          <a:spcPts val="0"/>
                        </a:spcAft>
                      </a:pPr>
                      <a:r>
                        <a:rPr lang="en-IN" sz="700">
                          <a:effectLst/>
                        </a:rPr>
                        <a:t>0.0144</a:t>
                      </a:r>
                      <a:endParaRPr lang="en-IN" sz="700">
                        <a:effectLst/>
                        <a:latin typeface="Times New Roman" panose="02020603050405020304" pitchFamily="18" charset="0"/>
                        <a:ea typeface="DejaVu Sans"/>
                      </a:endParaRPr>
                    </a:p>
                  </a:txBody>
                  <a:tcPr marL="29869" marR="29869" marT="29869" marB="29869"/>
                </a:tc>
                <a:tc>
                  <a:txBody>
                    <a:bodyPr/>
                    <a:lstStyle/>
                    <a:p>
                      <a:pPr>
                        <a:spcAft>
                          <a:spcPts val="0"/>
                        </a:spcAft>
                      </a:pPr>
                      <a:r>
                        <a:rPr lang="en-IN" sz="700">
                          <a:effectLst/>
                        </a:rPr>
                        <a:t>0.0189</a:t>
                      </a:r>
                      <a:endParaRPr lang="en-IN" sz="700">
                        <a:effectLst/>
                        <a:latin typeface="Times New Roman" panose="02020603050405020304" pitchFamily="18" charset="0"/>
                        <a:ea typeface="DejaVu Sans"/>
                      </a:endParaRPr>
                    </a:p>
                  </a:txBody>
                  <a:tcPr marL="29869" marR="29869" marT="29869" marB="29869"/>
                </a:tc>
                <a:extLst>
                  <a:ext uri="{0D108BD9-81ED-4DB2-BD59-A6C34878D82A}">
                    <a16:rowId xmlns:a16="http://schemas.microsoft.com/office/drawing/2014/main" xmlns="" val="1913058566"/>
                  </a:ext>
                </a:extLst>
              </a:tr>
              <a:tr h="215610">
                <a:tc>
                  <a:txBody>
                    <a:bodyPr/>
                    <a:lstStyle/>
                    <a:p>
                      <a:pPr>
                        <a:spcAft>
                          <a:spcPts val="0"/>
                        </a:spcAft>
                      </a:pPr>
                      <a:r>
                        <a:rPr lang="en-IN" sz="700">
                          <a:effectLst/>
                        </a:rPr>
                        <a:t>CNAE</a:t>
                      </a:r>
                      <a:endParaRPr lang="en-IN" sz="700">
                        <a:effectLst/>
                        <a:latin typeface="Times New Roman" panose="02020603050405020304" pitchFamily="18" charset="0"/>
                        <a:ea typeface="DejaVu Sans"/>
                      </a:endParaRPr>
                    </a:p>
                  </a:txBody>
                  <a:tcPr marL="29869" marR="29869" marT="29869" marB="29869"/>
                </a:tc>
                <a:tc>
                  <a:txBody>
                    <a:bodyPr/>
                    <a:lstStyle/>
                    <a:p>
                      <a:pPr>
                        <a:spcAft>
                          <a:spcPts val="0"/>
                        </a:spcAft>
                      </a:pPr>
                      <a:r>
                        <a:rPr lang="en-IN" sz="700">
                          <a:effectLst/>
                        </a:rPr>
                        <a:t>0.1249</a:t>
                      </a:r>
                      <a:endParaRPr lang="en-IN" sz="700">
                        <a:effectLst/>
                        <a:latin typeface="Times New Roman" panose="02020603050405020304" pitchFamily="18" charset="0"/>
                        <a:ea typeface="DejaVu Sans"/>
                      </a:endParaRPr>
                    </a:p>
                  </a:txBody>
                  <a:tcPr marL="29869" marR="29869" marT="29869" marB="29869"/>
                </a:tc>
                <a:tc>
                  <a:txBody>
                    <a:bodyPr/>
                    <a:lstStyle/>
                    <a:p>
                      <a:pPr>
                        <a:spcAft>
                          <a:spcPts val="0"/>
                        </a:spcAft>
                      </a:pPr>
                      <a:r>
                        <a:rPr lang="en-IN" sz="700">
                          <a:effectLst/>
                        </a:rPr>
                        <a:t>0.1739</a:t>
                      </a:r>
                      <a:endParaRPr lang="en-IN" sz="700">
                        <a:effectLst/>
                        <a:latin typeface="Times New Roman" panose="02020603050405020304" pitchFamily="18" charset="0"/>
                        <a:ea typeface="DejaVu Sans"/>
                      </a:endParaRPr>
                    </a:p>
                  </a:txBody>
                  <a:tcPr marL="29869" marR="29869" marT="29869" marB="29869"/>
                </a:tc>
                <a:tc>
                  <a:txBody>
                    <a:bodyPr/>
                    <a:lstStyle/>
                    <a:p>
                      <a:pPr>
                        <a:spcAft>
                          <a:spcPts val="0"/>
                        </a:spcAft>
                      </a:pPr>
                      <a:r>
                        <a:rPr lang="en-IN" sz="700">
                          <a:effectLst/>
                        </a:rPr>
                        <a:t>0.1739</a:t>
                      </a:r>
                      <a:endParaRPr lang="en-IN" sz="700">
                        <a:effectLst/>
                        <a:latin typeface="Times New Roman" panose="02020603050405020304" pitchFamily="18" charset="0"/>
                        <a:ea typeface="DejaVu Sans"/>
                      </a:endParaRPr>
                    </a:p>
                  </a:txBody>
                  <a:tcPr marL="29869" marR="29869" marT="29869" marB="29869"/>
                </a:tc>
                <a:tc>
                  <a:txBody>
                    <a:bodyPr/>
                    <a:lstStyle/>
                    <a:p>
                      <a:pPr>
                        <a:spcAft>
                          <a:spcPts val="0"/>
                        </a:spcAft>
                      </a:pPr>
                      <a:r>
                        <a:rPr lang="en-IN" sz="700">
                          <a:effectLst/>
                        </a:rPr>
                        <a:t>0.2499</a:t>
                      </a:r>
                      <a:endParaRPr lang="en-IN" sz="700">
                        <a:effectLst/>
                        <a:latin typeface="Times New Roman" panose="02020603050405020304" pitchFamily="18" charset="0"/>
                        <a:ea typeface="DejaVu Sans"/>
                      </a:endParaRPr>
                    </a:p>
                  </a:txBody>
                  <a:tcPr marL="29869" marR="29869" marT="29869" marB="29869"/>
                </a:tc>
                <a:tc>
                  <a:txBody>
                    <a:bodyPr/>
                    <a:lstStyle/>
                    <a:p>
                      <a:pPr>
                        <a:spcAft>
                          <a:spcPts val="0"/>
                        </a:spcAft>
                      </a:pPr>
                      <a:r>
                        <a:rPr lang="en-IN" sz="700">
                          <a:effectLst/>
                        </a:rPr>
                        <a:t>0.1118</a:t>
                      </a:r>
                      <a:endParaRPr lang="en-IN" sz="700">
                        <a:effectLst/>
                        <a:latin typeface="Times New Roman" panose="02020603050405020304" pitchFamily="18" charset="0"/>
                        <a:ea typeface="DejaVu Sans"/>
                      </a:endParaRPr>
                    </a:p>
                  </a:txBody>
                  <a:tcPr marL="29869" marR="29869" marT="29869" marB="29869"/>
                </a:tc>
                <a:tc>
                  <a:txBody>
                    <a:bodyPr/>
                    <a:lstStyle/>
                    <a:p>
                      <a:pPr>
                        <a:spcAft>
                          <a:spcPts val="0"/>
                        </a:spcAft>
                      </a:pPr>
                      <a:r>
                        <a:rPr lang="en-IN" sz="700">
                          <a:effectLst/>
                        </a:rPr>
                        <a:t>0.1419</a:t>
                      </a:r>
                      <a:endParaRPr lang="en-IN" sz="700">
                        <a:effectLst/>
                        <a:latin typeface="Times New Roman" panose="02020603050405020304" pitchFamily="18" charset="0"/>
                        <a:ea typeface="DejaVu Sans"/>
                      </a:endParaRPr>
                    </a:p>
                  </a:txBody>
                  <a:tcPr marL="29869" marR="29869" marT="29869" marB="29869"/>
                </a:tc>
                <a:extLst>
                  <a:ext uri="{0D108BD9-81ED-4DB2-BD59-A6C34878D82A}">
                    <a16:rowId xmlns:a16="http://schemas.microsoft.com/office/drawing/2014/main" xmlns="" val="3160620175"/>
                  </a:ext>
                </a:extLst>
              </a:tr>
              <a:tr h="215610">
                <a:tc>
                  <a:txBody>
                    <a:bodyPr/>
                    <a:lstStyle/>
                    <a:p>
                      <a:pPr>
                        <a:spcAft>
                          <a:spcPts val="0"/>
                        </a:spcAft>
                      </a:pPr>
                      <a:r>
                        <a:rPr lang="en-IN" sz="700">
                          <a:effectLst/>
                        </a:rPr>
                        <a:t>DNA</a:t>
                      </a:r>
                      <a:endParaRPr lang="en-IN" sz="700">
                        <a:effectLst/>
                        <a:latin typeface="Times New Roman" panose="02020603050405020304" pitchFamily="18" charset="0"/>
                        <a:ea typeface="DejaVu Sans"/>
                      </a:endParaRPr>
                    </a:p>
                  </a:txBody>
                  <a:tcPr marL="29869" marR="29869" marT="29869" marB="29869"/>
                </a:tc>
                <a:tc>
                  <a:txBody>
                    <a:bodyPr/>
                    <a:lstStyle/>
                    <a:p>
                      <a:pPr>
                        <a:spcAft>
                          <a:spcPts val="0"/>
                        </a:spcAft>
                      </a:pPr>
                      <a:r>
                        <a:rPr lang="en-IN" sz="700">
                          <a:effectLst/>
                        </a:rPr>
                        <a:t>0.0899</a:t>
                      </a:r>
                      <a:endParaRPr lang="en-IN" sz="700">
                        <a:effectLst/>
                        <a:latin typeface="Times New Roman" panose="02020603050405020304" pitchFamily="18" charset="0"/>
                        <a:ea typeface="DejaVu Sans"/>
                      </a:endParaRPr>
                    </a:p>
                  </a:txBody>
                  <a:tcPr marL="29869" marR="29869" marT="29869" marB="29869"/>
                </a:tc>
                <a:tc>
                  <a:txBody>
                    <a:bodyPr/>
                    <a:lstStyle/>
                    <a:p>
                      <a:pPr>
                        <a:spcAft>
                          <a:spcPts val="0"/>
                        </a:spcAft>
                      </a:pPr>
                      <a:r>
                        <a:rPr lang="en-IN" sz="700">
                          <a:effectLst/>
                        </a:rPr>
                        <a:t>0.1239</a:t>
                      </a:r>
                      <a:endParaRPr lang="en-IN" sz="700">
                        <a:effectLst/>
                        <a:latin typeface="Times New Roman" panose="02020603050405020304" pitchFamily="18" charset="0"/>
                        <a:ea typeface="DejaVu Sans"/>
                      </a:endParaRPr>
                    </a:p>
                  </a:txBody>
                  <a:tcPr marL="29869" marR="29869" marT="29869" marB="29869"/>
                </a:tc>
                <a:tc>
                  <a:txBody>
                    <a:bodyPr/>
                    <a:lstStyle/>
                    <a:p>
                      <a:pPr>
                        <a:spcAft>
                          <a:spcPts val="0"/>
                        </a:spcAft>
                      </a:pPr>
                      <a:r>
                        <a:rPr lang="en-IN" sz="700">
                          <a:effectLst/>
                        </a:rPr>
                        <a:t>0.1459</a:t>
                      </a:r>
                      <a:endParaRPr lang="en-IN" sz="700">
                        <a:effectLst/>
                        <a:latin typeface="Times New Roman" panose="02020603050405020304" pitchFamily="18" charset="0"/>
                        <a:ea typeface="DejaVu Sans"/>
                      </a:endParaRPr>
                    </a:p>
                  </a:txBody>
                  <a:tcPr marL="29869" marR="29869" marT="29869" marB="29869"/>
                </a:tc>
                <a:tc>
                  <a:txBody>
                    <a:bodyPr/>
                    <a:lstStyle/>
                    <a:p>
                      <a:pPr>
                        <a:spcAft>
                          <a:spcPts val="0"/>
                        </a:spcAft>
                      </a:pPr>
                      <a:r>
                        <a:rPr lang="en-IN" sz="700">
                          <a:effectLst/>
                        </a:rPr>
                        <a:t>0.1349</a:t>
                      </a:r>
                      <a:endParaRPr lang="en-IN" sz="700">
                        <a:effectLst/>
                        <a:latin typeface="Times New Roman" panose="02020603050405020304" pitchFamily="18" charset="0"/>
                        <a:ea typeface="DejaVu Sans"/>
                      </a:endParaRPr>
                    </a:p>
                  </a:txBody>
                  <a:tcPr marL="29869" marR="29869" marT="29869" marB="29869"/>
                </a:tc>
                <a:tc>
                  <a:txBody>
                    <a:bodyPr/>
                    <a:lstStyle/>
                    <a:p>
                      <a:pPr>
                        <a:spcAft>
                          <a:spcPts val="0"/>
                        </a:spcAft>
                      </a:pPr>
                      <a:r>
                        <a:rPr lang="en-IN" sz="700">
                          <a:effectLst/>
                        </a:rPr>
                        <a:t>0.1125</a:t>
                      </a:r>
                      <a:endParaRPr lang="en-IN" sz="700">
                        <a:effectLst/>
                        <a:latin typeface="Times New Roman" panose="02020603050405020304" pitchFamily="18" charset="0"/>
                        <a:ea typeface="DejaVu Sans"/>
                      </a:endParaRPr>
                    </a:p>
                  </a:txBody>
                  <a:tcPr marL="29869" marR="29869" marT="29869" marB="29869"/>
                </a:tc>
                <a:tc>
                  <a:txBody>
                    <a:bodyPr/>
                    <a:lstStyle/>
                    <a:p>
                      <a:pPr>
                        <a:spcAft>
                          <a:spcPts val="0"/>
                        </a:spcAft>
                      </a:pPr>
                      <a:r>
                        <a:rPr lang="en-IN" sz="700">
                          <a:effectLst/>
                        </a:rPr>
                        <a:t>0.1420</a:t>
                      </a:r>
                      <a:endParaRPr lang="en-IN" sz="700">
                        <a:effectLst/>
                        <a:latin typeface="Times New Roman" panose="02020603050405020304" pitchFamily="18" charset="0"/>
                        <a:ea typeface="DejaVu Sans"/>
                      </a:endParaRPr>
                    </a:p>
                  </a:txBody>
                  <a:tcPr marL="29869" marR="29869" marT="29869" marB="29869"/>
                </a:tc>
                <a:extLst>
                  <a:ext uri="{0D108BD9-81ED-4DB2-BD59-A6C34878D82A}">
                    <a16:rowId xmlns:a16="http://schemas.microsoft.com/office/drawing/2014/main" xmlns="" val="2609574182"/>
                  </a:ext>
                </a:extLst>
              </a:tr>
              <a:tr h="215610">
                <a:tc>
                  <a:txBody>
                    <a:bodyPr/>
                    <a:lstStyle/>
                    <a:p>
                      <a:pPr>
                        <a:spcAft>
                          <a:spcPts val="0"/>
                        </a:spcAft>
                      </a:pPr>
                      <a:r>
                        <a:rPr lang="en-IN" sz="700">
                          <a:effectLst/>
                        </a:rPr>
                        <a:t>Hillvalley</a:t>
                      </a:r>
                      <a:endParaRPr lang="en-IN" sz="700">
                        <a:effectLst/>
                        <a:latin typeface="Times New Roman" panose="02020603050405020304" pitchFamily="18" charset="0"/>
                        <a:ea typeface="DejaVu Sans"/>
                      </a:endParaRPr>
                    </a:p>
                  </a:txBody>
                  <a:tcPr marL="29869" marR="29869" marT="29869" marB="29869"/>
                </a:tc>
                <a:tc>
                  <a:txBody>
                    <a:bodyPr/>
                    <a:lstStyle/>
                    <a:p>
                      <a:pPr>
                        <a:spcAft>
                          <a:spcPts val="0"/>
                        </a:spcAft>
                      </a:pPr>
                      <a:r>
                        <a:rPr lang="en-IN" sz="700">
                          <a:effectLst/>
                        </a:rPr>
                        <a:t>0.1939</a:t>
                      </a:r>
                      <a:endParaRPr lang="en-IN" sz="700">
                        <a:effectLst/>
                        <a:latin typeface="Times New Roman" panose="02020603050405020304" pitchFamily="18" charset="0"/>
                        <a:ea typeface="DejaVu Sans"/>
                      </a:endParaRPr>
                    </a:p>
                  </a:txBody>
                  <a:tcPr marL="29869" marR="29869" marT="29869" marB="29869"/>
                </a:tc>
                <a:tc>
                  <a:txBody>
                    <a:bodyPr/>
                    <a:lstStyle/>
                    <a:p>
                      <a:pPr>
                        <a:spcAft>
                          <a:spcPts val="0"/>
                        </a:spcAft>
                      </a:pPr>
                      <a:r>
                        <a:rPr lang="en-IN" sz="700">
                          <a:effectLst/>
                        </a:rPr>
                        <a:t>0.2099</a:t>
                      </a:r>
                      <a:endParaRPr lang="en-IN" sz="700">
                        <a:effectLst/>
                        <a:latin typeface="Times New Roman" panose="02020603050405020304" pitchFamily="18" charset="0"/>
                        <a:ea typeface="DejaVu Sans"/>
                      </a:endParaRPr>
                    </a:p>
                  </a:txBody>
                  <a:tcPr marL="29869" marR="29869" marT="29869" marB="29869"/>
                </a:tc>
                <a:tc>
                  <a:txBody>
                    <a:bodyPr/>
                    <a:lstStyle/>
                    <a:p>
                      <a:pPr>
                        <a:spcAft>
                          <a:spcPts val="0"/>
                        </a:spcAft>
                      </a:pPr>
                      <a:r>
                        <a:rPr lang="en-IN" sz="700">
                          <a:effectLst/>
                        </a:rPr>
                        <a:t>0.2189</a:t>
                      </a:r>
                      <a:endParaRPr lang="en-IN" sz="700">
                        <a:effectLst/>
                        <a:latin typeface="Times New Roman" panose="02020603050405020304" pitchFamily="18" charset="0"/>
                        <a:ea typeface="DejaVu Sans"/>
                      </a:endParaRPr>
                    </a:p>
                  </a:txBody>
                  <a:tcPr marL="29869" marR="29869" marT="29869" marB="29869"/>
                </a:tc>
                <a:tc>
                  <a:txBody>
                    <a:bodyPr/>
                    <a:lstStyle/>
                    <a:p>
                      <a:pPr>
                        <a:spcAft>
                          <a:spcPts val="0"/>
                        </a:spcAft>
                      </a:pPr>
                      <a:r>
                        <a:rPr lang="en-IN" sz="700">
                          <a:effectLst/>
                        </a:rPr>
                        <a:t>0.2210</a:t>
                      </a:r>
                      <a:endParaRPr lang="en-IN" sz="700">
                        <a:effectLst/>
                        <a:latin typeface="Times New Roman" panose="02020603050405020304" pitchFamily="18" charset="0"/>
                        <a:ea typeface="DejaVu Sans"/>
                      </a:endParaRPr>
                    </a:p>
                  </a:txBody>
                  <a:tcPr marL="29869" marR="29869" marT="29869" marB="29869"/>
                </a:tc>
                <a:tc>
                  <a:txBody>
                    <a:bodyPr/>
                    <a:lstStyle/>
                    <a:p>
                      <a:pPr>
                        <a:spcAft>
                          <a:spcPts val="0"/>
                        </a:spcAft>
                      </a:pPr>
                      <a:r>
                        <a:rPr lang="en-IN" sz="700">
                          <a:effectLst/>
                        </a:rPr>
                        <a:t>0.3978</a:t>
                      </a:r>
                      <a:endParaRPr lang="en-IN" sz="700">
                        <a:effectLst/>
                        <a:latin typeface="Times New Roman" panose="02020603050405020304" pitchFamily="18" charset="0"/>
                        <a:ea typeface="DejaVu Sans"/>
                      </a:endParaRPr>
                    </a:p>
                  </a:txBody>
                  <a:tcPr marL="29869" marR="29869" marT="29869" marB="29869"/>
                </a:tc>
                <a:tc>
                  <a:txBody>
                    <a:bodyPr/>
                    <a:lstStyle/>
                    <a:p>
                      <a:pPr>
                        <a:spcAft>
                          <a:spcPts val="0"/>
                        </a:spcAft>
                      </a:pPr>
                      <a:r>
                        <a:rPr lang="en-IN" sz="700">
                          <a:effectLst/>
                        </a:rPr>
                        <a:t>0.3890</a:t>
                      </a:r>
                      <a:endParaRPr lang="en-IN" sz="700">
                        <a:effectLst/>
                        <a:latin typeface="Times New Roman" panose="02020603050405020304" pitchFamily="18" charset="0"/>
                        <a:ea typeface="DejaVu Sans"/>
                      </a:endParaRPr>
                    </a:p>
                  </a:txBody>
                  <a:tcPr marL="29869" marR="29869" marT="29869" marB="29869"/>
                </a:tc>
                <a:extLst>
                  <a:ext uri="{0D108BD9-81ED-4DB2-BD59-A6C34878D82A}">
                    <a16:rowId xmlns:a16="http://schemas.microsoft.com/office/drawing/2014/main" xmlns="" val="3837526734"/>
                  </a:ext>
                </a:extLst>
              </a:tr>
              <a:tr h="355300">
                <a:tc>
                  <a:txBody>
                    <a:bodyPr/>
                    <a:lstStyle/>
                    <a:p>
                      <a:pPr>
                        <a:spcAft>
                          <a:spcPts val="0"/>
                        </a:spcAft>
                      </a:pPr>
                      <a:r>
                        <a:rPr lang="en-IN" sz="700">
                          <a:effectLst/>
                        </a:rPr>
                        <a:t>Average</a:t>
                      </a:r>
                      <a:endParaRPr lang="en-IN" sz="700">
                        <a:effectLst/>
                        <a:latin typeface="Times New Roman" panose="02020603050405020304" pitchFamily="18" charset="0"/>
                        <a:ea typeface="DejaVu Sans"/>
                      </a:endParaRPr>
                    </a:p>
                  </a:txBody>
                  <a:tcPr marL="29869" marR="29869" marT="29869" marB="29869"/>
                </a:tc>
                <a:tc>
                  <a:txBody>
                    <a:bodyPr/>
                    <a:lstStyle/>
                    <a:p>
                      <a:pPr>
                        <a:spcAft>
                          <a:spcPts val="0"/>
                        </a:spcAft>
                      </a:pPr>
                      <a:r>
                        <a:rPr lang="en-IN" sz="700">
                          <a:effectLst/>
                        </a:rPr>
                        <a:t>0.0742</a:t>
                      </a:r>
                      <a:endParaRPr lang="en-IN" sz="700">
                        <a:effectLst/>
                        <a:latin typeface="Times New Roman" panose="02020603050405020304" pitchFamily="18" charset="0"/>
                        <a:ea typeface="DejaVu Sans"/>
                      </a:endParaRPr>
                    </a:p>
                  </a:txBody>
                  <a:tcPr marL="29869" marR="29869" marT="29869" marB="29869"/>
                </a:tc>
                <a:tc>
                  <a:txBody>
                    <a:bodyPr/>
                    <a:lstStyle/>
                    <a:p>
                      <a:pPr>
                        <a:spcAft>
                          <a:spcPts val="0"/>
                        </a:spcAft>
                      </a:pPr>
                      <a:r>
                        <a:rPr lang="en-IN" sz="700">
                          <a:effectLst/>
                        </a:rPr>
                        <a:t>0.0935</a:t>
                      </a:r>
                      <a:endParaRPr lang="en-IN" sz="700">
                        <a:effectLst/>
                        <a:latin typeface="Times New Roman" panose="02020603050405020304" pitchFamily="18" charset="0"/>
                        <a:ea typeface="DejaVu Sans"/>
                      </a:endParaRPr>
                    </a:p>
                  </a:txBody>
                  <a:tcPr marL="29869" marR="29869" marT="29869" marB="29869"/>
                </a:tc>
                <a:tc>
                  <a:txBody>
                    <a:bodyPr/>
                    <a:lstStyle/>
                    <a:p>
                      <a:pPr>
                        <a:spcAft>
                          <a:spcPts val="0"/>
                        </a:spcAft>
                      </a:pPr>
                      <a:r>
                        <a:rPr lang="en-IN" sz="700">
                          <a:effectLst/>
                        </a:rPr>
                        <a:t>0.0980</a:t>
                      </a:r>
                      <a:endParaRPr lang="en-IN" sz="700">
                        <a:effectLst/>
                        <a:latin typeface="Times New Roman" panose="02020603050405020304" pitchFamily="18" charset="0"/>
                        <a:ea typeface="DejaVu Sans"/>
                      </a:endParaRPr>
                    </a:p>
                  </a:txBody>
                  <a:tcPr marL="29869" marR="29869" marT="29869" marB="29869"/>
                </a:tc>
                <a:tc>
                  <a:txBody>
                    <a:bodyPr/>
                    <a:lstStyle/>
                    <a:p>
                      <a:pPr>
                        <a:spcAft>
                          <a:spcPts val="0"/>
                        </a:spcAft>
                      </a:pPr>
                      <a:r>
                        <a:rPr lang="en-IN" sz="700">
                          <a:effectLst/>
                        </a:rPr>
                        <a:t>0.1291</a:t>
                      </a:r>
                      <a:endParaRPr lang="en-IN" sz="700">
                        <a:effectLst/>
                        <a:latin typeface="Times New Roman" panose="02020603050405020304" pitchFamily="18" charset="0"/>
                        <a:ea typeface="DejaVu Sans"/>
                      </a:endParaRPr>
                    </a:p>
                  </a:txBody>
                  <a:tcPr marL="29869" marR="29869" marT="29869" marB="29869"/>
                </a:tc>
                <a:tc>
                  <a:txBody>
                    <a:bodyPr/>
                    <a:lstStyle/>
                    <a:p>
                      <a:pPr>
                        <a:spcAft>
                          <a:spcPts val="0"/>
                        </a:spcAft>
                      </a:pPr>
                      <a:r>
                        <a:rPr lang="en-IN" sz="700">
                          <a:effectLst/>
                        </a:rPr>
                        <a:t>0.1358</a:t>
                      </a:r>
                      <a:endParaRPr lang="en-IN" sz="700">
                        <a:effectLst/>
                        <a:latin typeface="Times New Roman" panose="02020603050405020304" pitchFamily="18" charset="0"/>
                        <a:ea typeface="DejaVu Sans"/>
                      </a:endParaRPr>
                    </a:p>
                  </a:txBody>
                  <a:tcPr marL="29869" marR="29869" marT="29869" marB="29869"/>
                </a:tc>
                <a:tc>
                  <a:txBody>
                    <a:bodyPr/>
                    <a:lstStyle/>
                    <a:p>
                      <a:pPr>
                        <a:spcAft>
                          <a:spcPts val="0"/>
                        </a:spcAft>
                      </a:pPr>
                      <a:r>
                        <a:rPr lang="en-IN" sz="700" dirty="0">
                          <a:effectLst/>
                        </a:rPr>
                        <a:t>0.1482</a:t>
                      </a:r>
                    </a:p>
                    <a:p>
                      <a:pPr>
                        <a:spcAft>
                          <a:spcPts val="0"/>
                        </a:spcAft>
                      </a:pPr>
                      <a:r>
                        <a:rPr lang="en-IN" sz="700" dirty="0">
                          <a:effectLst/>
                        </a:rPr>
                        <a:t> </a:t>
                      </a:r>
                      <a:endParaRPr lang="en-IN" sz="700" dirty="0">
                        <a:effectLst/>
                        <a:latin typeface="Times New Roman" panose="02020603050405020304" pitchFamily="18" charset="0"/>
                        <a:ea typeface="DejaVu Sans"/>
                      </a:endParaRPr>
                    </a:p>
                  </a:txBody>
                  <a:tcPr marL="29869" marR="29869" marT="29869" marB="29869"/>
                </a:tc>
                <a:extLst>
                  <a:ext uri="{0D108BD9-81ED-4DB2-BD59-A6C34878D82A}">
                    <a16:rowId xmlns:a16="http://schemas.microsoft.com/office/drawing/2014/main" xmlns="" val="1652363811"/>
                  </a:ext>
                </a:extLst>
              </a:tr>
            </a:tbl>
          </a:graphicData>
        </a:graphic>
      </p:graphicFrame>
      <p:sp>
        <p:nvSpPr>
          <p:cNvPr id="7" name="Rectangle 6">
            <a:extLst>
              <a:ext uri="{FF2B5EF4-FFF2-40B4-BE49-F238E27FC236}">
                <a16:creationId xmlns:a16="http://schemas.microsoft.com/office/drawing/2014/main" xmlns="" id="{4B04798F-600A-4AC1-BE8A-67834BBC69DA}"/>
              </a:ext>
            </a:extLst>
          </p:cNvPr>
          <p:cNvSpPr/>
          <p:nvPr/>
        </p:nvSpPr>
        <p:spPr>
          <a:xfrm>
            <a:off x="6479943" y="6068265"/>
            <a:ext cx="5801588" cy="310341"/>
          </a:xfrm>
          <a:prstGeom prst="rect">
            <a:avLst/>
          </a:prstGeom>
        </p:spPr>
        <p:txBody>
          <a:bodyPr wrap="none">
            <a:spAutoFit/>
          </a:bodyPr>
          <a:lstStyle/>
          <a:p>
            <a:pPr marR="228600" algn="ctr">
              <a:lnSpc>
                <a:spcPts val="1650"/>
              </a:lnSpc>
              <a:spcAft>
                <a:spcPts val="0"/>
              </a:spcAft>
            </a:pPr>
            <a:r>
              <a:rPr lang="en-IN" dirty="0">
                <a:solidFill>
                  <a:srgbClr val="323232"/>
                </a:solidFill>
                <a:latin typeface="Times New Roman" panose="02020603050405020304" pitchFamily="18" charset="0"/>
                <a:ea typeface="Times New Roman" panose="02020603050405020304" pitchFamily="18" charset="0"/>
              </a:rPr>
              <a:t>Statistical Best fitness values of 20 runs for all optimizers</a:t>
            </a:r>
            <a:endParaRPr lang="en-IN" sz="1400" dirty="0">
              <a:effectLst/>
              <a:latin typeface="Times New Roman" panose="02020603050405020304" pitchFamily="18" charset="0"/>
              <a:ea typeface="DejaVu Sans"/>
            </a:endParaRPr>
          </a:p>
        </p:txBody>
      </p:sp>
    </p:spTree>
    <p:extLst>
      <p:ext uri="{BB962C8B-B14F-4D97-AF65-F5344CB8AC3E}">
        <p14:creationId xmlns:p14="http://schemas.microsoft.com/office/powerpoint/2010/main" val="22321552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xmlns="" id="{9DED338D-3F6F-4F57-9717-84C88ACA8B75}"/>
              </a:ext>
            </a:extLst>
          </p:cNvPr>
          <p:cNvPicPr>
            <a:picLocks noGrp="1"/>
          </p:cNvPicPr>
          <p:nvPr>
            <p:ph idx="1"/>
          </p:nvPr>
        </p:nvPicPr>
        <p:blipFill>
          <a:blip r:embed="rId2"/>
          <a:stretch>
            <a:fillRect/>
          </a:stretch>
        </p:blipFill>
        <p:spPr bwMode="auto">
          <a:xfrm>
            <a:off x="870013" y="896644"/>
            <a:ext cx="6915704" cy="3266983"/>
          </a:xfrm>
          <a:prstGeom prst="rect">
            <a:avLst/>
          </a:prstGeom>
        </p:spPr>
      </p:pic>
      <p:sp>
        <p:nvSpPr>
          <p:cNvPr id="5" name="Rectangle 4">
            <a:extLst>
              <a:ext uri="{FF2B5EF4-FFF2-40B4-BE49-F238E27FC236}">
                <a16:creationId xmlns:a16="http://schemas.microsoft.com/office/drawing/2014/main" xmlns="" id="{EC6FEAAE-762C-4CEC-9FF2-0EEFB0FDCCD3}"/>
              </a:ext>
            </a:extLst>
          </p:cNvPr>
          <p:cNvSpPr/>
          <p:nvPr/>
        </p:nvSpPr>
        <p:spPr>
          <a:xfrm>
            <a:off x="1640028" y="4410172"/>
            <a:ext cx="4739439" cy="310341"/>
          </a:xfrm>
          <a:prstGeom prst="rect">
            <a:avLst/>
          </a:prstGeom>
        </p:spPr>
        <p:txBody>
          <a:bodyPr wrap="none">
            <a:spAutoFit/>
          </a:bodyPr>
          <a:lstStyle/>
          <a:p>
            <a:pPr marR="228600" algn="ctr">
              <a:lnSpc>
                <a:spcPts val="1650"/>
              </a:lnSpc>
              <a:spcAft>
                <a:spcPts val="0"/>
              </a:spcAft>
            </a:pPr>
            <a:r>
              <a:rPr lang="en-IN" dirty="0">
                <a:solidFill>
                  <a:srgbClr val="000000"/>
                </a:solidFill>
                <a:latin typeface="Times New Roman" panose="02020603050405020304" pitchFamily="18" charset="0"/>
                <a:ea typeface="Times New Roman" panose="02020603050405020304" pitchFamily="18" charset="0"/>
              </a:rPr>
              <a:t> Avg. Classification accuracy of all Algorithms</a:t>
            </a:r>
            <a:endParaRPr lang="en-IN" sz="1400" dirty="0">
              <a:effectLst/>
              <a:latin typeface="Times New Roman" panose="02020603050405020304" pitchFamily="18" charset="0"/>
              <a:ea typeface="DejaVu Sans"/>
            </a:endParaRPr>
          </a:p>
        </p:txBody>
      </p:sp>
    </p:spTree>
    <p:extLst>
      <p:ext uri="{BB962C8B-B14F-4D97-AF65-F5344CB8AC3E}">
        <p14:creationId xmlns:p14="http://schemas.microsoft.com/office/powerpoint/2010/main" val="42535277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A599053-6B45-4D85-84AC-C24A8AC6F715}"/>
              </a:ext>
            </a:extLst>
          </p:cNvPr>
          <p:cNvSpPr>
            <a:spLocks noGrp="1"/>
          </p:cNvSpPr>
          <p:nvPr>
            <p:ph type="title"/>
          </p:nvPr>
        </p:nvSpPr>
        <p:spPr>
          <a:xfrm>
            <a:off x="838200" y="962527"/>
            <a:ext cx="10515600" cy="939917"/>
          </a:xfrm>
        </p:spPr>
        <p:txBody>
          <a:bodyPr/>
          <a:lstStyle/>
          <a:p>
            <a:r>
              <a:rPr lang="en-IN" dirty="0">
                <a:solidFill>
                  <a:schemeClr val="accent1">
                    <a:lumMod val="50000"/>
                  </a:schemeClr>
                </a:solidFill>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xmlns="" id="{B17718B8-50C0-4913-9C51-47693E09DFDB}"/>
              </a:ext>
            </a:extLst>
          </p:cNvPr>
          <p:cNvSpPr>
            <a:spLocks noGrp="1"/>
          </p:cNvSpPr>
          <p:nvPr>
            <p:ph idx="1"/>
          </p:nvPr>
        </p:nvSpPr>
        <p:spPr>
          <a:xfrm>
            <a:off x="838200" y="2107933"/>
            <a:ext cx="10515600" cy="4069030"/>
          </a:xfrm>
        </p:spPr>
        <p:txBody>
          <a:bodyPr>
            <a:normAutofit lnSpcReduction="10000"/>
          </a:bodyPr>
          <a:lstStyle/>
          <a:p>
            <a:r>
              <a:rPr lang="en-IN" dirty="0">
                <a:latin typeface="Times New Roman" panose="02020603050405020304" pitchFamily="18" charset="0"/>
                <a:cs typeface="Times New Roman" panose="02020603050405020304" pitchFamily="18" charset="0"/>
              </a:rPr>
              <a:t>This project delivered a novel nature-inspired algorithm for solving optimization problems. The swarming behaviour of </a:t>
            </a:r>
            <a:r>
              <a:rPr lang="en-IN" dirty="0" err="1">
                <a:latin typeface="Times New Roman" panose="02020603050405020304" pitchFamily="18" charset="0"/>
                <a:cs typeface="Times New Roman" panose="02020603050405020304" pitchFamily="18" charset="0"/>
              </a:rPr>
              <a:t>salps</a:t>
            </a:r>
            <a:r>
              <a:rPr lang="en-IN" dirty="0">
                <a:latin typeface="Times New Roman" panose="02020603050405020304" pitchFamily="18" charset="0"/>
                <a:cs typeface="Times New Roman" panose="02020603050405020304" pitchFamily="18" charset="0"/>
              </a:rPr>
              <a:t> (salp chain) was the main inspiration of this paper.</a:t>
            </a:r>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In this work, we have introduced an enhanced </a:t>
            </a:r>
            <a:r>
              <a:rPr lang="en-US" dirty="0" err="1">
                <a:latin typeface="Times New Roman" panose="02020603050405020304" pitchFamily="18" charset="0"/>
                <a:cs typeface="Times New Roman" panose="02020603050405020304" pitchFamily="18" charset="0"/>
              </a:rPr>
              <a:t>salp</a:t>
            </a:r>
            <a:r>
              <a:rPr lang="en-US" dirty="0">
                <a:latin typeface="Times New Roman" panose="02020603050405020304" pitchFamily="18" charset="0"/>
                <a:cs typeface="Times New Roman" panose="02020603050405020304" pitchFamily="18" charset="0"/>
              </a:rPr>
              <a:t> swarm algorithm for improving classification accuracy. The performance of the ESSA algorithm is evaluated on wonderful small, medium, and massive length datasets, and we compared it with the existing SSA and various nature inspired algorithms like PSO,GA,ALO etc.</a:t>
            </a:r>
          </a:p>
          <a:p>
            <a:r>
              <a:rPr lang="en-US" dirty="0">
                <a:latin typeface="Times New Roman" panose="02020603050405020304" pitchFamily="18" charset="0"/>
                <a:cs typeface="Times New Roman" panose="02020603050405020304" pitchFamily="18" charset="0"/>
              </a:rPr>
              <a:t>The proposed enhanced version of SSA has outperformed the other optimization techniques in type accuracy.</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4218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15D38E5-265F-49F7-8160-BA3715E99419}"/>
              </a:ext>
            </a:extLst>
          </p:cNvPr>
          <p:cNvSpPr>
            <a:spLocks noGrp="1"/>
          </p:cNvSpPr>
          <p:nvPr>
            <p:ph type="title"/>
          </p:nvPr>
        </p:nvSpPr>
        <p:spPr>
          <a:xfrm>
            <a:off x="1030705" y="365125"/>
            <a:ext cx="10515600" cy="953536"/>
          </a:xfrm>
        </p:spPr>
        <p:txBody>
          <a:bodyPr/>
          <a:lstStyle/>
          <a:p>
            <a:r>
              <a:rPr lang="en-IN" dirty="0">
                <a:solidFill>
                  <a:schemeClr val="accent1">
                    <a:lumMod val="50000"/>
                  </a:schemeClr>
                </a:solidFill>
                <a:latin typeface="Times New Roman" panose="02020603050405020304" pitchFamily="18" charset="0"/>
                <a:cs typeface="Times New Roman" panose="02020603050405020304" pitchFamily="18" charset="0"/>
              </a:rPr>
              <a:t>FUTURE SCOPE</a:t>
            </a:r>
          </a:p>
        </p:txBody>
      </p:sp>
      <p:sp>
        <p:nvSpPr>
          <p:cNvPr id="3" name="Content Placeholder 2">
            <a:extLst>
              <a:ext uri="{FF2B5EF4-FFF2-40B4-BE49-F238E27FC236}">
                <a16:creationId xmlns:a16="http://schemas.microsoft.com/office/drawing/2014/main" xmlns="" id="{2EB678B2-943E-4D78-A0C7-E7B4FE84138F}"/>
              </a:ext>
            </a:extLst>
          </p:cNvPr>
          <p:cNvSpPr>
            <a:spLocks noGrp="1"/>
          </p:cNvSpPr>
          <p:nvPr>
            <p:ph idx="1"/>
          </p:nvPr>
        </p:nvSpPr>
        <p:spPr>
          <a:xfrm>
            <a:off x="838200" y="1463041"/>
            <a:ext cx="10515600" cy="2398746"/>
          </a:xfrm>
        </p:spPr>
        <p:txBody>
          <a:bodyPr>
            <a:normAutofit/>
          </a:bodyPr>
          <a:lstStyle/>
          <a:p>
            <a:r>
              <a:rPr lang="en-US" dirty="0">
                <a:latin typeface="Times New Roman" panose="02020603050405020304" pitchFamily="18" charset="0"/>
                <a:cs typeface="Times New Roman" panose="02020603050405020304" pitchFamily="18" charset="0"/>
              </a:rPr>
              <a:t>Enhanced Salp Swarm Algorithm can be used in enhancing the accuracy in Machine learning image classifiers and results already tells us that it stands out in terms of accuracy and performance.  </a:t>
            </a:r>
            <a:endParaRPr lang="en-IN" dirty="0">
              <a:latin typeface="Times New Roman" panose="02020603050405020304" pitchFamily="18" charset="0"/>
              <a:cs typeface="Times New Roman" panose="02020603050405020304" pitchFamily="18" charset="0"/>
            </a:endParaRPr>
          </a:p>
          <a:p>
            <a:endParaRPr lang="en-IN" sz="22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086429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BF7197F-D114-47B3-B018-1A2650C0495F}"/>
              </a:ext>
            </a:extLst>
          </p:cNvPr>
          <p:cNvSpPr>
            <a:spLocks noGrp="1"/>
          </p:cNvSpPr>
          <p:nvPr>
            <p:ph type="ctrTitle"/>
          </p:nvPr>
        </p:nvSpPr>
        <p:spPr>
          <a:xfrm>
            <a:off x="698377" y="700009"/>
            <a:ext cx="9144000" cy="1272045"/>
          </a:xfrm>
        </p:spPr>
        <p:txBody>
          <a:bodyPr>
            <a:normAutofit/>
          </a:bodyPr>
          <a:lstStyle/>
          <a:p>
            <a:pPr algn="l"/>
            <a:r>
              <a:rPr lang="en-IN" sz="4400" dirty="0">
                <a:solidFill>
                  <a:schemeClr val="accent1">
                    <a:lumMod val="50000"/>
                  </a:schemeClr>
                </a:solidFill>
                <a:latin typeface="Times New Roman" panose="02020603050405020304" pitchFamily="18" charset="0"/>
                <a:cs typeface="Times New Roman" panose="02020603050405020304" pitchFamily="18" charset="0"/>
              </a:rPr>
              <a:t>PROBLEM STATEMENT</a:t>
            </a:r>
          </a:p>
        </p:txBody>
      </p:sp>
      <p:sp>
        <p:nvSpPr>
          <p:cNvPr id="3" name="Subtitle 2">
            <a:extLst>
              <a:ext uri="{FF2B5EF4-FFF2-40B4-BE49-F238E27FC236}">
                <a16:creationId xmlns:a16="http://schemas.microsoft.com/office/drawing/2014/main" xmlns="" id="{56CE5491-5843-4A73-86D3-BF4D16A51567}"/>
              </a:ext>
            </a:extLst>
          </p:cNvPr>
          <p:cNvSpPr>
            <a:spLocks noGrp="1"/>
          </p:cNvSpPr>
          <p:nvPr>
            <p:ph type="subTitle" idx="1"/>
          </p:nvPr>
        </p:nvSpPr>
        <p:spPr>
          <a:xfrm>
            <a:off x="698377" y="2448741"/>
            <a:ext cx="9144000" cy="3340388"/>
          </a:xfrm>
        </p:spPr>
        <p:txBody>
          <a:bodyPr>
            <a:normAutofit/>
          </a:bodyPr>
          <a:lstStyle/>
          <a:p>
            <a:pPr algn="l"/>
            <a:r>
              <a:rPr lang="en-IN" dirty="0">
                <a:latin typeface="Times New Roman" panose="02020603050405020304" pitchFamily="18" charset="0"/>
                <a:cs typeface="Times New Roman" panose="02020603050405020304" pitchFamily="18" charset="0"/>
              </a:rPr>
              <a:t>In our previous work, we had studied about Salp Swarm Algorithm and how this algorithm is better than other algorithms. We studied all the limitations of SSA and how it can be improved. We had also compared the results SSA with other Swarm intelligence algorithms (PSO, ABC, GSA, BA). But, SSA has certain limitations that can be optimized. We analysed and choose SSA for classification as it was better than others.</a:t>
            </a:r>
          </a:p>
          <a:p>
            <a:pPr algn="l"/>
            <a:r>
              <a:rPr lang="en-IN" dirty="0">
                <a:latin typeface="Times New Roman" panose="02020603050405020304" pitchFamily="18" charset="0"/>
                <a:cs typeface="Times New Roman" panose="02020603050405020304" pitchFamily="18" charset="0"/>
              </a:rPr>
              <a:t>In this work, we propose to enhance the Salp Swarm Algorithm for improving machine learning classifiers, as it suffered from stagnation in local </a:t>
            </a:r>
            <a:r>
              <a:rPr lang="en-IN" dirty="0" smtClean="0">
                <a:latin typeface="Times New Roman" panose="02020603050405020304" pitchFamily="18" charset="0"/>
                <a:cs typeface="Times New Roman" panose="02020603050405020304" pitchFamily="18" charset="0"/>
              </a:rPr>
              <a:t>optima in some cases </a:t>
            </a:r>
            <a:r>
              <a:rPr lang="en-IN" dirty="0">
                <a:latin typeface="Times New Roman" panose="02020603050405020304" pitchFamily="18" charset="0"/>
                <a:cs typeface="Times New Roman" panose="02020603050405020304" pitchFamily="18" charset="0"/>
              </a:rPr>
              <a:t>and low convergence rate.</a:t>
            </a:r>
          </a:p>
        </p:txBody>
      </p:sp>
    </p:spTree>
    <p:extLst>
      <p:ext uri="{BB962C8B-B14F-4D97-AF65-F5344CB8AC3E}">
        <p14:creationId xmlns:p14="http://schemas.microsoft.com/office/powerpoint/2010/main" val="32018647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B3F39F9-B854-4B7D-B896-8F40A6D74B0A}"/>
              </a:ext>
            </a:extLst>
          </p:cNvPr>
          <p:cNvSpPr>
            <a:spLocks noGrp="1"/>
          </p:cNvSpPr>
          <p:nvPr>
            <p:ph type="title"/>
          </p:nvPr>
        </p:nvSpPr>
        <p:spPr/>
        <p:txBody>
          <a:bodyPr/>
          <a:lstStyle/>
          <a:p>
            <a:r>
              <a:rPr lang="en-US" dirty="0">
                <a:solidFill>
                  <a:schemeClr val="accent1">
                    <a:lumMod val="50000"/>
                  </a:schemeClr>
                </a:solidFill>
                <a:latin typeface="Times New Roman" panose="02020603050405020304" pitchFamily="18" charset="0"/>
                <a:cs typeface="Times New Roman" panose="02020603050405020304" pitchFamily="18" charset="0"/>
              </a:rPr>
              <a:t>FLOW DIAGRAM</a:t>
            </a:r>
            <a:endParaRPr lang="en-IN" dirty="0">
              <a:solidFill>
                <a:schemeClr val="accent1">
                  <a:lumMod val="50000"/>
                </a:schemeClr>
              </a:solidFill>
              <a:latin typeface="Times New Roman" panose="02020603050405020304" pitchFamily="18"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xmlns="" id="{D39FD54A-7A4D-47D7-A3AF-A8A41279632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6330" y="1530520"/>
            <a:ext cx="8028781" cy="4861402"/>
          </a:xfrm>
        </p:spPr>
      </p:pic>
    </p:spTree>
    <p:extLst>
      <p:ext uri="{BB962C8B-B14F-4D97-AF65-F5344CB8AC3E}">
        <p14:creationId xmlns:p14="http://schemas.microsoft.com/office/powerpoint/2010/main" val="31776113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9336D6D-9190-47A0-8DFE-A6CFA5531FC1}"/>
              </a:ext>
            </a:extLst>
          </p:cNvPr>
          <p:cNvSpPr>
            <a:spLocks noGrp="1"/>
          </p:cNvSpPr>
          <p:nvPr>
            <p:ph type="title"/>
          </p:nvPr>
        </p:nvSpPr>
        <p:spPr>
          <a:xfrm>
            <a:off x="1175084" y="500062"/>
            <a:ext cx="10515600" cy="1325563"/>
          </a:xfrm>
        </p:spPr>
        <p:txBody>
          <a:bodyPr/>
          <a:lstStyle/>
          <a:p>
            <a:r>
              <a:rPr lang="en-IN" dirty="0">
                <a:solidFill>
                  <a:schemeClr val="accent1">
                    <a:lumMod val="50000"/>
                  </a:schemeClr>
                </a:solidFill>
                <a:latin typeface="Times New Roman" panose="02020603050405020304" pitchFamily="18" charset="0"/>
                <a:cs typeface="Times New Roman" panose="02020603050405020304" pitchFamily="18" charset="0"/>
              </a:rPr>
              <a:t>STATE OF ART</a:t>
            </a:r>
          </a:p>
        </p:txBody>
      </p:sp>
      <p:sp>
        <p:nvSpPr>
          <p:cNvPr id="3" name="Content Placeholder 2">
            <a:extLst>
              <a:ext uri="{FF2B5EF4-FFF2-40B4-BE49-F238E27FC236}">
                <a16:creationId xmlns:a16="http://schemas.microsoft.com/office/drawing/2014/main" xmlns="" id="{2ADB7442-A0BE-4700-8DCD-0AFE9A4F82B8}"/>
              </a:ext>
            </a:extLst>
          </p:cNvPr>
          <p:cNvSpPr>
            <a:spLocks noGrp="1"/>
          </p:cNvSpPr>
          <p:nvPr>
            <p:ph idx="1"/>
          </p:nvPr>
        </p:nvSpPr>
        <p:spPr>
          <a:xfrm>
            <a:off x="915202" y="1825625"/>
            <a:ext cx="10438598" cy="4351338"/>
          </a:xfrm>
        </p:spPr>
        <p:txBody>
          <a:bodyPr>
            <a:normAutofit fontScale="85000" lnSpcReduction="10000"/>
          </a:bodyPr>
          <a:lstStyle/>
          <a:p>
            <a:r>
              <a:rPr lang="en-US" dirty="0">
                <a:latin typeface="Times New Roman" panose="02020603050405020304" pitchFamily="18" charset="0"/>
                <a:cs typeface="Times New Roman" panose="02020603050405020304" pitchFamily="18" charset="0"/>
              </a:rPr>
              <a:t>Salp Swarm Algorithm: A bio-inspired optimizer for engineering design problems-This work proposes two novel optimization algorithms called Salp Swarm Algorithm (SSA) and Multi Objective Salp Swarm Algorithm (MSSA) for solving optimization problems with single and multiple objectives.</a:t>
            </a:r>
          </a:p>
          <a:p>
            <a:r>
              <a:rPr lang="en-US" dirty="0">
                <a:latin typeface="Times New Roman" panose="02020603050405020304" pitchFamily="18" charset="0"/>
                <a:cs typeface="Times New Roman" panose="02020603050405020304" pitchFamily="18" charset="0"/>
              </a:rPr>
              <a:t>Training Neural Networks using Salp Swarm Algorithm for Pattern Classification-Pattern classification is one of the most popular applications of NN. This paper proposes the use of SSA to optimize the weights coefficients for the neural networks in order to perform pattern classification.</a:t>
            </a:r>
          </a:p>
          <a:p>
            <a:r>
              <a:rPr lang="en-US" dirty="0">
                <a:latin typeface="Times New Roman" panose="02020603050405020304" pitchFamily="18" charset="0"/>
                <a:cs typeface="Times New Roman" panose="02020603050405020304" pitchFamily="18" charset="0"/>
              </a:rPr>
              <a:t>Fish Image Segmentation Using Salp Swarm Algorithm-In this research, a segmentation model is proposed for ﬁsh images using Salp Swarm Algorithm (SSA). The segmentation is formulated using Simple Linear Iterative Clustering (SLIC) method with initial parameters optimized by the SSA. </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sz="24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793624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9DFAB38-8603-4426-BFEC-0D4704F3C786}"/>
              </a:ext>
            </a:extLst>
          </p:cNvPr>
          <p:cNvSpPr>
            <a:spLocks noGrp="1"/>
          </p:cNvSpPr>
          <p:nvPr>
            <p:ph type="title"/>
          </p:nvPr>
        </p:nvSpPr>
        <p:spPr>
          <a:xfrm>
            <a:off x="471340" y="1115383"/>
            <a:ext cx="10316852" cy="618553"/>
          </a:xfrm>
        </p:spPr>
        <p:txBody>
          <a:bodyPr>
            <a:normAutofit fontScale="90000"/>
          </a:bodyPr>
          <a:lstStyle/>
          <a:p>
            <a:r>
              <a:rPr lang="en-IN" dirty="0">
                <a:solidFill>
                  <a:schemeClr val="accent1">
                    <a:lumMod val="50000"/>
                  </a:schemeClr>
                </a:solidFill>
                <a:latin typeface="Times New Roman" panose="02020603050405020304" pitchFamily="18" charset="0"/>
                <a:cs typeface="Times New Roman" panose="02020603050405020304" pitchFamily="18" charset="0"/>
              </a:rPr>
              <a:t> </a:t>
            </a:r>
            <a:r>
              <a:rPr lang="en-IN" sz="4900" dirty="0">
                <a:solidFill>
                  <a:schemeClr val="accent1">
                    <a:lumMod val="50000"/>
                  </a:schemeClr>
                </a:solidFill>
                <a:latin typeface="Times New Roman" panose="02020603050405020304" pitchFamily="18" charset="0"/>
                <a:cs typeface="Times New Roman" panose="02020603050405020304" pitchFamily="18" charset="0"/>
              </a:rPr>
              <a:t>OBJECTIVE</a:t>
            </a:r>
          </a:p>
        </p:txBody>
      </p:sp>
      <p:sp>
        <p:nvSpPr>
          <p:cNvPr id="3" name="Content Placeholder 2">
            <a:extLst>
              <a:ext uri="{FF2B5EF4-FFF2-40B4-BE49-F238E27FC236}">
                <a16:creationId xmlns:a16="http://schemas.microsoft.com/office/drawing/2014/main" xmlns="" id="{679377FC-E781-4CF2-BBFA-53D0D868F8E1}"/>
              </a:ext>
            </a:extLst>
          </p:cNvPr>
          <p:cNvSpPr>
            <a:spLocks noGrp="1"/>
          </p:cNvSpPr>
          <p:nvPr>
            <p:ph idx="1"/>
          </p:nvPr>
        </p:nvSpPr>
        <p:spPr>
          <a:xfrm>
            <a:off x="471340" y="1800520"/>
            <a:ext cx="11067068" cy="4835950"/>
          </a:xfrm>
        </p:spPr>
        <p:txBody>
          <a:bodyPr>
            <a:noAutofit/>
          </a:bodyPr>
          <a:lstStyle/>
          <a:p>
            <a:pPr marL="0" indent="0">
              <a:buNone/>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In this work, we propose to enhance Salp Swarm Algorithm for improving </a:t>
            </a:r>
            <a:r>
              <a:rPr lang="en-US" dirty="0" smtClean="0">
                <a:latin typeface="Times New Roman" panose="02020603050405020304" pitchFamily="18" charset="0"/>
                <a:cs typeface="Times New Roman" panose="02020603050405020304" pitchFamily="18" charset="0"/>
              </a:rPr>
              <a:t>classification accuracy</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as it suffered from stagnation in local optima and low convergence rate. </a:t>
            </a:r>
            <a:r>
              <a:rPr lang="en-IN" dirty="0">
                <a:latin typeface="Times New Roman" panose="02020603050405020304" pitchFamily="18" charset="0"/>
                <a:cs typeface="Times New Roman" panose="02020603050405020304" pitchFamily="18" charset="0"/>
              </a:rPr>
              <a:t>We had also compared the results SSA with other Swarm intelligence algorithms (PSO, ABC, GSA, BA). But, SSA has certain limitations which can be optimized.</a:t>
            </a:r>
            <a:endParaRPr lang="en-IN" sz="16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747661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7BC72F-0BAD-4E91-989B-003D2A09E18F}"/>
              </a:ext>
            </a:extLst>
          </p:cNvPr>
          <p:cNvSpPr>
            <a:spLocks noGrp="1"/>
          </p:cNvSpPr>
          <p:nvPr>
            <p:ph type="title"/>
          </p:nvPr>
        </p:nvSpPr>
        <p:spPr/>
        <p:txBody>
          <a:bodyPr/>
          <a:lstStyle/>
          <a:p>
            <a:r>
              <a:rPr lang="en-US" dirty="0">
                <a:solidFill>
                  <a:schemeClr val="accent1">
                    <a:lumMod val="50000"/>
                  </a:schemeClr>
                </a:solidFill>
                <a:latin typeface="Times New Roman" panose="02020603050405020304" pitchFamily="18" charset="0"/>
                <a:cs typeface="Times New Roman" panose="02020603050405020304" pitchFamily="18" charset="0"/>
              </a:rPr>
              <a:t>LIMITATIONS</a:t>
            </a:r>
            <a:endParaRPr lang="en-IN"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B2C56F2A-3BEC-4F4C-B5E0-EF9109BB0DF0}"/>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As we know most of the Swarm intelligence algorithms suffer from stagnation in local optima </a:t>
            </a:r>
            <a:r>
              <a:rPr lang="en-US" dirty="0" smtClean="0">
                <a:latin typeface="Times New Roman" panose="02020603050405020304" pitchFamily="18" charset="0"/>
                <a:cs typeface="Times New Roman" panose="02020603050405020304" pitchFamily="18" charset="0"/>
              </a:rPr>
              <a:t>for some cases and </a:t>
            </a:r>
            <a:r>
              <a:rPr lang="en-US" dirty="0">
                <a:latin typeface="Times New Roman" panose="02020603050405020304" pitchFamily="18" charset="0"/>
                <a:cs typeface="Times New Roman" panose="02020603050405020304" pitchFamily="18" charset="0"/>
              </a:rPr>
              <a:t>slow convergence rate and SSA faces challenges while dealing with higher dimension multimodal problems. But our approach can prove that the enhanced SSA can deal with these demerits of Swarm intelligence only by making small changes in the parameters and show high convergence rate and better classification accuracy.</a:t>
            </a:r>
            <a:endParaRPr lang="en-IN"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8289832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E32F9C1-1331-4A8C-9CA6-0C0251338592}"/>
              </a:ext>
            </a:extLst>
          </p:cNvPr>
          <p:cNvSpPr>
            <a:spLocks noGrp="1"/>
          </p:cNvSpPr>
          <p:nvPr>
            <p:ph type="title"/>
          </p:nvPr>
        </p:nvSpPr>
        <p:spPr/>
        <p:txBody>
          <a:bodyPr/>
          <a:lstStyle/>
          <a:p>
            <a:r>
              <a:rPr lang="en-IN" dirty="0">
                <a:solidFill>
                  <a:schemeClr val="accent1">
                    <a:lumMod val="50000"/>
                  </a:schemeClr>
                </a:solidFill>
                <a:latin typeface="Times New Roman" panose="02020603050405020304" pitchFamily="18" charset="0"/>
                <a:cs typeface="Times New Roman" panose="02020603050405020304" pitchFamily="18" charset="0"/>
              </a:rPr>
              <a:t>PROPOSED DESIGN OF SSA</a:t>
            </a:r>
          </a:p>
        </p:txBody>
      </p:sp>
      <p:sp>
        <p:nvSpPr>
          <p:cNvPr id="5" name="Content Placeholder 4"/>
          <p:cNvSpPr>
            <a:spLocks noGrp="1"/>
          </p:cNvSpPr>
          <p:nvPr>
            <p:ph idx="1"/>
          </p:nvPr>
        </p:nvSpPr>
        <p:spPr>
          <a:xfrm>
            <a:off x="736600" y="1811111"/>
            <a:ext cx="10515600" cy="4351338"/>
          </a:xfrm>
        </p:spPr>
        <p:txBody>
          <a:bodyPr>
            <a:normAutofit fontScale="92500" lnSpcReduction="20000"/>
          </a:bodyPr>
          <a:lstStyle/>
          <a:p>
            <a:r>
              <a:rPr lang="en-US" dirty="0">
                <a:latin typeface="Times New Roman" panose="02020603050405020304" pitchFamily="18" charset="0"/>
                <a:cs typeface="Times New Roman" panose="02020603050405020304" pitchFamily="18" charset="0"/>
              </a:rPr>
              <a:t>SSA mimics the swarming and navigation behavior of </a:t>
            </a:r>
            <a:r>
              <a:rPr lang="en-US" dirty="0" err="1">
                <a:latin typeface="Times New Roman" panose="02020603050405020304" pitchFamily="18" charset="0"/>
                <a:cs typeface="Times New Roman" panose="02020603050405020304" pitchFamily="18" charset="0"/>
              </a:rPr>
              <a:t>salps</a:t>
            </a:r>
            <a:r>
              <a:rPr lang="en-US" dirty="0">
                <a:latin typeface="Times New Roman" panose="02020603050405020304" pitchFamily="18" charset="0"/>
                <a:cs typeface="Times New Roman" panose="02020603050405020304" pitchFamily="18" charset="0"/>
              </a:rPr>
              <a:t> in oceans for food. </a:t>
            </a:r>
            <a:r>
              <a:rPr lang="en-US" dirty="0" err="1">
                <a:latin typeface="Times New Roman" panose="02020603050405020304" pitchFamily="18" charset="0"/>
                <a:cs typeface="Times New Roman" panose="02020603050405020304" pitchFamily="18" charset="0"/>
              </a:rPr>
              <a:t>Salps</a:t>
            </a:r>
            <a:r>
              <a:rPr lang="en-US" dirty="0">
                <a:latin typeface="Times New Roman" panose="02020603050405020304" pitchFamily="18" charset="0"/>
                <a:cs typeface="Times New Roman" panose="02020603050405020304" pitchFamily="18" charset="0"/>
              </a:rPr>
              <a:t> belong to the </a:t>
            </a:r>
            <a:r>
              <a:rPr lang="en-US" dirty="0" err="1">
                <a:latin typeface="Times New Roman" panose="02020603050405020304" pitchFamily="18" charset="0"/>
                <a:cs typeface="Times New Roman" panose="02020603050405020304" pitchFamily="18" charset="0"/>
              </a:rPr>
              <a:t>Salpidae</a:t>
            </a:r>
            <a:r>
              <a:rPr lang="en-US" dirty="0">
                <a:latin typeface="Times New Roman" panose="02020603050405020304" pitchFamily="18" charset="0"/>
                <a:cs typeface="Times New Roman" panose="02020603050405020304" pitchFamily="18" charset="0"/>
              </a:rPr>
              <a:t> family having a transparent bottle shaped body. </a:t>
            </a:r>
            <a:r>
              <a:rPr lang="en-US" dirty="0" err="1">
                <a:latin typeface="Times New Roman" panose="02020603050405020304" pitchFamily="18" charset="0"/>
                <a:cs typeface="Times New Roman" panose="02020603050405020304" pitchFamily="18" charset="0"/>
              </a:rPr>
              <a:t>Salps</a:t>
            </a:r>
            <a:r>
              <a:rPr lang="en-US" dirty="0">
                <a:latin typeface="Times New Roman" panose="02020603050405020304" pitchFamily="18" charset="0"/>
                <a:cs typeface="Times New Roman" panose="02020603050405020304" pitchFamily="18" charset="0"/>
              </a:rPr>
              <a:t> form chains like flock or swarms in the deep ocean for navigation and foraging process. </a:t>
            </a:r>
          </a:p>
          <a:p>
            <a:r>
              <a:rPr lang="en-US" dirty="0">
                <a:latin typeface="Times New Roman" panose="02020603050405020304" pitchFamily="18" charset="0"/>
                <a:cs typeface="Times New Roman" panose="02020603050405020304" pitchFamily="18" charset="0"/>
              </a:rPr>
              <a:t>Salp chain has two levels of hierarchy: leader and followers. The leader is at the front and guides the swarm (followers) during navigation in multidimensional search space finding the best solution (food sources) to an optimization problem. </a:t>
            </a:r>
          </a:p>
          <a:p>
            <a:r>
              <a:rPr lang="en-US" dirty="0">
                <a:latin typeface="Times New Roman" panose="02020603050405020304" pitchFamily="18" charset="0"/>
                <a:cs typeface="Times New Roman" panose="02020603050405020304" pitchFamily="18" charset="0"/>
              </a:rPr>
              <a:t>SSA starts with random solutions and then iterates to find best fitness of each </a:t>
            </a:r>
            <a:r>
              <a:rPr lang="en-US" dirty="0" err="1">
                <a:latin typeface="Times New Roman" panose="02020603050405020304" pitchFamily="18" charset="0"/>
                <a:cs typeface="Times New Roman" panose="02020603050405020304" pitchFamily="18" charset="0"/>
              </a:rPr>
              <a:t>salp</a:t>
            </a:r>
            <a:r>
              <a:rPr lang="en-US" dirty="0">
                <a:latin typeface="Times New Roman" panose="02020603050405020304" pitchFamily="18" charset="0"/>
                <a:cs typeface="Times New Roman" panose="02020603050405020304" pitchFamily="18" charset="0"/>
              </a:rPr>
              <a:t> by exploring and exploiting the search space. The </a:t>
            </a:r>
            <a:r>
              <a:rPr lang="en-US" dirty="0" err="1">
                <a:latin typeface="Times New Roman" panose="02020603050405020304" pitchFamily="18" charset="0"/>
                <a:cs typeface="Times New Roman" panose="02020603050405020304" pitchFamily="18" charset="0"/>
              </a:rPr>
              <a:t>salps</a:t>
            </a:r>
            <a:r>
              <a:rPr lang="en-US" dirty="0">
                <a:latin typeface="Times New Roman" panose="02020603050405020304" pitchFamily="18" charset="0"/>
                <a:cs typeface="Times New Roman" panose="02020603050405020304" pitchFamily="18" charset="0"/>
              </a:rPr>
              <a:t> move in N-dimensional search space, and the leader’s </a:t>
            </a:r>
            <a:r>
              <a:rPr lang="en-US" dirty="0" err="1">
                <a:latin typeface="Times New Roman" panose="02020603050405020304" pitchFamily="18" charset="0"/>
                <a:cs typeface="Times New Roman" panose="02020603050405020304" pitchFamily="18" charset="0"/>
              </a:rPr>
              <a:t>salp</a:t>
            </a:r>
            <a:r>
              <a:rPr lang="en-US" dirty="0">
                <a:latin typeface="Times New Roman" panose="02020603050405020304" pitchFamily="18" charset="0"/>
                <a:cs typeface="Times New Roman" panose="02020603050405020304" pitchFamily="18" charset="0"/>
              </a:rPr>
              <a:t> position is updated based on the distance between the </a:t>
            </a:r>
            <a:r>
              <a:rPr lang="en-US" dirty="0" err="1">
                <a:latin typeface="Times New Roman" panose="02020603050405020304" pitchFamily="18" charset="0"/>
                <a:cs typeface="Times New Roman" panose="02020603050405020304" pitchFamily="18" charset="0"/>
              </a:rPr>
              <a:t>salp</a:t>
            </a:r>
            <a:r>
              <a:rPr lang="en-US" dirty="0">
                <a:latin typeface="Times New Roman" panose="02020603050405020304" pitchFamily="18" charset="0"/>
                <a:cs typeface="Times New Roman" panose="02020603050405020304" pitchFamily="18" charset="0"/>
              </a:rPr>
              <a:t> and food source using the following equation: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389063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7179" y="1038688"/>
            <a:ext cx="10515600" cy="4481328"/>
          </a:xfrm>
        </p:spPr>
        <p:txBody>
          <a:bodyPr>
            <a:normAutofit fontScale="92500" lnSpcReduction="10000"/>
          </a:bodyPr>
          <a:lstStyle/>
          <a:p>
            <a:r>
              <a:rPr lang="en-US" dirty="0">
                <a:latin typeface="Times New Roman" panose="02020603050405020304" pitchFamily="18" charset="0"/>
                <a:cs typeface="Times New Roman" panose="02020603050405020304" pitchFamily="18" charset="0"/>
              </a:rPr>
              <a:t>SSA algorithm saves the best solution obtained so far and </a:t>
            </a:r>
            <a:r>
              <a:rPr lang="en-US" dirty="0" smtClean="0">
                <a:latin typeface="Times New Roman" panose="02020603050405020304" pitchFamily="18" charset="0"/>
                <a:cs typeface="Times New Roman" panose="02020603050405020304" pitchFamily="18" charset="0"/>
              </a:rPr>
              <a:t>assigns </a:t>
            </a:r>
            <a:r>
              <a:rPr lang="en-US" dirty="0">
                <a:latin typeface="Times New Roman" panose="02020603050405020304" pitchFamily="18" charset="0"/>
                <a:cs typeface="Times New Roman" panose="02020603050405020304" pitchFamily="18" charset="0"/>
              </a:rPr>
              <a:t>it to the food source variable, so it never get lost even if the whole population deteriorates</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SSA algorithm updates the position of the leading </a:t>
            </a:r>
            <a:r>
              <a:rPr lang="en-US" dirty="0" err="1">
                <a:latin typeface="Times New Roman" panose="02020603050405020304" pitchFamily="18" charset="0"/>
                <a:cs typeface="Times New Roman" panose="02020603050405020304" pitchFamily="18" charset="0"/>
              </a:rPr>
              <a:t>salp</a:t>
            </a:r>
            <a:r>
              <a:rPr lang="en-US" dirty="0">
                <a:latin typeface="Times New Roman" panose="02020603050405020304" pitchFamily="18" charset="0"/>
                <a:cs typeface="Times New Roman" panose="02020603050405020304" pitchFamily="18" charset="0"/>
              </a:rPr>
              <a:t> with respect to the food source only, which is the best solution obtained so far, so the leader always explores and exploits the space around it.</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SSA algorithm updates the position of follower </a:t>
            </a:r>
            <a:r>
              <a:rPr lang="en-US" dirty="0" err="1">
                <a:latin typeface="Times New Roman" panose="02020603050405020304" pitchFamily="18" charset="0"/>
                <a:cs typeface="Times New Roman" panose="02020603050405020304" pitchFamily="18" charset="0"/>
              </a:rPr>
              <a:t>salps</a:t>
            </a:r>
            <a:r>
              <a:rPr lang="en-US" dirty="0">
                <a:latin typeface="Times New Roman" panose="02020603050405020304" pitchFamily="18" charset="0"/>
                <a:cs typeface="Times New Roman" panose="02020603050405020304" pitchFamily="18" charset="0"/>
              </a:rPr>
              <a:t> with respect to each other, so they move gradually towards the leading </a:t>
            </a:r>
            <a:r>
              <a:rPr lang="en-US" dirty="0" err="1">
                <a:latin typeface="Times New Roman" panose="02020603050405020304" pitchFamily="18" charset="0"/>
                <a:cs typeface="Times New Roman" panose="02020603050405020304" pitchFamily="18" charset="0"/>
              </a:rPr>
              <a:t>salp</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Gradual movements of follower slaps prevent the SSA algorithm from easily stagnating in local optima.</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Parameter c1 is decreased adaptively over the course of iterations, so the SSA algorithm ﬁrst explores the search space and then exploits it.</a:t>
            </a:r>
            <a:endParaRPr lang="en-IN"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784500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xmlns="" id="{8D8A41FA-E56E-41BF-86FD-4F5CAA77A311}"/>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626529" y="422953"/>
            <a:ext cx="6493362" cy="5187734"/>
          </a:xfrm>
          <a:prstGeom prst="rect">
            <a:avLst/>
          </a:prstGeom>
        </p:spPr>
      </p:pic>
    </p:spTree>
    <p:extLst>
      <p:ext uri="{BB962C8B-B14F-4D97-AF65-F5344CB8AC3E}">
        <p14:creationId xmlns:p14="http://schemas.microsoft.com/office/powerpoint/2010/main" val="12507220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5040A21-5641-46F8-8873-3C2A9C97E43A}"/>
              </a:ext>
            </a:extLst>
          </p:cNvPr>
          <p:cNvSpPr>
            <a:spLocks noGrp="1"/>
          </p:cNvSpPr>
          <p:nvPr>
            <p:ph type="title"/>
          </p:nvPr>
        </p:nvSpPr>
        <p:spPr/>
        <p:txBody>
          <a:bodyPr/>
          <a:lstStyle/>
          <a:p>
            <a:r>
              <a:rPr lang="en-US" dirty="0">
                <a:solidFill>
                  <a:schemeClr val="accent1">
                    <a:lumMod val="50000"/>
                  </a:schemeClr>
                </a:solidFill>
                <a:latin typeface="Times New Roman" panose="02020603050405020304" pitchFamily="18" charset="0"/>
                <a:cs typeface="Times New Roman" panose="02020603050405020304" pitchFamily="18" charset="0"/>
              </a:rPr>
              <a:t>SOLUTION APPROACH</a:t>
            </a:r>
            <a:endParaRPr lang="en-IN"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7D79F4C0-E80F-4D75-BE9D-239939CB217B}"/>
              </a:ext>
            </a:extLst>
          </p:cNvPr>
          <p:cNvSpPr>
            <a:spLocks noGrp="1"/>
          </p:cNvSpPr>
          <p:nvPr>
            <p:ph idx="1"/>
          </p:nvPr>
        </p:nvSpPr>
        <p:spPr/>
        <p:txBody>
          <a:bodyPr/>
          <a:lstStyle/>
          <a:p>
            <a:r>
              <a:rPr lang="en-IN" dirty="0">
                <a:solidFill>
                  <a:schemeClr val="tx2">
                    <a:lumMod val="75000"/>
                  </a:schemeClr>
                </a:solidFill>
                <a:latin typeface="Times New Roman" panose="02020603050405020304" pitchFamily="18" charset="0"/>
                <a:cs typeface="Times New Roman" panose="02020603050405020304" pitchFamily="18" charset="0"/>
              </a:rPr>
              <a:t>We propose the approach of moulding the parameters of relatively simple Salp Swarm algorithm which we studied in our previous project and improving its accuracy such that these results are better for this problem statement. We can achieve this by bringing balance in exploration and exploitation. We can achieve this balance by moulding parameters of Salp Swarm Algorithm like introducing weighted parameters, changing mutation function.</a:t>
            </a:r>
          </a:p>
          <a:p>
            <a:r>
              <a:rPr lang="en-IN" dirty="0">
                <a:solidFill>
                  <a:schemeClr val="tx2">
                    <a:lumMod val="75000"/>
                  </a:schemeClr>
                </a:solidFill>
                <a:latin typeface="Times New Roman" panose="02020603050405020304" pitchFamily="18" charset="0"/>
                <a:cs typeface="Times New Roman" panose="02020603050405020304" pitchFamily="18" charset="0"/>
              </a:rPr>
              <a:t>We have combined SSA with K-nearest neighbour(KNN) classifier and assessed our setup on several datasets.</a:t>
            </a:r>
          </a:p>
        </p:txBody>
      </p:sp>
    </p:spTree>
    <p:extLst>
      <p:ext uri="{BB962C8B-B14F-4D97-AF65-F5344CB8AC3E}">
        <p14:creationId xmlns:p14="http://schemas.microsoft.com/office/powerpoint/2010/main" val="22924859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956</TotalTime>
  <Words>1599</Words>
  <Application>Microsoft Office PowerPoint</Application>
  <PresentationFormat>Widescreen</PresentationFormat>
  <Paragraphs>423</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DejaVu Sans</vt:lpstr>
      <vt:lpstr>Times New Roman</vt:lpstr>
      <vt:lpstr>Office Theme</vt:lpstr>
      <vt:lpstr>IMPROVING CLASSIFICATION ACCURACY USING ENHANCED SALP SWARM ALGORITHM </vt:lpstr>
      <vt:lpstr>PROBLEM STATEMENT</vt:lpstr>
      <vt:lpstr>STATE OF ART</vt:lpstr>
      <vt:lpstr> OBJECTIVE</vt:lpstr>
      <vt:lpstr>LIMITATIONS</vt:lpstr>
      <vt:lpstr>PROPOSED DESIGN OF SSA</vt:lpstr>
      <vt:lpstr>PowerPoint Presentation</vt:lpstr>
      <vt:lpstr>PowerPoint Presentation</vt:lpstr>
      <vt:lpstr>SOLUTION APPROACH</vt:lpstr>
      <vt:lpstr>IMPLEMENTATION</vt:lpstr>
      <vt:lpstr>PowerPoint Presentation</vt:lpstr>
      <vt:lpstr>PowerPoint Presentation</vt:lpstr>
      <vt:lpstr>DATASET DESCRIPTION </vt:lpstr>
      <vt:lpstr>FINDINGS AND RESULTS</vt:lpstr>
      <vt:lpstr>PowerPoint Presentation</vt:lpstr>
      <vt:lpstr>PowerPoint Presentation</vt:lpstr>
      <vt:lpstr>PowerPoint Presentation</vt:lpstr>
      <vt:lpstr>CONCLUSION</vt:lpstr>
      <vt:lpstr>FUTURE SCOPE</vt:lpstr>
      <vt:lpstr>FLOW DIAGRAM</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dc:title>
  <dc:creator>Kashish Dua</dc:creator>
  <cp:lastModifiedBy>AYUSHMAAN PANDEY</cp:lastModifiedBy>
  <cp:revision>66</cp:revision>
  <dcterms:created xsi:type="dcterms:W3CDTF">2018-10-02T11:31:47Z</dcterms:created>
  <dcterms:modified xsi:type="dcterms:W3CDTF">2020-05-27T09:18:05Z</dcterms:modified>
</cp:coreProperties>
</file>