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1" r:id="rId2"/>
    <p:sldMasterId id="2147483683" r:id="rId3"/>
    <p:sldMasterId id="2147483696" r:id="rId4"/>
    <p:sldMasterId id="2147483709" r:id="rId5"/>
  </p:sldMasterIdLst>
  <p:notesMasterIdLst>
    <p:notesMasterId r:id="rId53"/>
  </p:notes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 id="352" r:id="rId37"/>
    <p:sldId id="355" r:id="rId38"/>
    <p:sldId id="358" r:id="rId39"/>
    <p:sldId id="361" r:id="rId40"/>
    <p:sldId id="364" r:id="rId41"/>
    <p:sldId id="367" r:id="rId42"/>
    <p:sldId id="370" r:id="rId43"/>
    <p:sldId id="373" r:id="rId44"/>
    <p:sldId id="376" r:id="rId45"/>
    <p:sldId id="379" r:id="rId46"/>
    <p:sldId id="382" r:id="rId47"/>
    <p:sldId id="385" r:id="rId48"/>
    <p:sldId id="388" r:id="rId49"/>
    <p:sldId id="391" r:id="rId50"/>
    <p:sldId id="394" r:id="rId51"/>
    <p:sldId id="397" r:id="rId52"/>
  </p:sldIdLst>
  <p:sldSz cx="9144000" cy="6858000" type="screen4x3"/>
  <p:notesSz cx="6858000" cy="9144000"/>
  <p:embeddedFontLst>
    <p:embeddedFont>
      <p:font typeface="Algerian" panose="04020705040A02060702" pitchFamily="82" charset="0"/>
      <p:regular r:id="rId54"/>
    </p:embeddedFont>
    <p:embeddedFont>
      <p:font typeface="Calibri" panose="020F0502020204030204" pitchFamily="34" charset="0"/>
      <p:regular r:id="rId55"/>
      <p:bold r:id="rId56"/>
      <p:italic r:id="rId57"/>
      <p:boldItalic r:id="rId58"/>
    </p:embeddedFont>
    <p:embeddedFont>
      <p:font typeface="Cambria Math" panose="02040503050406030204" pitchFamily="18" charset="0"/>
      <p:regular r:id="rId59"/>
    </p:embeddedFont>
    <p:embeddedFont>
      <p:font typeface="Lobster" panose="020B0604020202020204" charset="0"/>
      <p:regular r:id="rId60"/>
    </p:embeddedFont>
    <p:embeddedFont>
      <p:font typeface="Lora" pitchFamily="2" charset="0"/>
      <p:regular r:id="rId61"/>
      <p:bold r:id="rId62"/>
      <p:italic r:id="rId63"/>
      <p:boldItalic r:id="rId64"/>
    </p:embeddedFont>
    <p:embeddedFont>
      <p:font typeface="Roboto" panose="02000000000000000000" pitchFamily="2" charset="0"/>
      <p:regular r:id="rId65"/>
      <p:bold r:id="rId66"/>
      <p:italic r:id="rId67"/>
      <p:boldItalic r:id="rId68"/>
    </p:embeddedFont>
  </p:embeddedFontLst>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63" d="100"/>
          <a:sy n="63" d="100"/>
        </p:scale>
        <p:origin x="72" y="68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Master" Target="slideMasters/slideMaster5.xml"/><Relationship Id="rId61" Type="http://schemas.openxmlformats.org/officeDocument/2006/relationships/font" Target="fonts/font8.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4.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font" Target="fonts/font2.fntdata"/><Relationship Id="rId7" Type="http://schemas.openxmlformats.org/officeDocument/2006/relationships/slide" Target="slides/slide2.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nsh\Desktop\Book1.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Ansh\Desktop\Book2.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Ansh\Desktop\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415867745876312"/>
          <c:y val="0.11639699339866638"/>
          <c:w val="0.79922306537628174"/>
          <c:h val="0.77010083198547363"/>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Sheet1!$E$16:$E$26</c:f>
              <c:numCache>
                <c:formatCode>General</c:formatCode>
                <c:ptCount val="11"/>
                <c:pt idx="0">
                  <c:v>0</c:v>
                </c:pt>
                <c:pt idx="1">
                  <c:v>0.2</c:v>
                </c:pt>
                <c:pt idx="2">
                  <c:v>0.4</c:v>
                </c:pt>
                <c:pt idx="3">
                  <c:v>0.6</c:v>
                </c:pt>
                <c:pt idx="4">
                  <c:v>0.8</c:v>
                </c:pt>
                <c:pt idx="5">
                  <c:v>1</c:v>
                </c:pt>
              </c:numCache>
            </c:numRef>
          </c:xVal>
          <c:yVal>
            <c:numRef>
              <c:f>Sheet1!$F$16:$F$26</c:f>
              <c:numCache>
                <c:formatCode>General</c:formatCode>
                <c:ptCount val="11"/>
                <c:pt idx="0">
                  <c:v>0</c:v>
                </c:pt>
                <c:pt idx="1">
                  <c:v>0.2</c:v>
                </c:pt>
                <c:pt idx="2">
                  <c:v>0.4</c:v>
                </c:pt>
                <c:pt idx="3">
                  <c:v>0.6</c:v>
                </c:pt>
                <c:pt idx="4">
                  <c:v>0.8</c:v>
                </c:pt>
                <c:pt idx="5">
                  <c:v>1</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DC36-47AE-A712-F1C9C423BC8E}"/>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Sheet1!$E$16:$E$26</c:f>
              <c:numCache>
                <c:formatCode>General</c:formatCode>
                <c:ptCount val="11"/>
                <c:pt idx="0">
                  <c:v>0</c:v>
                </c:pt>
                <c:pt idx="1">
                  <c:v>0.2</c:v>
                </c:pt>
                <c:pt idx="2">
                  <c:v>0.4</c:v>
                </c:pt>
                <c:pt idx="3">
                  <c:v>0.6</c:v>
                </c:pt>
                <c:pt idx="4">
                  <c:v>0.8</c:v>
                </c:pt>
                <c:pt idx="5">
                  <c:v>1</c:v>
                </c:pt>
              </c:numCache>
            </c:numRef>
          </c:xVal>
          <c:yVal>
            <c:numRef>
              <c:f>Sheet1!$G$16:$G$26</c:f>
              <c:numCache>
                <c:formatCode>General</c:formatCode>
                <c:ptCount val="11"/>
                <c:pt idx="0">
                  <c:v>0</c:v>
                </c:pt>
                <c:pt idx="1">
                  <c:v>4.4444444444444446E-2</c:v>
                </c:pt>
                <c:pt idx="2">
                  <c:v>8.8888888888888892E-2</c:v>
                </c:pt>
                <c:pt idx="3">
                  <c:v>0.31111111111111112</c:v>
                </c:pt>
                <c:pt idx="4">
                  <c:v>0.64444444444444449</c:v>
                </c:pt>
                <c:pt idx="5">
                  <c:v>1</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DC36-47AE-A712-F1C9C423BC8E}"/>
            </c:ext>
          </c:extLst>
        </c:ser>
        <c:dLbls>
          <c:showLegendKey val="0"/>
          <c:showVal val="0"/>
          <c:showCatName val="0"/>
          <c:showSerName val="0"/>
          <c:showPercent val="0"/>
          <c:showBubbleSize val="0"/>
        </c:dLbls>
        <c:axId val="970320800"/>
        <c:axId val="970323712"/>
      </c:scatterChart>
      <c:valAx>
        <c:axId val="970320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 %distribution of population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970323712"/>
        <c:crosses val="autoZero"/>
        <c:crossBetween val="midCat"/>
      </c:valAx>
      <c:valAx>
        <c:axId val="970323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a:t>
                </a:r>
                <a:r>
                  <a:rPr lang="en-US" baseline="0"/>
                  <a:t> %</a:t>
                </a:r>
                <a:br>
                  <a:rPr lang="en-US" baseline="0"/>
                </a:br>
                <a:r>
                  <a:rPr lang="en-US"/>
                  <a:t>distribution of</a:t>
                </a:r>
                <a:r>
                  <a:rPr lang="en-US" baseline="0"/>
                  <a:t> </a:t>
                </a:r>
                <a:br>
                  <a:rPr lang="en-US" baseline="0"/>
                </a:br>
                <a:r>
                  <a:rPr lang="en-US" baseline="0"/>
                  <a:t>income</a:t>
                </a:r>
                <a:endParaRPr lang="en-US"/>
              </a:p>
            </c:rich>
          </c:tx>
          <c:layout>
            <c:manualLayout>
              <c:xMode val="edge"/>
              <c:yMode val="edge"/>
              <c:x val="1.7666218802332878E-2"/>
              <c:y val="0.44196692109107971"/>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970320800"/>
        <c:crosses val="autoZero"/>
        <c:crossBetween val="midCat"/>
      </c:valAx>
      <c:spPr>
        <a:noFill/>
        <a:ln>
          <a:noFill/>
        </a:ln>
        <a:effectLst/>
      </c:spPr>
    </c:plotArea>
    <c:plotVisOnly val="1"/>
    <c:dispBlanksAs val="gap"/>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774321496486664E-2"/>
          <c:y val="0.11535198986530304"/>
          <c:w val="0.8851093053817749"/>
          <c:h val="0.77359545230865479"/>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Sheet2!$L$3:$L$1268</c:f>
              <c:numCache>
                <c:formatCode>General</c:formatCode>
                <c:ptCount val="1266"/>
                <c:pt idx="0">
                  <c:v>7.8988941548183253E-4</c:v>
                </c:pt>
                <c:pt idx="1">
                  <c:v>1.5797788309636651E-3</c:v>
                </c:pt>
                <c:pt idx="2">
                  <c:v>2.3696682464454978E-3</c:v>
                </c:pt>
                <c:pt idx="3">
                  <c:v>3.1595576619273301E-3</c:v>
                </c:pt>
                <c:pt idx="4">
                  <c:v>3.9494470774091624E-3</c:v>
                </c:pt>
                <c:pt idx="5">
                  <c:v>4.7393364928909956E-3</c:v>
                </c:pt>
                <c:pt idx="6">
                  <c:v>5.5292259083728279E-3</c:v>
                </c:pt>
                <c:pt idx="7">
                  <c:v>6.3191153238546603E-3</c:v>
                </c:pt>
                <c:pt idx="8">
                  <c:v>7.1090047393364926E-3</c:v>
                </c:pt>
                <c:pt idx="9">
                  <c:v>7.8988941548183249E-3</c:v>
                </c:pt>
                <c:pt idx="10">
                  <c:v>8.6887835703001581E-3</c:v>
                </c:pt>
                <c:pt idx="11">
                  <c:v>9.4786729857819912E-3</c:v>
                </c:pt>
                <c:pt idx="12">
                  <c:v>1.0268562401263823E-2</c:v>
                </c:pt>
                <c:pt idx="13">
                  <c:v>1.1058451816745656E-2</c:v>
                </c:pt>
                <c:pt idx="14">
                  <c:v>1.1848341232227487E-2</c:v>
                </c:pt>
                <c:pt idx="15">
                  <c:v>1.2638230647709321E-2</c:v>
                </c:pt>
                <c:pt idx="16">
                  <c:v>1.3428120063191154E-2</c:v>
                </c:pt>
                <c:pt idx="17">
                  <c:v>1.4218009478672985E-2</c:v>
                </c:pt>
                <c:pt idx="18">
                  <c:v>1.5007898894154818E-2</c:v>
                </c:pt>
                <c:pt idx="19">
                  <c:v>1.579778830963665E-2</c:v>
                </c:pt>
                <c:pt idx="20">
                  <c:v>1.6587677725118485E-2</c:v>
                </c:pt>
                <c:pt idx="21">
                  <c:v>1.7377567140600316E-2</c:v>
                </c:pt>
                <c:pt idx="22">
                  <c:v>1.8167456556082148E-2</c:v>
                </c:pt>
                <c:pt idx="23">
                  <c:v>1.8957345971563982E-2</c:v>
                </c:pt>
                <c:pt idx="24">
                  <c:v>1.9747235387045814E-2</c:v>
                </c:pt>
                <c:pt idx="25">
                  <c:v>2.0537124802527645E-2</c:v>
                </c:pt>
                <c:pt idx="26">
                  <c:v>2.132701421800948E-2</c:v>
                </c:pt>
                <c:pt idx="27">
                  <c:v>2.2116903633491312E-2</c:v>
                </c:pt>
                <c:pt idx="28">
                  <c:v>2.2906793048973143E-2</c:v>
                </c:pt>
                <c:pt idx="29">
                  <c:v>2.3696682464454975E-2</c:v>
                </c:pt>
                <c:pt idx="30">
                  <c:v>2.448657187993681E-2</c:v>
                </c:pt>
                <c:pt idx="31">
                  <c:v>2.5276461295418641E-2</c:v>
                </c:pt>
                <c:pt idx="32">
                  <c:v>2.6066350710900472E-2</c:v>
                </c:pt>
                <c:pt idx="33">
                  <c:v>2.6856240126382307E-2</c:v>
                </c:pt>
                <c:pt idx="34">
                  <c:v>2.7646129541864139E-2</c:v>
                </c:pt>
                <c:pt idx="35">
                  <c:v>2.843601895734597E-2</c:v>
                </c:pt>
                <c:pt idx="36">
                  <c:v>2.9225908372827805E-2</c:v>
                </c:pt>
                <c:pt idx="37">
                  <c:v>3.0015797788309637E-2</c:v>
                </c:pt>
                <c:pt idx="38">
                  <c:v>3.0805687203791468E-2</c:v>
                </c:pt>
                <c:pt idx="39">
                  <c:v>3.15955766192733E-2</c:v>
                </c:pt>
                <c:pt idx="40">
                  <c:v>3.2385466034755131E-2</c:v>
                </c:pt>
                <c:pt idx="41">
                  <c:v>3.3175355450236969E-2</c:v>
                </c:pt>
                <c:pt idx="42">
                  <c:v>3.3965244865718801E-2</c:v>
                </c:pt>
                <c:pt idx="43">
                  <c:v>3.4755134281200632E-2</c:v>
                </c:pt>
                <c:pt idx="44">
                  <c:v>3.5545023696682464E-2</c:v>
                </c:pt>
                <c:pt idx="45">
                  <c:v>3.6334913112164295E-2</c:v>
                </c:pt>
                <c:pt idx="46">
                  <c:v>3.7124802527646127E-2</c:v>
                </c:pt>
                <c:pt idx="47">
                  <c:v>3.7914691943127965E-2</c:v>
                </c:pt>
                <c:pt idx="48">
                  <c:v>3.8704581358609796E-2</c:v>
                </c:pt>
                <c:pt idx="49">
                  <c:v>3.9494470774091628E-2</c:v>
                </c:pt>
                <c:pt idx="50">
                  <c:v>4.0284360189573459E-2</c:v>
                </c:pt>
                <c:pt idx="51">
                  <c:v>4.1074249605055291E-2</c:v>
                </c:pt>
                <c:pt idx="52">
                  <c:v>4.1864139020537122E-2</c:v>
                </c:pt>
                <c:pt idx="53">
                  <c:v>4.2654028436018961E-2</c:v>
                </c:pt>
                <c:pt idx="54">
                  <c:v>4.3443917851500792E-2</c:v>
                </c:pt>
                <c:pt idx="55">
                  <c:v>4.4233807266982623E-2</c:v>
                </c:pt>
                <c:pt idx="56">
                  <c:v>4.5023696682464455E-2</c:v>
                </c:pt>
                <c:pt idx="57">
                  <c:v>4.5813586097946286E-2</c:v>
                </c:pt>
                <c:pt idx="58">
                  <c:v>4.6603475513428118E-2</c:v>
                </c:pt>
                <c:pt idx="59">
                  <c:v>4.7393364928909949E-2</c:v>
                </c:pt>
                <c:pt idx="60">
                  <c:v>4.8183254344391788E-2</c:v>
                </c:pt>
                <c:pt idx="61">
                  <c:v>4.8973143759873619E-2</c:v>
                </c:pt>
                <c:pt idx="62">
                  <c:v>4.9763033175355451E-2</c:v>
                </c:pt>
                <c:pt idx="63">
                  <c:v>5.0552922590837282E-2</c:v>
                </c:pt>
                <c:pt idx="64">
                  <c:v>5.1342812006319113E-2</c:v>
                </c:pt>
                <c:pt idx="65">
                  <c:v>5.2132701421800945E-2</c:v>
                </c:pt>
                <c:pt idx="66">
                  <c:v>5.2922590837282783E-2</c:v>
                </c:pt>
                <c:pt idx="67">
                  <c:v>5.3712480252764615E-2</c:v>
                </c:pt>
                <c:pt idx="68">
                  <c:v>5.4502369668246446E-2</c:v>
                </c:pt>
                <c:pt idx="69">
                  <c:v>5.5292259083728278E-2</c:v>
                </c:pt>
                <c:pt idx="70">
                  <c:v>5.6082148499210109E-2</c:v>
                </c:pt>
                <c:pt idx="71">
                  <c:v>5.6872037914691941E-2</c:v>
                </c:pt>
                <c:pt idx="72">
                  <c:v>5.7661927330173779E-2</c:v>
                </c:pt>
                <c:pt idx="73">
                  <c:v>5.845181674565561E-2</c:v>
                </c:pt>
                <c:pt idx="74">
                  <c:v>5.9241706161137442E-2</c:v>
                </c:pt>
                <c:pt idx="75">
                  <c:v>6.0031595576619273E-2</c:v>
                </c:pt>
                <c:pt idx="76">
                  <c:v>6.0821484992101105E-2</c:v>
                </c:pt>
                <c:pt idx="77">
                  <c:v>6.1611374407582936E-2</c:v>
                </c:pt>
                <c:pt idx="78">
                  <c:v>6.2401263823064768E-2</c:v>
                </c:pt>
                <c:pt idx="79">
                  <c:v>6.3191153238546599E-2</c:v>
                </c:pt>
                <c:pt idx="80">
                  <c:v>6.398104265402843E-2</c:v>
                </c:pt>
                <c:pt idx="81">
                  <c:v>6.4770932069510262E-2</c:v>
                </c:pt>
                <c:pt idx="82">
                  <c:v>6.5560821484992107E-2</c:v>
                </c:pt>
                <c:pt idx="83">
                  <c:v>6.6350710900473939E-2</c:v>
                </c:pt>
                <c:pt idx="84">
                  <c:v>6.714060031595577E-2</c:v>
                </c:pt>
                <c:pt idx="85">
                  <c:v>6.7930489731437602E-2</c:v>
                </c:pt>
                <c:pt idx="86">
                  <c:v>6.8720379146919433E-2</c:v>
                </c:pt>
                <c:pt idx="87">
                  <c:v>6.9510268562401265E-2</c:v>
                </c:pt>
                <c:pt idx="88">
                  <c:v>7.0300157977883096E-2</c:v>
                </c:pt>
                <c:pt idx="89">
                  <c:v>7.1090047393364927E-2</c:v>
                </c:pt>
                <c:pt idx="90">
                  <c:v>7.1879936808846759E-2</c:v>
                </c:pt>
                <c:pt idx="91">
                  <c:v>7.266982622432859E-2</c:v>
                </c:pt>
                <c:pt idx="92">
                  <c:v>7.3459715639810422E-2</c:v>
                </c:pt>
                <c:pt idx="93">
                  <c:v>7.4249605055292253E-2</c:v>
                </c:pt>
                <c:pt idx="94">
                  <c:v>7.5039494470774099E-2</c:v>
                </c:pt>
                <c:pt idx="95">
                  <c:v>7.582938388625593E-2</c:v>
                </c:pt>
                <c:pt idx="96">
                  <c:v>7.6619273301737761E-2</c:v>
                </c:pt>
                <c:pt idx="97">
                  <c:v>7.7409162717219593E-2</c:v>
                </c:pt>
                <c:pt idx="98">
                  <c:v>7.8199052132701424E-2</c:v>
                </c:pt>
                <c:pt idx="99">
                  <c:v>7.8988941548183256E-2</c:v>
                </c:pt>
                <c:pt idx="100">
                  <c:v>7.9778830963665087E-2</c:v>
                </c:pt>
                <c:pt idx="101">
                  <c:v>8.0568720379146919E-2</c:v>
                </c:pt>
                <c:pt idx="102">
                  <c:v>8.135860979462875E-2</c:v>
                </c:pt>
                <c:pt idx="103">
                  <c:v>8.2148499210110582E-2</c:v>
                </c:pt>
                <c:pt idx="104">
                  <c:v>8.2938388625592413E-2</c:v>
                </c:pt>
                <c:pt idx="105">
                  <c:v>8.3728278041074244E-2</c:v>
                </c:pt>
                <c:pt idx="106">
                  <c:v>8.4518167456556076E-2</c:v>
                </c:pt>
                <c:pt idx="107">
                  <c:v>8.5308056872037921E-2</c:v>
                </c:pt>
                <c:pt idx="108">
                  <c:v>8.6097946287519753E-2</c:v>
                </c:pt>
                <c:pt idx="109">
                  <c:v>8.6887835703001584E-2</c:v>
                </c:pt>
                <c:pt idx="110">
                  <c:v>8.7677725118483416E-2</c:v>
                </c:pt>
                <c:pt idx="111">
                  <c:v>8.8467614533965247E-2</c:v>
                </c:pt>
                <c:pt idx="112">
                  <c:v>8.9257503949447078E-2</c:v>
                </c:pt>
                <c:pt idx="113">
                  <c:v>9.004739336492891E-2</c:v>
                </c:pt>
                <c:pt idx="114">
                  <c:v>9.0837282780410741E-2</c:v>
                </c:pt>
                <c:pt idx="115">
                  <c:v>9.1627172195892573E-2</c:v>
                </c:pt>
                <c:pt idx="116">
                  <c:v>9.2417061611374404E-2</c:v>
                </c:pt>
                <c:pt idx="117">
                  <c:v>9.3206951026856236E-2</c:v>
                </c:pt>
                <c:pt idx="118">
                  <c:v>9.3996840442338067E-2</c:v>
                </c:pt>
                <c:pt idx="119">
                  <c:v>9.4786729857819899E-2</c:v>
                </c:pt>
                <c:pt idx="120">
                  <c:v>9.5576619273301744E-2</c:v>
                </c:pt>
                <c:pt idx="121">
                  <c:v>9.6366508688783575E-2</c:v>
                </c:pt>
                <c:pt idx="122">
                  <c:v>9.7156398104265407E-2</c:v>
                </c:pt>
                <c:pt idx="123">
                  <c:v>9.7946287519747238E-2</c:v>
                </c:pt>
                <c:pt idx="124">
                  <c:v>9.873617693522907E-2</c:v>
                </c:pt>
                <c:pt idx="125">
                  <c:v>9.9526066350710901E-2</c:v>
                </c:pt>
                <c:pt idx="126">
                  <c:v>0.10031595576619273</c:v>
                </c:pt>
                <c:pt idx="127">
                  <c:v>0.10110584518167456</c:v>
                </c:pt>
                <c:pt idx="128">
                  <c:v>0.1018957345971564</c:v>
                </c:pt>
                <c:pt idx="129">
                  <c:v>0.10268562401263823</c:v>
                </c:pt>
                <c:pt idx="130">
                  <c:v>0.10347551342812006</c:v>
                </c:pt>
                <c:pt idx="131">
                  <c:v>0.10426540284360189</c:v>
                </c:pt>
                <c:pt idx="132">
                  <c:v>0.10505529225908374</c:v>
                </c:pt>
                <c:pt idx="133">
                  <c:v>0.10584518167456557</c:v>
                </c:pt>
                <c:pt idx="134">
                  <c:v>0.1066350710900474</c:v>
                </c:pt>
                <c:pt idx="135">
                  <c:v>0.10742496050552923</c:v>
                </c:pt>
                <c:pt idx="136">
                  <c:v>0.10821484992101106</c:v>
                </c:pt>
                <c:pt idx="137">
                  <c:v>0.10900473933649289</c:v>
                </c:pt>
                <c:pt idx="138">
                  <c:v>0.10979462875197472</c:v>
                </c:pt>
                <c:pt idx="139">
                  <c:v>0.11058451816745656</c:v>
                </c:pt>
                <c:pt idx="140">
                  <c:v>0.11137440758293839</c:v>
                </c:pt>
                <c:pt idx="141">
                  <c:v>0.11216429699842022</c:v>
                </c:pt>
                <c:pt idx="142">
                  <c:v>0.11295418641390205</c:v>
                </c:pt>
                <c:pt idx="143">
                  <c:v>0.11374407582938388</c:v>
                </c:pt>
                <c:pt idx="144">
                  <c:v>0.11453396524486571</c:v>
                </c:pt>
                <c:pt idx="145">
                  <c:v>0.11532385466034756</c:v>
                </c:pt>
                <c:pt idx="146">
                  <c:v>0.11611374407582939</c:v>
                </c:pt>
                <c:pt idx="147">
                  <c:v>0.11690363349131122</c:v>
                </c:pt>
                <c:pt idx="148">
                  <c:v>0.11769352290679305</c:v>
                </c:pt>
                <c:pt idx="149">
                  <c:v>0.11848341232227488</c:v>
                </c:pt>
                <c:pt idx="150">
                  <c:v>0.11927330173775672</c:v>
                </c:pt>
                <c:pt idx="151">
                  <c:v>0.12006319115323855</c:v>
                </c:pt>
                <c:pt idx="152">
                  <c:v>0.12085308056872038</c:v>
                </c:pt>
                <c:pt idx="153">
                  <c:v>0.12164296998420221</c:v>
                </c:pt>
                <c:pt idx="154">
                  <c:v>0.12243285939968404</c:v>
                </c:pt>
                <c:pt idx="155">
                  <c:v>0.12322274881516587</c:v>
                </c:pt>
                <c:pt idx="156">
                  <c:v>0.1240126382306477</c:v>
                </c:pt>
                <c:pt idx="157">
                  <c:v>0.12480252764612954</c:v>
                </c:pt>
                <c:pt idx="158">
                  <c:v>0.12559241706161137</c:v>
                </c:pt>
                <c:pt idx="159">
                  <c:v>0.1263823064770932</c:v>
                </c:pt>
                <c:pt idx="160">
                  <c:v>0.12717219589257503</c:v>
                </c:pt>
                <c:pt idx="161">
                  <c:v>0.12796208530805686</c:v>
                </c:pt>
                <c:pt idx="162">
                  <c:v>0.12875197472353869</c:v>
                </c:pt>
                <c:pt idx="163">
                  <c:v>0.12954186413902052</c:v>
                </c:pt>
                <c:pt idx="164">
                  <c:v>0.13033175355450238</c:v>
                </c:pt>
                <c:pt idx="165">
                  <c:v>0.13112164296998421</c:v>
                </c:pt>
                <c:pt idx="166">
                  <c:v>0.13191153238546605</c:v>
                </c:pt>
                <c:pt idx="167">
                  <c:v>0.13270142180094788</c:v>
                </c:pt>
                <c:pt idx="168">
                  <c:v>0.13349131121642971</c:v>
                </c:pt>
                <c:pt idx="169">
                  <c:v>0.13428120063191154</c:v>
                </c:pt>
                <c:pt idx="170">
                  <c:v>0.13507109004739337</c:v>
                </c:pt>
                <c:pt idx="171">
                  <c:v>0.1358609794628752</c:v>
                </c:pt>
                <c:pt idx="172">
                  <c:v>0.13665086887835703</c:v>
                </c:pt>
                <c:pt idx="173">
                  <c:v>0.13744075829383887</c:v>
                </c:pt>
                <c:pt idx="174">
                  <c:v>0.1382306477093207</c:v>
                </c:pt>
                <c:pt idx="175">
                  <c:v>0.13902053712480253</c:v>
                </c:pt>
                <c:pt idx="176">
                  <c:v>0.13981042654028436</c:v>
                </c:pt>
                <c:pt idx="177">
                  <c:v>0.14060031595576619</c:v>
                </c:pt>
                <c:pt idx="178">
                  <c:v>0.14139020537124802</c:v>
                </c:pt>
                <c:pt idx="179">
                  <c:v>0.14218009478672985</c:v>
                </c:pt>
                <c:pt idx="180">
                  <c:v>0.14296998420221169</c:v>
                </c:pt>
                <c:pt idx="181">
                  <c:v>0.14375987361769352</c:v>
                </c:pt>
                <c:pt idx="182">
                  <c:v>0.14454976303317535</c:v>
                </c:pt>
                <c:pt idx="183">
                  <c:v>0.14533965244865718</c:v>
                </c:pt>
                <c:pt idx="184">
                  <c:v>0.14612954186413901</c:v>
                </c:pt>
                <c:pt idx="185">
                  <c:v>0.14691943127962084</c:v>
                </c:pt>
                <c:pt idx="186">
                  <c:v>0.14770932069510267</c:v>
                </c:pt>
                <c:pt idx="187">
                  <c:v>0.14849921011058451</c:v>
                </c:pt>
                <c:pt idx="188">
                  <c:v>0.14928909952606634</c:v>
                </c:pt>
                <c:pt idx="189">
                  <c:v>0.1500789889415482</c:v>
                </c:pt>
                <c:pt idx="190">
                  <c:v>0.15086887835703003</c:v>
                </c:pt>
                <c:pt idx="191">
                  <c:v>0.15165876777251186</c:v>
                </c:pt>
                <c:pt idx="192">
                  <c:v>0.15244865718799369</c:v>
                </c:pt>
                <c:pt idx="193">
                  <c:v>0.15323854660347552</c:v>
                </c:pt>
                <c:pt idx="194">
                  <c:v>0.15402843601895735</c:v>
                </c:pt>
                <c:pt idx="195">
                  <c:v>0.15481832543443919</c:v>
                </c:pt>
                <c:pt idx="196">
                  <c:v>0.15560821484992102</c:v>
                </c:pt>
                <c:pt idx="197">
                  <c:v>0.15639810426540285</c:v>
                </c:pt>
                <c:pt idx="198">
                  <c:v>0.15718799368088468</c:v>
                </c:pt>
                <c:pt idx="199">
                  <c:v>0.15797788309636651</c:v>
                </c:pt>
                <c:pt idx="200">
                  <c:v>0.15876777251184834</c:v>
                </c:pt>
                <c:pt idx="201">
                  <c:v>0.15955766192733017</c:v>
                </c:pt>
                <c:pt idx="202">
                  <c:v>0.16034755134281201</c:v>
                </c:pt>
                <c:pt idx="203">
                  <c:v>0.16113744075829384</c:v>
                </c:pt>
                <c:pt idx="204">
                  <c:v>0.16192733017377567</c:v>
                </c:pt>
                <c:pt idx="205">
                  <c:v>0.1627172195892575</c:v>
                </c:pt>
                <c:pt idx="206">
                  <c:v>0.16350710900473933</c:v>
                </c:pt>
                <c:pt idx="207">
                  <c:v>0.16429699842022116</c:v>
                </c:pt>
                <c:pt idx="208">
                  <c:v>0.16508688783570299</c:v>
                </c:pt>
                <c:pt idx="209">
                  <c:v>0.16587677725118483</c:v>
                </c:pt>
                <c:pt idx="210">
                  <c:v>0.16666666666666666</c:v>
                </c:pt>
                <c:pt idx="211">
                  <c:v>0.16745655608214849</c:v>
                </c:pt>
                <c:pt idx="212">
                  <c:v>0.16824644549763032</c:v>
                </c:pt>
                <c:pt idx="213">
                  <c:v>0.16903633491311215</c:v>
                </c:pt>
                <c:pt idx="214">
                  <c:v>0.16982622432859398</c:v>
                </c:pt>
                <c:pt idx="215">
                  <c:v>0.17061611374407584</c:v>
                </c:pt>
                <c:pt idx="216">
                  <c:v>0.17140600315955767</c:v>
                </c:pt>
                <c:pt idx="217">
                  <c:v>0.17219589257503951</c:v>
                </c:pt>
                <c:pt idx="218">
                  <c:v>0.17298578199052134</c:v>
                </c:pt>
                <c:pt idx="219">
                  <c:v>0.17377567140600317</c:v>
                </c:pt>
                <c:pt idx="220">
                  <c:v>0.174565560821485</c:v>
                </c:pt>
                <c:pt idx="221">
                  <c:v>0.17535545023696683</c:v>
                </c:pt>
                <c:pt idx="222">
                  <c:v>0.17614533965244866</c:v>
                </c:pt>
                <c:pt idx="223">
                  <c:v>0.17693522906793049</c:v>
                </c:pt>
                <c:pt idx="224">
                  <c:v>0.17772511848341233</c:v>
                </c:pt>
                <c:pt idx="225">
                  <c:v>0.17851500789889416</c:v>
                </c:pt>
                <c:pt idx="226">
                  <c:v>0.17930489731437599</c:v>
                </c:pt>
                <c:pt idx="227">
                  <c:v>0.18009478672985782</c:v>
                </c:pt>
                <c:pt idx="228">
                  <c:v>0.18088467614533965</c:v>
                </c:pt>
                <c:pt idx="229">
                  <c:v>0.18167456556082148</c:v>
                </c:pt>
                <c:pt idx="230">
                  <c:v>0.18246445497630331</c:v>
                </c:pt>
                <c:pt idx="231">
                  <c:v>0.18325434439178515</c:v>
                </c:pt>
                <c:pt idx="232">
                  <c:v>0.18404423380726698</c:v>
                </c:pt>
                <c:pt idx="233">
                  <c:v>0.18483412322274881</c:v>
                </c:pt>
                <c:pt idx="234">
                  <c:v>0.18562401263823064</c:v>
                </c:pt>
                <c:pt idx="235">
                  <c:v>0.18641390205371247</c:v>
                </c:pt>
                <c:pt idx="236">
                  <c:v>0.1872037914691943</c:v>
                </c:pt>
                <c:pt idx="237">
                  <c:v>0.18799368088467613</c:v>
                </c:pt>
                <c:pt idx="238">
                  <c:v>0.18878357030015797</c:v>
                </c:pt>
                <c:pt idx="239">
                  <c:v>0.1895734597156398</c:v>
                </c:pt>
                <c:pt idx="240">
                  <c:v>0.19036334913112166</c:v>
                </c:pt>
                <c:pt idx="241">
                  <c:v>0.19115323854660349</c:v>
                </c:pt>
                <c:pt idx="242">
                  <c:v>0.19194312796208532</c:v>
                </c:pt>
                <c:pt idx="243">
                  <c:v>0.19273301737756715</c:v>
                </c:pt>
                <c:pt idx="244">
                  <c:v>0.19352290679304898</c:v>
                </c:pt>
                <c:pt idx="245">
                  <c:v>0.19431279620853081</c:v>
                </c:pt>
                <c:pt idx="246">
                  <c:v>0.19510268562401265</c:v>
                </c:pt>
                <c:pt idx="247">
                  <c:v>0.19589257503949448</c:v>
                </c:pt>
                <c:pt idx="248">
                  <c:v>0.19668246445497631</c:v>
                </c:pt>
                <c:pt idx="249">
                  <c:v>0.19747235387045814</c:v>
                </c:pt>
                <c:pt idx="250">
                  <c:v>0.19826224328593997</c:v>
                </c:pt>
                <c:pt idx="251">
                  <c:v>0.1990521327014218</c:v>
                </c:pt>
                <c:pt idx="252">
                  <c:v>0.19984202211690363</c:v>
                </c:pt>
                <c:pt idx="253">
                  <c:v>0.20063191153238547</c:v>
                </c:pt>
                <c:pt idx="254">
                  <c:v>0.2014218009478673</c:v>
                </c:pt>
                <c:pt idx="255">
                  <c:v>0.20221169036334913</c:v>
                </c:pt>
                <c:pt idx="256">
                  <c:v>0.20300157977883096</c:v>
                </c:pt>
                <c:pt idx="257">
                  <c:v>0.20379146919431279</c:v>
                </c:pt>
                <c:pt idx="258">
                  <c:v>0.20458135860979462</c:v>
                </c:pt>
                <c:pt idx="259">
                  <c:v>0.20537124802527645</c:v>
                </c:pt>
                <c:pt idx="260">
                  <c:v>0.20616113744075829</c:v>
                </c:pt>
                <c:pt idx="261">
                  <c:v>0.20695102685624012</c:v>
                </c:pt>
                <c:pt idx="262">
                  <c:v>0.20774091627172195</c:v>
                </c:pt>
                <c:pt idx="263">
                  <c:v>0.20853080568720378</c:v>
                </c:pt>
                <c:pt idx="264">
                  <c:v>0.20932069510268561</c:v>
                </c:pt>
                <c:pt idx="265">
                  <c:v>0.21011058451816747</c:v>
                </c:pt>
                <c:pt idx="266">
                  <c:v>0.2109004739336493</c:v>
                </c:pt>
                <c:pt idx="267">
                  <c:v>0.21169036334913113</c:v>
                </c:pt>
                <c:pt idx="268">
                  <c:v>0.21248025276461296</c:v>
                </c:pt>
                <c:pt idx="269">
                  <c:v>0.2132701421800948</c:v>
                </c:pt>
                <c:pt idx="270">
                  <c:v>0.21406003159557663</c:v>
                </c:pt>
                <c:pt idx="271">
                  <c:v>0.21484992101105846</c:v>
                </c:pt>
                <c:pt idx="272">
                  <c:v>0.21563981042654029</c:v>
                </c:pt>
                <c:pt idx="273">
                  <c:v>0.21642969984202212</c:v>
                </c:pt>
                <c:pt idx="274">
                  <c:v>0.21721958925750395</c:v>
                </c:pt>
                <c:pt idx="275">
                  <c:v>0.21800947867298578</c:v>
                </c:pt>
                <c:pt idx="276">
                  <c:v>0.21879936808846762</c:v>
                </c:pt>
                <c:pt idx="277">
                  <c:v>0.21958925750394945</c:v>
                </c:pt>
                <c:pt idx="278">
                  <c:v>0.22037914691943128</c:v>
                </c:pt>
                <c:pt idx="279">
                  <c:v>0.22116903633491311</c:v>
                </c:pt>
                <c:pt idx="280">
                  <c:v>0.22195892575039494</c:v>
                </c:pt>
                <c:pt idx="281">
                  <c:v>0.22274881516587677</c:v>
                </c:pt>
                <c:pt idx="282">
                  <c:v>0.2235387045813586</c:v>
                </c:pt>
                <c:pt idx="283">
                  <c:v>0.22432859399684044</c:v>
                </c:pt>
                <c:pt idx="284">
                  <c:v>0.22511848341232227</c:v>
                </c:pt>
                <c:pt idx="285">
                  <c:v>0.2259083728278041</c:v>
                </c:pt>
                <c:pt idx="286">
                  <c:v>0.22669826224328593</c:v>
                </c:pt>
                <c:pt idx="287">
                  <c:v>0.22748815165876776</c:v>
                </c:pt>
                <c:pt idx="288">
                  <c:v>0.22827804107424959</c:v>
                </c:pt>
                <c:pt idx="289">
                  <c:v>0.22906793048973143</c:v>
                </c:pt>
                <c:pt idx="290">
                  <c:v>0.22985781990521326</c:v>
                </c:pt>
                <c:pt idx="291">
                  <c:v>0.23064770932069512</c:v>
                </c:pt>
                <c:pt idx="292">
                  <c:v>0.23143759873617695</c:v>
                </c:pt>
                <c:pt idx="293">
                  <c:v>0.23222748815165878</c:v>
                </c:pt>
                <c:pt idx="294">
                  <c:v>0.23301737756714061</c:v>
                </c:pt>
                <c:pt idx="295">
                  <c:v>0.23380726698262244</c:v>
                </c:pt>
                <c:pt idx="296">
                  <c:v>0.23459715639810427</c:v>
                </c:pt>
                <c:pt idx="297">
                  <c:v>0.2353870458135861</c:v>
                </c:pt>
                <c:pt idx="298">
                  <c:v>0.23617693522906794</c:v>
                </c:pt>
                <c:pt idx="299">
                  <c:v>0.23696682464454977</c:v>
                </c:pt>
                <c:pt idx="300">
                  <c:v>0.2377567140600316</c:v>
                </c:pt>
                <c:pt idx="301">
                  <c:v>0.23854660347551343</c:v>
                </c:pt>
                <c:pt idx="302">
                  <c:v>0.23933649289099526</c:v>
                </c:pt>
                <c:pt idx="303">
                  <c:v>0.24012638230647709</c:v>
                </c:pt>
                <c:pt idx="304">
                  <c:v>0.24091627172195892</c:v>
                </c:pt>
                <c:pt idx="305">
                  <c:v>0.24170616113744076</c:v>
                </c:pt>
                <c:pt idx="306">
                  <c:v>0.24249605055292259</c:v>
                </c:pt>
                <c:pt idx="307">
                  <c:v>0.24328593996840442</c:v>
                </c:pt>
                <c:pt idx="308">
                  <c:v>0.24407582938388625</c:v>
                </c:pt>
                <c:pt idx="309">
                  <c:v>0.24486571879936808</c:v>
                </c:pt>
                <c:pt idx="310">
                  <c:v>0.24565560821484991</c:v>
                </c:pt>
                <c:pt idx="311">
                  <c:v>0.24644549763033174</c:v>
                </c:pt>
                <c:pt idx="312">
                  <c:v>0.24723538704581358</c:v>
                </c:pt>
                <c:pt idx="313">
                  <c:v>0.24802527646129541</c:v>
                </c:pt>
                <c:pt idx="314">
                  <c:v>0.24881516587677724</c:v>
                </c:pt>
                <c:pt idx="315">
                  <c:v>0.24960505529225907</c:v>
                </c:pt>
                <c:pt idx="316">
                  <c:v>0.25039494470774093</c:v>
                </c:pt>
                <c:pt idx="317">
                  <c:v>0.25118483412322273</c:v>
                </c:pt>
                <c:pt idx="318">
                  <c:v>0.25197472353870459</c:v>
                </c:pt>
                <c:pt idx="319">
                  <c:v>0.2527646129541864</c:v>
                </c:pt>
                <c:pt idx="320">
                  <c:v>0.25355450236966826</c:v>
                </c:pt>
                <c:pt idx="321">
                  <c:v>0.25434439178515006</c:v>
                </c:pt>
                <c:pt idx="322">
                  <c:v>0.25513428120063192</c:v>
                </c:pt>
                <c:pt idx="323">
                  <c:v>0.25592417061611372</c:v>
                </c:pt>
                <c:pt idx="324">
                  <c:v>0.25671406003159558</c:v>
                </c:pt>
                <c:pt idx="325">
                  <c:v>0.25750394944707738</c:v>
                </c:pt>
                <c:pt idx="326">
                  <c:v>0.25829383886255924</c:v>
                </c:pt>
                <c:pt idx="327">
                  <c:v>0.25908372827804105</c:v>
                </c:pt>
                <c:pt idx="328">
                  <c:v>0.25987361769352291</c:v>
                </c:pt>
                <c:pt idx="329">
                  <c:v>0.26066350710900477</c:v>
                </c:pt>
                <c:pt idx="330">
                  <c:v>0.26145339652448657</c:v>
                </c:pt>
                <c:pt idx="331">
                  <c:v>0.26224328593996843</c:v>
                </c:pt>
                <c:pt idx="332">
                  <c:v>0.26303317535545023</c:v>
                </c:pt>
                <c:pt idx="333">
                  <c:v>0.26382306477093209</c:v>
                </c:pt>
                <c:pt idx="334">
                  <c:v>0.2646129541864139</c:v>
                </c:pt>
                <c:pt idx="335">
                  <c:v>0.26540284360189575</c:v>
                </c:pt>
                <c:pt idx="336">
                  <c:v>0.26619273301737756</c:v>
                </c:pt>
                <c:pt idx="337">
                  <c:v>0.26698262243285942</c:v>
                </c:pt>
                <c:pt idx="338">
                  <c:v>0.26777251184834122</c:v>
                </c:pt>
                <c:pt idx="339">
                  <c:v>0.26856240126382308</c:v>
                </c:pt>
                <c:pt idx="340">
                  <c:v>0.26935229067930488</c:v>
                </c:pt>
                <c:pt idx="341">
                  <c:v>0.27014218009478674</c:v>
                </c:pt>
                <c:pt idx="342">
                  <c:v>0.27093206951026855</c:v>
                </c:pt>
                <c:pt idx="343">
                  <c:v>0.27172195892575041</c:v>
                </c:pt>
                <c:pt idx="344">
                  <c:v>0.27251184834123221</c:v>
                </c:pt>
                <c:pt idx="345">
                  <c:v>0.27330173775671407</c:v>
                </c:pt>
                <c:pt idx="346">
                  <c:v>0.27409162717219587</c:v>
                </c:pt>
                <c:pt idx="347">
                  <c:v>0.27488151658767773</c:v>
                </c:pt>
                <c:pt idx="348">
                  <c:v>0.27567140600315954</c:v>
                </c:pt>
                <c:pt idx="349">
                  <c:v>0.2764612954186414</c:v>
                </c:pt>
                <c:pt idx="350">
                  <c:v>0.2772511848341232</c:v>
                </c:pt>
                <c:pt idx="351">
                  <c:v>0.27804107424960506</c:v>
                </c:pt>
                <c:pt idx="352">
                  <c:v>0.27883096366508686</c:v>
                </c:pt>
                <c:pt idx="353">
                  <c:v>0.27962085308056872</c:v>
                </c:pt>
                <c:pt idx="354">
                  <c:v>0.28041074249605058</c:v>
                </c:pt>
                <c:pt idx="355">
                  <c:v>0.28120063191153238</c:v>
                </c:pt>
                <c:pt idx="356">
                  <c:v>0.28199052132701424</c:v>
                </c:pt>
                <c:pt idx="357">
                  <c:v>0.28278041074249605</c:v>
                </c:pt>
                <c:pt idx="358">
                  <c:v>0.28357030015797791</c:v>
                </c:pt>
                <c:pt idx="359">
                  <c:v>0.28436018957345971</c:v>
                </c:pt>
                <c:pt idx="360">
                  <c:v>0.28515007898894157</c:v>
                </c:pt>
                <c:pt idx="361">
                  <c:v>0.28593996840442337</c:v>
                </c:pt>
                <c:pt idx="362">
                  <c:v>0.28672985781990523</c:v>
                </c:pt>
                <c:pt idx="363">
                  <c:v>0.28751974723538704</c:v>
                </c:pt>
                <c:pt idx="364">
                  <c:v>0.28830963665086889</c:v>
                </c:pt>
                <c:pt idx="365">
                  <c:v>0.2890995260663507</c:v>
                </c:pt>
                <c:pt idx="366">
                  <c:v>0.28988941548183256</c:v>
                </c:pt>
                <c:pt idx="367">
                  <c:v>0.29067930489731436</c:v>
                </c:pt>
                <c:pt idx="368">
                  <c:v>0.29146919431279622</c:v>
                </c:pt>
                <c:pt idx="369">
                  <c:v>0.29225908372827802</c:v>
                </c:pt>
                <c:pt idx="370">
                  <c:v>0.29304897314375988</c:v>
                </c:pt>
                <c:pt idx="371">
                  <c:v>0.29383886255924169</c:v>
                </c:pt>
                <c:pt idx="372">
                  <c:v>0.29462875197472355</c:v>
                </c:pt>
                <c:pt idx="373">
                  <c:v>0.29541864139020535</c:v>
                </c:pt>
                <c:pt idx="374">
                  <c:v>0.29620853080568721</c:v>
                </c:pt>
                <c:pt idx="375">
                  <c:v>0.29699842022116901</c:v>
                </c:pt>
                <c:pt idx="376">
                  <c:v>0.29778830963665087</c:v>
                </c:pt>
                <c:pt idx="377">
                  <c:v>0.29857819905213268</c:v>
                </c:pt>
                <c:pt idx="378">
                  <c:v>0.29936808846761453</c:v>
                </c:pt>
                <c:pt idx="379">
                  <c:v>0.30015797788309639</c:v>
                </c:pt>
                <c:pt idx="380">
                  <c:v>0.3009478672985782</c:v>
                </c:pt>
                <c:pt idx="381">
                  <c:v>0.30173775671406006</c:v>
                </c:pt>
                <c:pt idx="382">
                  <c:v>0.30252764612954186</c:v>
                </c:pt>
                <c:pt idx="383">
                  <c:v>0.30331753554502372</c:v>
                </c:pt>
                <c:pt idx="384">
                  <c:v>0.30410742496050552</c:v>
                </c:pt>
                <c:pt idx="385">
                  <c:v>0.30489731437598738</c:v>
                </c:pt>
                <c:pt idx="386">
                  <c:v>0.30568720379146919</c:v>
                </c:pt>
                <c:pt idx="387">
                  <c:v>0.30647709320695105</c:v>
                </c:pt>
                <c:pt idx="388">
                  <c:v>0.30726698262243285</c:v>
                </c:pt>
                <c:pt idx="389">
                  <c:v>0.30805687203791471</c:v>
                </c:pt>
                <c:pt idx="390">
                  <c:v>0.30884676145339651</c:v>
                </c:pt>
                <c:pt idx="391">
                  <c:v>0.30963665086887837</c:v>
                </c:pt>
                <c:pt idx="392">
                  <c:v>0.31042654028436018</c:v>
                </c:pt>
                <c:pt idx="393">
                  <c:v>0.31121642969984203</c:v>
                </c:pt>
                <c:pt idx="394">
                  <c:v>0.31200631911532384</c:v>
                </c:pt>
                <c:pt idx="395">
                  <c:v>0.3127962085308057</c:v>
                </c:pt>
                <c:pt idx="396">
                  <c:v>0.3135860979462875</c:v>
                </c:pt>
                <c:pt idx="397">
                  <c:v>0.31437598736176936</c:v>
                </c:pt>
                <c:pt idx="398">
                  <c:v>0.31516587677725116</c:v>
                </c:pt>
                <c:pt idx="399">
                  <c:v>0.31595576619273302</c:v>
                </c:pt>
                <c:pt idx="400">
                  <c:v>0.31674565560821483</c:v>
                </c:pt>
                <c:pt idx="401">
                  <c:v>0.31753554502369669</c:v>
                </c:pt>
                <c:pt idx="402">
                  <c:v>0.31832543443917849</c:v>
                </c:pt>
                <c:pt idx="403">
                  <c:v>0.31911532385466035</c:v>
                </c:pt>
                <c:pt idx="404">
                  <c:v>0.31990521327014215</c:v>
                </c:pt>
                <c:pt idx="405">
                  <c:v>0.32069510268562401</c:v>
                </c:pt>
                <c:pt idx="406">
                  <c:v>0.32148499210110587</c:v>
                </c:pt>
                <c:pt idx="407">
                  <c:v>0.32227488151658767</c:v>
                </c:pt>
                <c:pt idx="408">
                  <c:v>0.32306477093206953</c:v>
                </c:pt>
                <c:pt idx="409">
                  <c:v>0.32385466034755134</c:v>
                </c:pt>
                <c:pt idx="410">
                  <c:v>0.3246445497630332</c:v>
                </c:pt>
                <c:pt idx="411">
                  <c:v>0.325434439178515</c:v>
                </c:pt>
                <c:pt idx="412">
                  <c:v>0.32622432859399686</c:v>
                </c:pt>
                <c:pt idx="413">
                  <c:v>0.32701421800947866</c:v>
                </c:pt>
                <c:pt idx="414">
                  <c:v>0.32780410742496052</c:v>
                </c:pt>
                <c:pt idx="415">
                  <c:v>0.32859399684044233</c:v>
                </c:pt>
                <c:pt idx="416">
                  <c:v>0.32938388625592419</c:v>
                </c:pt>
                <c:pt idx="417">
                  <c:v>0.33017377567140599</c:v>
                </c:pt>
                <c:pt idx="418">
                  <c:v>0.33096366508688785</c:v>
                </c:pt>
                <c:pt idx="419">
                  <c:v>0.33175355450236965</c:v>
                </c:pt>
                <c:pt idx="420">
                  <c:v>0.33254344391785151</c:v>
                </c:pt>
                <c:pt idx="421">
                  <c:v>0.33333333333333331</c:v>
                </c:pt>
                <c:pt idx="422">
                  <c:v>0.33412322274881517</c:v>
                </c:pt>
                <c:pt idx="423">
                  <c:v>0.33491311216429698</c:v>
                </c:pt>
                <c:pt idx="424">
                  <c:v>0.33570300157977884</c:v>
                </c:pt>
                <c:pt idx="425">
                  <c:v>0.33649289099526064</c:v>
                </c:pt>
                <c:pt idx="426">
                  <c:v>0.3372827804107425</c:v>
                </c:pt>
                <c:pt idx="427">
                  <c:v>0.3380726698262243</c:v>
                </c:pt>
                <c:pt idx="428">
                  <c:v>0.33886255924170616</c:v>
                </c:pt>
                <c:pt idx="429">
                  <c:v>0.33965244865718797</c:v>
                </c:pt>
                <c:pt idx="430">
                  <c:v>0.34044233807266983</c:v>
                </c:pt>
                <c:pt idx="431">
                  <c:v>0.34123222748815168</c:v>
                </c:pt>
                <c:pt idx="432">
                  <c:v>0.34202211690363349</c:v>
                </c:pt>
                <c:pt idx="433">
                  <c:v>0.34281200631911535</c:v>
                </c:pt>
                <c:pt idx="434">
                  <c:v>0.34360189573459715</c:v>
                </c:pt>
                <c:pt idx="435">
                  <c:v>0.34439178515007901</c:v>
                </c:pt>
                <c:pt idx="436">
                  <c:v>0.34518167456556081</c:v>
                </c:pt>
                <c:pt idx="437">
                  <c:v>0.34597156398104267</c:v>
                </c:pt>
                <c:pt idx="438">
                  <c:v>0.34676145339652448</c:v>
                </c:pt>
                <c:pt idx="439">
                  <c:v>0.34755134281200634</c:v>
                </c:pt>
                <c:pt idx="440">
                  <c:v>0.34834123222748814</c:v>
                </c:pt>
                <c:pt idx="441">
                  <c:v>0.34913112164297</c:v>
                </c:pt>
                <c:pt idx="442">
                  <c:v>0.3499210110584518</c:v>
                </c:pt>
                <c:pt idx="443">
                  <c:v>0.35071090047393366</c:v>
                </c:pt>
                <c:pt idx="444">
                  <c:v>0.35150078988941547</c:v>
                </c:pt>
                <c:pt idx="445">
                  <c:v>0.35229067930489733</c:v>
                </c:pt>
                <c:pt idx="446">
                  <c:v>0.35308056872037913</c:v>
                </c:pt>
                <c:pt idx="447">
                  <c:v>0.35387045813586099</c:v>
                </c:pt>
                <c:pt idx="448">
                  <c:v>0.35466034755134279</c:v>
                </c:pt>
                <c:pt idx="449">
                  <c:v>0.35545023696682465</c:v>
                </c:pt>
                <c:pt idx="450">
                  <c:v>0.35624012638230645</c:v>
                </c:pt>
                <c:pt idx="451">
                  <c:v>0.35703001579778831</c:v>
                </c:pt>
                <c:pt idx="452">
                  <c:v>0.35781990521327012</c:v>
                </c:pt>
                <c:pt idx="453">
                  <c:v>0.35860979462875198</c:v>
                </c:pt>
                <c:pt idx="454">
                  <c:v>0.35939968404423378</c:v>
                </c:pt>
                <c:pt idx="455">
                  <c:v>0.36018957345971564</c:v>
                </c:pt>
                <c:pt idx="456">
                  <c:v>0.3609794628751975</c:v>
                </c:pt>
                <c:pt idx="457">
                  <c:v>0.3617693522906793</c:v>
                </c:pt>
                <c:pt idx="458">
                  <c:v>0.36255924170616116</c:v>
                </c:pt>
                <c:pt idx="459">
                  <c:v>0.36334913112164297</c:v>
                </c:pt>
                <c:pt idx="460">
                  <c:v>0.36413902053712482</c:v>
                </c:pt>
                <c:pt idx="461">
                  <c:v>0.36492890995260663</c:v>
                </c:pt>
                <c:pt idx="462">
                  <c:v>0.36571879936808849</c:v>
                </c:pt>
                <c:pt idx="463">
                  <c:v>0.36650868878357029</c:v>
                </c:pt>
                <c:pt idx="464">
                  <c:v>0.36729857819905215</c:v>
                </c:pt>
                <c:pt idx="465">
                  <c:v>0.36808846761453395</c:v>
                </c:pt>
                <c:pt idx="466">
                  <c:v>0.36887835703001581</c:v>
                </c:pt>
                <c:pt idx="467">
                  <c:v>0.36966824644549762</c:v>
                </c:pt>
                <c:pt idx="468">
                  <c:v>0.37045813586097948</c:v>
                </c:pt>
                <c:pt idx="469">
                  <c:v>0.37124802527646128</c:v>
                </c:pt>
                <c:pt idx="470">
                  <c:v>0.37203791469194314</c:v>
                </c:pt>
                <c:pt idx="471">
                  <c:v>0.37282780410742494</c:v>
                </c:pt>
                <c:pt idx="472">
                  <c:v>0.3736176935229068</c:v>
                </c:pt>
                <c:pt idx="473">
                  <c:v>0.37440758293838861</c:v>
                </c:pt>
                <c:pt idx="474">
                  <c:v>0.37519747235387046</c:v>
                </c:pt>
                <c:pt idx="475">
                  <c:v>0.37598736176935227</c:v>
                </c:pt>
                <c:pt idx="476">
                  <c:v>0.37677725118483413</c:v>
                </c:pt>
                <c:pt idx="477">
                  <c:v>0.37756714060031593</c:v>
                </c:pt>
                <c:pt idx="478">
                  <c:v>0.37835703001579779</c:v>
                </c:pt>
                <c:pt idx="479">
                  <c:v>0.37914691943127959</c:v>
                </c:pt>
                <c:pt idx="480">
                  <c:v>0.37993680884676145</c:v>
                </c:pt>
                <c:pt idx="481">
                  <c:v>0.38072669826224331</c:v>
                </c:pt>
                <c:pt idx="482">
                  <c:v>0.38151658767772512</c:v>
                </c:pt>
                <c:pt idx="483">
                  <c:v>0.38230647709320698</c:v>
                </c:pt>
                <c:pt idx="484">
                  <c:v>0.38309636650868878</c:v>
                </c:pt>
                <c:pt idx="485">
                  <c:v>0.38388625592417064</c:v>
                </c:pt>
                <c:pt idx="486">
                  <c:v>0.38467614533965244</c:v>
                </c:pt>
                <c:pt idx="487">
                  <c:v>0.3854660347551343</c:v>
                </c:pt>
                <c:pt idx="488">
                  <c:v>0.38625592417061611</c:v>
                </c:pt>
                <c:pt idx="489">
                  <c:v>0.38704581358609796</c:v>
                </c:pt>
                <c:pt idx="490">
                  <c:v>0.38783570300157977</c:v>
                </c:pt>
                <c:pt idx="491">
                  <c:v>0.38862559241706163</c:v>
                </c:pt>
                <c:pt idx="492">
                  <c:v>0.38941548183254343</c:v>
                </c:pt>
                <c:pt idx="493">
                  <c:v>0.39020537124802529</c:v>
                </c:pt>
                <c:pt idx="494">
                  <c:v>0.39099526066350709</c:v>
                </c:pt>
                <c:pt idx="495">
                  <c:v>0.39178515007898895</c:v>
                </c:pt>
                <c:pt idx="496">
                  <c:v>0.39257503949447076</c:v>
                </c:pt>
                <c:pt idx="497">
                  <c:v>0.39336492890995262</c:v>
                </c:pt>
                <c:pt idx="498">
                  <c:v>0.39415481832543442</c:v>
                </c:pt>
                <c:pt idx="499">
                  <c:v>0.39494470774091628</c:v>
                </c:pt>
                <c:pt idx="500">
                  <c:v>0.39573459715639808</c:v>
                </c:pt>
                <c:pt idx="501">
                  <c:v>0.39652448657187994</c:v>
                </c:pt>
                <c:pt idx="502">
                  <c:v>0.39731437598736175</c:v>
                </c:pt>
                <c:pt idx="503">
                  <c:v>0.3981042654028436</c:v>
                </c:pt>
                <c:pt idx="504">
                  <c:v>0.39889415481832541</c:v>
                </c:pt>
                <c:pt idx="505">
                  <c:v>0.39968404423380727</c:v>
                </c:pt>
                <c:pt idx="506">
                  <c:v>0.40047393364928913</c:v>
                </c:pt>
                <c:pt idx="507">
                  <c:v>0.40126382306477093</c:v>
                </c:pt>
                <c:pt idx="508">
                  <c:v>0.40205371248025279</c:v>
                </c:pt>
                <c:pt idx="509">
                  <c:v>0.40284360189573459</c:v>
                </c:pt>
                <c:pt idx="510">
                  <c:v>0.40363349131121645</c:v>
                </c:pt>
                <c:pt idx="511">
                  <c:v>0.40442338072669826</c:v>
                </c:pt>
                <c:pt idx="512">
                  <c:v>0.40521327014218012</c:v>
                </c:pt>
                <c:pt idx="513">
                  <c:v>0.40600315955766192</c:v>
                </c:pt>
                <c:pt idx="514">
                  <c:v>0.40679304897314378</c:v>
                </c:pt>
                <c:pt idx="515">
                  <c:v>0.40758293838862558</c:v>
                </c:pt>
                <c:pt idx="516">
                  <c:v>0.40837282780410744</c:v>
                </c:pt>
                <c:pt idx="517">
                  <c:v>0.40916271721958924</c:v>
                </c:pt>
                <c:pt idx="518">
                  <c:v>0.4099526066350711</c:v>
                </c:pt>
                <c:pt idx="519">
                  <c:v>0.41074249605055291</c:v>
                </c:pt>
                <c:pt idx="520">
                  <c:v>0.41153238546603477</c:v>
                </c:pt>
                <c:pt idx="521">
                  <c:v>0.41232227488151657</c:v>
                </c:pt>
                <c:pt idx="522">
                  <c:v>0.41311216429699843</c:v>
                </c:pt>
                <c:pt idx="523">
                  <c:v>0.41390205371248023</c:v>
                </c:pt>
                <c:pt idx="524">
                  <c:v>0.41469194312796209</c:v>
                </c:pt>
                <c:pt idx="525">
                  <c:v>0.4154818325434439</c:v>
                </c:pt>
                <c:pt idx="526">
                  <c:v>0.41627172195892576</c:v>
                </c:pt>
                <c:pt idx="527">
                  <c:v>0.41706161137440756</c:v>
                </c:pt>
                <c:pt idx="528">
                  <c:v>0.41785150078988942</c:v>
                </c:pt>
                <c:pt idx="529">
                  <c:v>0.41864139020537122</c:v>
                </c:pt>
                <c:pt idx="530">
                  <c:v>0.41943127962085308</c:v>
                </c:pt>
                <c:pt idx="531">
                  <c:v>0.42022116903633494</c:v>
                </c:pt>
                <c:pt idx="532">
                  <c:v>0.42101105845181674</c:v>
                </c:pt>
                <c:pt idx="533">
                  <c:v>0.4218009478672986</c:v>
                </c:pt>
                <c:pt idx="534">
                  <c:v>0.42259083728278041</c:v>
                </c:pt>
                <c:pt idx="535">
                  <c:v>0.42338072669826227</c:v>
                </c:pt>
                <c:pt idx="536">
                  <c:v>0.42417061611374407</c:v>
                </c:pt>
                <c:pt idx="537">
                  <c:v>0.42496050552922593</c:v>
                </c:pt>
                <c:pt idx="538">
                  <c:v>0.42575039494470773</c:v>
                </c:pt>
                <c:pt idx="539">
                  <c:v>0.42654028436018959</c:v>
                </c:pt>
                <c:pt idx="540">
                  <c:v>0.4273301737756714</c:v>
                </c:pt>
                <c:pt idx="541">
                  <c:v>0.42812006319115326</c:v>
                </c:pt>
                <c:pt idx="542">
                  <c:v>0.42890995260663506</c:v>
                </c:pt>
                <c:pt idx="543">
                  <c:v>0.42969984202211692</c:v>
                </c:pt>
                <c:pt idx="544">
                  <c:v>0.43048973143759872</c:v>
                </c:pt>
                <c:pt idx="545">
                  <c:v>0.43127962085308058</c:v>
                </c:pt>
                <c:pt idx="546">
                  <c:v>0.43206951026856238</c:v>
                </c:pt>
                <c:pt idx="547">
                  <c:v>0.43285939968404424</c:v>
                </c:pt>
                <c:pt idx="548">
                  <c:v>0.43364928909952605</c:v>
                </c:pt>
                <c:pt idx="549">
                  <c:v>0.43443917851500791</c:v>
                </c:pt>
                <c:pt idx="550">
                  <c:v>0.43522906793048971</c:v>
                </c:pt>
                <c:pt idx="551">
                  <c:v>0.43601895734597157</c:v>
                </c:pt>
                <c:pt idx="552">
                  <c:v>0.43680884676145337</c:v>
                </c:pt>
                <c:pt idx="553">
                  <c:v>0.43759873617693523</c:v>
                </c:pt>
                <c:pt idx="554">
                  <c:v>0.43838862559241704</c:v>
                </c:pt>
                <c:pt idx="555">
                  <c:v>0.4391785150078989</c:v>
                </c:pt>
                <c:pt idx="556">
                  <c:v>0.4399684044233807</c:v>
                </c:pt>
                <c:pt idx="557">
                  <c:v>0.44075829383886256</c:v>
                </c:pt>
                <c:pt idx="558">
                  <c:v>0.44154818325434442</c:v>
                </c:pt>
                <c:pt idx="559">
                  <c:v>0.44233807266982622</c:v>
                </c:pt>
                <c:pt idx="560">
                  <c:v>0.44312796208530808</c:v>
                </c:pt>
                <c:pt idx="561">
                  <c:v>0.44391785150078988</c:v>
                </c:pt>
                <c:pt idx="562">
                  <c:v>0.44470774091627174</c:v>
                </c:pt>
                <c:pt idx="563">
                  <c:v>0.44549763033175355</c:v>
                </c:pt>
                <c:pt idx="564">
                  <c:v>0.44628751974723541</c:v>
                </c:pt>
                <c:pt idx="565">
                  <c:v>0.44707740916271721</c:v>
                </c:pt>
                <c:pt idx="566">
                  <c:v>0.44786729857819907</c:v>
                </c:pt>
                <c:pt idx="567">
                  <c:v>0.44865718799368087</c:v>
                </c:pt>
                <c:pt idx="568">
                  <c:v>0.44944707740916273</c:v>
                </c:pt>
                <c:pt idx="569">
                  <c:v>0.45023696682464454</c:v>
                </c:pt>
                <c:pt idx="570">
                  <c:v>0.45102685624012639</c:v>
                </c:pt>
                <c:pt idx="571">
                  <c:v>0.4518167456556082</c:v>
                </c:pt>
                <c:pt idx="572">
                  <c:v>0.45260663507109006</c:v>
                </c:pt>
                <c:pt idx="573">
                  <c:v>0.45339652448657186</c:v>
                </c:pt>
                <c:pt idx="574">
                  <c:v>0.45418641390205372</c:v>
                </c:pt>
                <c:pt idx="575">
                  <c:v>0.45497630331753552</c:v>
                </c:pt>
                <c:pt idx="576">
                  <c:v>0.45576619273301738</c:v>
                </c:pt>
                <c:pt idx="577">
                  <c:v>0.45655608214849919</c:v>
                </c:pt>
                <c:pt idx="578">
                  <c:v>0.45734597156398105</c:v>
                </c:pt>
                <c:pt idx="579">
                  <c:v>0.45813586097946285</c:v>
                </c:pt>
                <c:pt idx="580">
                  <c:v>0.45892575039494471</c:v>
                </c:pt>
                <c:pt idx="581">
                  <c:v>0.45971563981042651</c:v>
                </c:pt>
                <c:pt idx="582">
                  <c:v>0.46050552922590837</c:v>
                </c:pt>
                <c:pt idx="583">
                  <c:v>0.46129541864139023</c:v>
                </c:pt>
                <c:pt idx="584">
                  <c:v>0.46208530805687204</c:v>
                </c:pt>
                <c:pt idx="585">
                  <c:v>0.46287519747235389</c:v>
                </c:pt>
                <c:pt idx="586">
                  <c:v>0.4636650868878357</c:v>
                </c:pt>
                <c:pt idx="587">
                  <c:v>0.46445497630331756</c:v>
                </c:pt>
                <c:pt idx="588">
                  <c:v>0.46524486571879936</c:v>
                </c:pt>
                <c:pt idx="589">
                  <c:v>0.46603475513428122</c:v>
                </c:pt>
                <c:pt idx="590">
                  <c:v>0.46682464454976302</c:v>
                </c:pt>
                <c:pt idx="591">
                  <c:v>0.46761453396524488</c:v>
                </c:pt>
                <c:pt idx="592">
                  <c:v>0.46840442338072669</c:v>
                </c:pt>
                <c:pt idx="593">
                  <c:v>0.46919431279620855</c:v>
                </c:pt>
                <c:pt idx="594">
                  <c:v>0.46998420221169035</c:v>
                </c:pt>
                <c:pt idx="595">
                  <c:v>0.47077409162717221</c:v>
                </c:pt>
                <c:pt idx="596">
                  <c:v>0.47156398104265401</c:v>
                </c:pt>
                <c:pt idx="597">
                  <c:v>0.47235387045813587</c:v>
                </c:pt>
                <c:pt idx="598">
                  <c:v>0.47314375987361768</c:v>
                </c:pt>
                <c:pt idx="599">
                  <c:v>0.47393364928909953</c:v>
                </c:pt>
                <c:pt idx="600">
                  <c:v>0.47472353870458134</c:v>
                </c:pt>
                <c:pt idx="601">
                  <c:v>0.4755134281200632</c:v>
                </c:pt>
                <c:pt idx="602">
                  <c:v>0.476303317535545</c:v>
                </c:pt>
                <c:pt idx="603">
                  <c:v>0.47709320695102686</c:v>
                </c:pt>
                <c:pt idx="604">
                  <c:v>0.47788309636650866</c:v>
                </c:pt>
                <c:pt idx="605">
                  <c:v>0.47867298578199052</c:v>
                </c:pt>
                <c:pt idx="606">
                  <c:v>0.47946287519747233</c:v>
                </c:pt>
                <c:pt idx="607">
                  <c:v>0.48025276461295419</c:v>
                </c:pt>
                <c:pt idx="608">
                  <c:v>0.48104265402843605</c:v>
                </c:pt>
                <c:pt idx="609">
                  <c:v>0.48183254344391785</c:v>
                </c:pt>
                <c:pt idx="610">
                  <c:v>0.48262243285939971</c:v>
                </c:pt>
                <c:pt idx="611">
                  <c:v>0.48341232227488151</c:v>
                </c:pt>
                <c:pt idx="612">
                  <c:v>0.48420221169036337</c:v>
                </c:pt>
                <c:pt idx="613">
                  <c:v>0.48499210110584517</c:v>
                </c:pt>
                <c:pt idx="614">
                  <c:v>0.48578199052132703</c:v>
                </c:pt>
                <c:pt idx="615">
                  <c:v>0.48657187993680884</c:v>
                </c:pt>
                <c:pt idx="616">
                  <c:v>0.4873617693522907</c:v>
                </c:pt>
                <c:pt idx="617">
                  <c:v>0.4881516587677725</c:v>
                </c:pt>
                <c:pt idx="618">
                  <c:v>0.48894154818325436</c:v>
                </c:pt>
                <c:pt idx="619">
                  <c:v>0.48973143759873616</c:v>
                </c:pt>
                <c:pt idx="620">
                  <c:v>0.49052132701421802</c:v>
                </c:pt>
                <c:pt idx="621">
                  <c:v>0.49131121642969983</c:v>
                </c:pt>
                <c:pt idx="622">
                  <c:v>0.49210110584518169</c:v>
                </c:pt>
                <c:pt idx="623">
                  <c:v>0.49289099526066349</c:v>
                </c:pt>
                <c:pt idx="624">
                  <c:v>0.49368088467614535</c:v>
                </c:pt>
                <c:pt idx="625">
                  <c:v>0.49447077409162715</c:v>
                </c:pt>
                <c:pt idx="626">
                  <c:v>0.49526066350710901</c:v>
                </c:pt>
                <c:pt idx="627">
                  <c:v>0.49605055292259082</c:v>
                </c:pt>
                <c:pt idx="628">
                  <c:v>0.49684044233807267</c:v>
                </c:pt>
                <c:pt idx="629">
                  <c:v>0.49763033175355448</c:v>
                </c:pt>
                <c:pt idx="630">
                  <c:v>0.49842022116903634</c:v>
                </c:pt>
                <c:pt idx="631">
                  <c:v>0.49921011058451814</c:v>
                </c:pt>
                <c:pt idx="632">
                  <c:v>0.5</c:v>
                </c:pt>
                <c:pt idx="633">
                  <c:v>0.50078988941548186</c:v>
                </c:pt>
                <c:pt idx="634">
                  <c:v>0.50157977883096372</c:v>
                </c:pt>
                <c:pt idx="635">
                  <c:v>0.50236966824644547</c:v>
                </c:pt>
                <c:pt idx="636">
                  <c:v>0.50315955766192733</c:v>
                </c:pt>
                <c:pt idx="637">
                  <c:v>0.50394944707740918</c:v>
                </c:pt>
                <c:pt idx="638">
                  <c:v>0.50473933649289104</c:v>
                </c:pt>
                <c:pt idx="639">
                  <c:v>0.50552922590837279</c:v>
                </c:pt>
                <c:pt idx="640">
                  <c:v>0.50631911532385465</c:v>
                </c:pt>
                <c:pt idx="641">
                  <c:v>0.50710900473933651</c:v>
                </c:pt>
                <c:pt idx="642">
                  <c:v>0.50789889415481837</c:v>
                </c:pt>
                <c:pt idx="643">
                  <c:v>0.50868878357030012</c:v>
                </c:pt>
                <c:pt idx="644">
                  <c:v>0.50947867298578198</c:v>
                </c:pt>
                <c:pt idx="645">
                  <c:v>0.51026856240126384</c:v>
                </c:pt>
                <c:pt idx="646">
                  <c:v>0.5110584518167457</c:v>
                </c:pt>
                <c:pt idx="647">
                  <c:v>0.51184834123222744</c:v>
                </c:pt>
                <c:pt idx="648">
                  <c:v>0.5126382306477093</c:v>
                </c:pt>
                <c:pt idx="649">
                  <c:v>0.51342812006319116</c:v>
                </c:pt>
                <c:pt idx="650">
                  <c:v>0.51421800947867302</c:v>
                </c:pt>
                <c:pt idx="651">
                  <c:v>0.51500789889415477</c:v>
                </c:pt>
                <c:pt idx="652">
                  <c:v>0.51579778830963663</c:v>
                </c:pt>
                <c:pt idx="653">
                  <c:v>0.51658767772511849</c:v>
                </c:pt>
                <c:pt idx="654">
                  <c:v>0.51737756714060035</c:v>
                </c:pt>
                <c:pt idx="655">
                  <c:v>0.5181674565560821</c:v>
                </c:pt>
                <c:pt idx="656">
                  <c:v>0.51895734597156395</c:v>
                </c:pt>
                <c:pt idx="657">
                  <c:v>0.51974723538704581</c:v>
                </c:pt>
                <c:pt idx="658">
                  <c:v>0.52053712480252767</c:v>
                </c:pt>
                <c:pt idx="659">
                  <c:v>0.52132701421800953</c:v>
                </c:pt>
                <c:pt idx="660">
                  <c:v>0.52211690363349128</c:v>
                </c:pt>
                <c:pt idx="661">
                  <c:v>0.52290679304897314</c:v>
                </c:pt>
                <c:pt idx="662">
                  <c:v>0.523696682464455</c:v>
                </c:pt>
                <c:pt idx="663">
                  <c:v>0.52448657187993686</c:v>
                </c:pt>
                <c:pt idx="664">
                  <c:v>0.52527646129541861</c:v>
                </c:pt>
                <c:pt idx="665">
                  <c:v>0.52606635071090047</c:v>
                </c:pt>
                <c:pt idx="666">
                  <c:v>0.52685624012638232</c:v>
                </c:pt>
                <c:pt idx="667">
                  <c:v>0.52764612954186418</c:v>
                </c:pt>
                <c:pt idx="668">
                  <c:v>0.52843601895734593</c:v>
                </c:pt>
                <c:pt idx="669">
                  <c:v>0.52922590837282779</c:v>
                </c:pt>
                <c:pt idx="670">
                  <c:v>0.53001579778830965</c:v>
                </c:pt>
                <c:pt idx="671">
                  <c:v>0.53080568720379151</c:v>
                </c:pt>
                <c:pt idx="672">
                  <c:v>0.53159557661927326</c:v>
                </c:pt>
                <c:pt idx="673">
                  <c:v>0.53238546603475512</c:v>
                </c:pt>
                <c:pt idx="674">
                  <c:v>0.53317535545023698</c:v>
                </c:pt>
                <c:pt idx="675">
                  <c:v>0.53396524486571884</c:v>
                </c:pt>
                <c:pt idx="676">
                  <c:v>0.53475513428120058</c:v>
                </c:pt>
                <c:pt idx="677">
                  <c:v>0.53554502369668244</c:v>
                </c:pt>
                <c:pt idx="678">
                  <c:v>0.5363349131121643</c:v>
                </c:pt>
                <c:pt idx="679">
                  <c:v>0.53712480252764616</c:v>
                </c:pt>
                <c:pt idx="680">
                  <c:v>0.53791469194312791</c:v>
                </c:pt>
                <c:pt idx="681">
                  <c:v>0.53870458135860977</c:v>
                </c:pt>
                <c:pt idx="682">
                  <c:v>0.53949447077409163</c:v>
                </c:pt>
                <c:pt idx="683">
                  <c:v>0.54028436018957349</c:v>
                </c:pt>
                <c:pt idx="684">
                  <c:v>0.54107424960505535</c:v>
                </c:pt>
                <c:pt idx="685">
                  <c:v>0.54186413902053709</c:v>
                </c:pt>
                <c:pt idx="686">
                  <c:v>0.54265402843601895</c:v>
                </c:pt>
                <c:pt idx="687">
                  <c:v>0.54344391785150081</c:v>
                </c:pt>
                <c:pt idx="688">
                  <c:v>0.54423380726698267</c:v>
                </c:pt>
                <c:pt idx="689">
                  <c:v>0.54502369668246442</c:v>
                </c:pt>
                <c:pt idx="690">
                  <c:v>0.54581358609794628</c:v>
                </c:pt>
                <c:pt idx="691">
                  <c:v>0.54660347551342814</c:v>
                </c:pt>
                <c:pt idx="692">
                  <c:v>0.54739336492891</c:v>
                </c:pt>
                <c:pt idx="693">
                  <c:v>0.54818325434439175</c:v>
                </c:pt>
                <c:pt idx="694">
                  <c:v>0.54897314375987361</c:v>
                </c:pt>
                <c:pt idx="695">
                  <c:v>0.54976303317535546</c:v>
                </c:pt>
                <c:pt idx="696">
                  <c:v>0.55055292259083732</c:v>
                </c:pt>
                <c:pt idx="697">
                  <c:v>0.55134281200631907</c:v>
                </c:pt>
                <c:pt idx="698">
                  <c:v>0.55213270142180093</c:v>
                </c:pt>
                <c:pt idx="699">
                  <c:v>0.55292259083728279</c:v>
                </c:pt>
                <c:pt idx="700">
                  <c:v>0.55371248025276465</c:v>
                </c:pt>
                <c:pt idx="701">
                  <c:v>0.5545023696682464</c:v>
                </c:pt>
                <c:pt idx="702">
                  <c:v>0.55529225908372826</c:v>
                </c:pt>
                <c:pt idx="703">
                  <c:v>0.55608214849921012</c:v>
                </c:pt>
                <c:pt idx="704">
                  <c:v>0.55687203791469198</c:v>
                </c:pt>
                <c:pt idx="705">
                  <c:v>0.55766192733017372</c:v>
                </c:pt>
                <c:pt idx="706">
                  <c:v>0.55845181674565558</c:v>
                </c:pt>
                <c:pt idx="707">
                  <c:v>0.55924170616113744</c:v>
                </c:pt>
                <c:pt idx="708">
                  <c:v>0.5600315955766193</c:v>
                </c:pt>
                <c:pt idx="709">
                  <c:v>0.56082148499210116</c:v>
                </c:pt>
                <c:pt idx="710">
                  <c:v>0.56161137440758291</c:v>
                </c:pt>
                <c:pt idx="711">
                  <c:v>0.56240126382306477</c:v>
                </c:pt>
                <c:pt idx="712">
                  <c:v>0.56319115323854663</c:v>
                </c:pt>
                <c:pt idx="713">
                  <c:v>0.56398104265402849</c:v>
                </c:pt>
                <c:pt idx="714">
                  <c:v>0.56477093206951023</c:v>
                </c:pt>
                <c:pt idx="715">
                  <c:v>0.56556082148499209</c:v>
                </c:pt>
                <c:pt idx="716">
                  <c:v>0.56635071090047395</c:v>
                </c:pt>
                <c:pt idx="717">
                  <c:v>0.56714060031595581</c:v>
                </c:pt>
                <c:pt idx="718">
                  <c:v>0.56793048973143756</c:v>
                </c:pt>
                <c:pt idx="719">
                  <c:v>0.56872037914691942</c:v>
                </c:pt>
                <c:pt idx="720">
                  <c:v>0.56951026856240128</c:v>
                </c:pt>
                <c:pt idx="721">
                  <c:v>0.57030015797788314</c:v>
                </c:pt>
                <c:pt idx="722">
                  <c:v>0.57109004739336489</c:v>
                </c:pt>
                <c:pt idx="723">
                  <c:v>0.57187993680884674</c:v>
                </c:pt>
                <c:pt idx="724">
                  <c:v>0.5726698262243286</c:v>
                </c:pt>
                <c:pt idx="725">
                  <c:v>0.57345971563981046</c:v>
                </c:pt>
                <c:pt idx="726">
                  <c:v>0.57424960505529221</c:v>
                </c:pt>
                <c:pt idx="727">
                  <c:v>0.57503949447077407</c:v>
                </c:pt>
                <c:pt idx="728">
                  <c:v>0.57582938388625593</c:v>
                </c:pt>
                <c:pt idx="729">
                  <c:v>0.57661927330173779</c:v>
                </c:pt>
                <c:pt idx="730">
                  <c:v>0.57740916271721954</c:v>
                </c:pt>
                <c:pt idx="731">
                  <c:v>0.5781990521327014</c:v>
                </c:pt>
                <c:pt idx="732">
                  <c:v>0.57898894154818326</c:v>
                </c:pt>
                <c:pt idx="733">
                  <c:v>0.57977883096366511</c:v>
                </c:pt>
                <c:pt idx="734">
                  <c:v>0.58056872037914697</c:v>
                </c:pt>
                <c:pt idx="735">
                  <c:v>0.58135860979462872</c:v>
                </c:pt>
                <c:pt idx="736">
                  <c:v>0.58214849921011058</c:v>
                </c:pt>
                <c:pt idx="737">
                  <c:v>0.58293838862559244</c:v>
                </c:pt>
                <c:pt idx="738">
                  <c:v>0.5837282780410743</c:v>
                </c:pt>
                <c:pt idx="739">
                  <c:v>0.58451816745655605</c:v>
                </c:pt>
                <c:pt idx="740">
                  <c:v>0.58530805687203791</c:v>
                </c:pt>
                <c:pt idx="741">
                  <c:v>0.58609794628751977</c:v>
                </c:pt>
                <c:pt idx="742">
                  <c:v>0.58688783570300163</c:v>
                </c:pt>
                <c:pt idx="743">
                  <c:v>0.58767772511848337</c:v>
                </c:pt>
                <c:pt idx="744">
                  <c:v>0.58846761453396523</c:v>
                </c:pt>
                <c:pt idx="745">
                  <c:v>0.58925750394944709</c:v>
                </c:pt>
                <c:pt idx="746">
                  <c:v>0.59004739336492895</c:v>
                </c:pt>
                <c:pt idx="747">
                  <c:v>0.5908372827804107</c:v>
                </c:pt>
                <c:pt idx="748">
                  <c:v>0.59162717219589256</c:v>
                </c:pt>
                <c:pt idx="749">
                  <c:v>0.59241706161137442</c:v>
                </c:pt>
                <c:pt idx="750">
                  <c:v>0.59320695102685628</c:v>
                </c:pt>
                <c:pt idx="751">
                  <c:v>0.59399684044233803</c:v>
                </c:pt>
                <c:pt idx="752">
                  <c:v>0.59478672985781988</c:v>
                </c:pt>
                <c:pt idx="753">
                  <c:v>0.59557661927330174</c:v>
                </c:pt>
                <c:pt idx="754">
                  <c:v>0.5963665086887836</c:v>
                </c:pt>
                <c:pt idx="755">
                  <c:v>0.59715639810426535</c:v>
                </c:pt>
                <c:pt idx="756">
                  <c:v>0.59794628751974721</c:v>
                </c:pt>
                <c:pt idx="757">
                  <c:v>0.59873617693522907</c:v>
                </c:pt>
                <c:pt idx="758">
                  <c:v>0.59952606635071093</c:v>
                </c:pt>
                <c:pt idx="759">
                  <c:v>0.60031595576619279</c:v>
                </c:pt>
                <c:pt idx="760">
                  <c:v>0.60110584518167454</c:v>
                </c:pt>
                <c:pt idx="761">
                  <c:v>0.6018957345971564</c:v>
                </c:pt>
                <c:pt idx="762">
                  <c:v>0.60268562401263825</c:v>
                </c:pt>
                <c:pt idx="763">
                  <c:v>0.60347551342812011</c:v>
                </c:pt>
                <c:pt idx="764">
                  <c:v>0.60426540284360186</c:v>
                </c:pt>
                <c:pt idx="765">
                  <c:v>0.60505529225908372</c:v>
                </c:pt>
                <c:pt idx="766">
                  <c:v>0.60584518167456558</c:v>
                </c:pt>
                <c:pt idx="767">
                  <c:v>0.60663507109004744</c:v>
                </c:pt>
                <c:pt idx="768">
                  <c:v>0.60742496050552919</c:v>
                </c:pt>
                <c:pt idx="769">
                  <c:v>0.60821484992101105</c:v>
                </c:pt>
                <c:pt idx="770">
                  <c:v>0.60900473933649291</c:v>
                </c:pt>
                <c:pt idx="771">
                  <c:v>0.60979462875197477</c:v>
                </c:pt>
                <c:pt idx="772">
                  <c:v>0.61058451816745651</c:v>
                </c:pt>
                <c:pt idx="773">
                  <c:v>0.61137440758293837</c:v>
                </c:pt>
                <c:pt idx="774">
                  <c:v>0.61216429699842023</c:v>
                </c:pt>
                <c:pt idx="775">
                  <c:v>0.61295418641390209</c:v>
                </c:pt>
                <c:pt idx="776">
                  <c:v>0.61374407582938384</c:v>
                </c:pt>
                <c:pt idx="777">
                  <c:v>0.6145339652448657</c:v>
                </c:pt>
                <c:pt idx="778">
                  <c:v>0.61532385466034756</c:v>
                </c:pt>
                <c:pt idx="779">
                  <c:v>0.61611374407582942</c:v>
                </c:pt>
                <c:pt idx="780">
                  <c:v>0.61690363349131117</c:v>
                </c:pt>
                <c:pt idx="781">
                  <c:v>0.61769352290679302</c:v>
                </c:pt>
                <c:pt idx="782">
                  <c:v>0.61848341232227488</c:v>
                </c:pt>
                <c:pt idx="783">
                  <c:v>0.61927330173775674</c:v>
                </c:pt>
                <c:pt idx="784">
                  <c:v>0.6200631911532386</c:v>
                </c:pt>
                <c:pt idx="785">
                  <c:v>0.62085308056872035</c:v>
                </c:pt>
                <c:pt idx="786">
                  <c:v>0.62164296998420221</c:v>
                </c:pt>
                <c:pt idx="787">
                  <c:v>0.62243285939968407</c:v>
                </c:pt>
                <c:pt idx="788">
                  <c:v>0.62322274881516593</c:v>
                </c:pt>
                <c:pt idx="789">
                  <c:v>0.62401263823064768</c:v>
                </c:pt>
                <c:pt idx="790">
                  <c:v>0.62480252764612954</c:v>
                </c:pt>
                <c:pt idx="791">
                  <c:v>0.62559241706161139</c:v>
                </c:pt>
                <c:pt idx="792">
                  <c:v>0.62638230647709325</c:v>
                </c:pt>
                <c:pt idx="793">
                  <c:v>0.627172195892575</c:v>
                </c:pt>
                <c:pt idx="794">
                  <c:v>0.62796208530805686</c:v>
                </c:pt>
                <c:pt idx="795">
                  <c:v>0.62875197472353872</c:v>
                </c:pt>
                <c:pt idx="796">
                  <c:v>0.62954186413902058</c:v>
                </c:pt>
                <c:pt idx="797">
                  <c:v>0.63033175355450233</c:v>
                </c:pt>
                <c:pt idx="798">
                  <c:v>0.63112164296998419</c:v>
                </c:pt>
                <c:pt idx="799">
                  <c:v>0.63191153238546605</c:v>
                </c:pt>
                <c:pt idx="800">
                  <c:v>0.63270142180094791</c:v>
                </c:pt>
                <c:pt idx="801">
                  <c:v>0.63349131121642965</c:v>
                </c:pt>
                <c:pt idx="802">
                  <c:v>0.63428120063191151</c:v>
                </c:pt>
                <c:pt idx="803">
                  <c:v>0.63507109004739337</c:v>
                </c:pt>
                <c:pt idx="804">
                  <c:v>0.63586097946287523</c:v>
                </c:pt>
                <c:pt idx="805">
                  <c:v>0.63665086887835698</c:v>
                </c:pt>
                <c:pt idx="806">
                  <c:v>0.63744075829383884</c:v>
                </c:pt>
                <c:pt idx="807">
                  <c:v>0.6382306477093207</c:v>
                </c:pt>
                <c:pt idx="808">
                  <c:v>0.63902053712480256</c:v>
                </c:pt>
                <c:pt idx="809">
                  <c:v>0.6398104265402843</c:v>
                </c:pt>
                <c:pt idx="810">
                  <c:v>0.64060031595576616</c:v>
                </c:pt>
                <c:pt idx="811">
                  <c:v>0.64139020537124802</c:v>
                </c:pt>
                <c:pt idx="812">
                  <c:v>0.64218009478672988</c:v>
                </c:pt>
                <c:pt idx="813">
                  <c:v>0.64296998420221174</c:v>
                </c:pt>
                <c:pt idx="814">
                  <c:v>0.64375987361769349</c:v>
                </c:pt>
                <c:pt idx="815">
                  <c:v>0.64454976303317535</c:v>
                </c:pt>
                <c:pt idx="816">
                  <c:v>0.64533965244865721</c:v>
                </c:pt>
                <c:pt idx="817">
                  <c:v>0.64612954186413907</c:v>
                </c:pt>
                <c:pt idx="818">
                  <c:v>0.64691943127962082</c:v>
                </c:pt>
                <c:pt idx="819">
                  <c:v>0.64770932069510267</c:v>
                </c:pt>
                <c:pt idx="820">
                  <c:v>0.64849921011058453</c:v>
                </c:pt>
                <c:pt idx="821">
                  <c:v>0.64928909952606639</c:v>
                </c:pt>
                <c:pt idx="822">
                  <c:v>0.65007898894154814</c:v>
                </c:pt>
                <c:pt idx="823">
                  <c:v>0.65086887835703</c:v>
                </c:pt>
                <c:pt idx="824">
                  <c:v>0.65165876777251186</c:v>
                </c:pt>
                <c:pt idx="825">
                  <c:v>0.65244865718799372</c:v>
                </c:pt>
                <c:pt idx="826">
                  <c:v>0.65323854660347547</c:v>
                </c:pt>
                <c:pt idx="827">
                  <c:v>0.65402843601895733</c:v>
                </c:pt>
                <c:pt idx="828">
                  <c:v>0.65481832543443919</c:v>
                </c:pt>
                <c:pt idx="829">
                  <c:v>0.65560821484992104</c:v>
                </c:pt>
                <c:pt idx="830">
                  <c:v>0.65639810426540279</c:v>
                </c:pt>
                <c:pt idx="831">
                  <c:v>0.65718799368088465</c:v>
                </c:pt>
                <c:pt idx="832">
                  <c:v>0.65797788309636651</c:v>
                </c:pt>
                <c:pt idx="833">
                  <c:v>0.65876777251184837</c:v>
                </c:pt>
                <c:pt idx="834">
                  <c:v>0.65955766192733012</c:v>
                </c:pt>
                <c:pt idx="835">
                  <c:v>0.66034755134281198</c:v>
                </c:pt>
                <c:pt idx="836">
                  <c:v>0.66113744075829384</c:v>
                </c:pt>
                <c:pt idx="837">
                  <c:v>0.6619273301737757</c:v>
                </c:pt>
                <c:pt idx="838">
                  <c:v>0.66271721958925756</c:v>
                </c:pt>
                <c:pt idx="839">
                  <c:v>0.6635071090047393</c:v>
                </c:pt>
                <c:pt idx="840">
                  <c:v>0.66429699842022116</c:v>
                </c:pt>
                <c:pt idx="841">
                  <c:v>0.66508688783570302</c:v>
                </c:pt>
                <c:pt idx="842">
                  <c:v>0.66587677725118488</c:v>
                </c:pt>
                <c:pt idx="843">
                  <c:v>0.66666666666666663</c:v>
                </c:pt>
                <c:pt idx="844">
                  <c:v>0.66745655608214849</c:v>
                </c:pt>
                <c:pt idx="845">
                  <c:v>0.66824644549763035</c:v>
                </c:pt>
                <c:pt idx="846">
                  <c:v>0.66903633491311221</c:v>
                </c:pt>
                <c:pt idx="847">
                  <c:v>0.66982622432859396</c:v>
                </c:pt>
                <c:pt idx="848">
                  <c:v>0.67061611374407581</c:v>
                </c:pt>
                <c:pt idx="849">
                  <c:v>0.67140600315955767</c:v>
                </c:pt>
                <c:pt idx="850">
                  <c:v>0.67219589257503953</c:v>
                </c:pt>
                <c:pt idx="851">
                  <c:v>0.67298578199052128</c:v>
                </c:pt>
                <c:pt idx="852">
                  <c:v>0.67377567140600314</c:v>
                </c:pt>
                <c:pt idx="853">
                  <c:v>0.674565560821485</c:v>
                </c:pt>
                <c:pt idx="854">
                  <c:v>0.67535545023696686</c:v>
                </c:pt>
                <c:pt idx="855">
                  <c:v>0.67614533965244861</c:v>
                </c:pt>
                <c:pt idx="856">
                  <c:v>0.67693522906793047</c:v>
                </c:pt>
                <c:pt idx="857">
                  <c:v>0.67772511848341233</c:v>
                </c:pt>
                <c:pt idx="858">
                  <c:v>0.67851500789889418</c:v>
                </c:pt>
                <c:pt idx="859">
                  <c:v>0.67930489731437593</c:v>
                </c:pt>
                <c:pt idx="860">
                  <c:v>0.68009478672985779</c:v>
                </c:pt>
                <c:pt idx="861">
                  <c:v>0.68088467614533965</c:v>
                </c:pt>
                <c:pt idx="862">
                  <c:v>0.68167456556082151</c:v>
                </c:pt>
                <c:pt idx="863">
                  <c:v>0.68246445497630337</c:v>
                </c:pt>
                <c:pt idx="864">
                  <c:v>0.68325434439178512</c:v>
                </c:pt>
                <c:pt idx="865">
                  <c:v>0.68404423380726698</c:v>
                </c:pt>
                <c:pt idx="866">
                  <c:v>0.68483412322274884</c:v>
                </c:pt>
                <c:pt idx="867">
                  <c:v>0.6856240126382307</c:v>
                </c:pt>
                <c:pt idx="868">
                  <c:v>0.68641390205371244</c:v>
                </c:pt>
                <c:pt idx="869">
                  <c:v>0.6872037914691943</c:v>
                </c:pt>
                <c:pt idx="870">
                  <c:v>0.68799368088467616</c:v>
                </c:pt>
                <c:pt idx="871">
                  <c:v>0.68878357030015802</c:v>
                </c:pt>
                <c:pt idx="872">
                  <c:v>0.68957345971563977</c:v>
                </c:pt>
                <c:pt idx="873">
                  <c:v>0.69036334913112163</c:v>
                </c:pt>
                <c:pt idx="874">
                  <c:v>0.69115323854660349</c:v>
                </c:pt>
                <c:pt idx="875">
                  <c:v>0.69194312796208535</c:v>
                </c:pt>
                <c:pt idx="876">
                  <c:v>0.6927330173775671</c:v>
                </c:pt>
                <c:pt idx="877">
                  <c:v>0.69352290679304895</c:v>
                </c:pt>
                <c:pt idx="878">
                  <c:v>0.69431279620853081</c:v>
                </c:pt>
                <c:pt idx="879">
                  <c:v>0.69510268562401267</c:v>
                </c:pt>
                <c:pt idx="880">
                  <c:v>0.69589257503949442</c:v>
                </c:pt>
                <c:pt idx="881">
                  <c:v>0.69668246445497628</c:v>
                </c:pt>
                <c:pt idx="882">
                  <c:v>0.69747235387045814</c:v>
                </c:pt>
                <c:pt idx="883">
                  <c:v>0.69826224328594</c:v>
                </c:pt>
                <c:pt idx="884">
                  <c:v>0.69905213270142175</c:v>
                </c:pt>
                <c:pt idx="885">
                  <c:v>0.69984202211690361</c:v>
                </c:pt>
                <c:pt idx="886">
                  <c:v>0.70063191153238547</c:v>
                </c:pt>
                <c:pt idx="887">
                  <c:v>0.70142180094786732</c:v>
                </c:pt>
                <c:pt idx="888">
                  <c:v>0.70221169036334918</c:v>
                </c:pt>
                <c:pt idx="889">
                  <c:v>0.70300157977883093</c:v>
                </c:pt>
                <c:pt idx="890">
                  <c:v>0.70379146919431279</c:v>
                </c:pt>
                <c:pt idx="891">
                  <c:v>0.70458135860979465</c:v>
                </c:pt>
                <c:pt idx="892">
                  <c:v>0.70537124802527651</c:v>
                </c:pt>
                <c:pt idx="893">
                  <c:v>0.70616113744075826</c:v>
                </c:pt>
                <c:pt idx="894">
                  <c:v>0.70695102685624012</c:v>
                </c:pt>
                <c:pt idx="895">
                  <c:v>0.70774091627172198</c:v>
                </c:pt>
                <c:pt idx="896">
                  <c:v>0.70853080568720384</c:v>
                </c:pt>
                <c:pt idx="897">
                  <c:v>0.70932069510268558</c:v>
                </c:pt>
                <c:pt idx="898">
                  <c:v>0.71011058451816744</c:v>
                </c:pt>
                <c:pt idx="899">
                  <c:v>0.7109004739336493</c:v>
                </c:pt>
                <c:pt idx="900">
                  <c:v>0.71169036334913116</c:v>
                </c:pt>
                <c:pt idx="901">
                  <c:v>0.71248025276461291</c:v>
                </c:pt>
                <c:pt idx="902">
                  <c:v>0.71327014218009477</c:v>
                </c:pt>
                <c:pt idx="903">
                  <c:v>0.71406003159557663</c:v>
                </c:pt>
                <c:pt idx="904">
                  <c:v>0.71484992101105849</c:v>
                </c:pt>
                <c:pt idx="905">
                  <c:v>0.71563981042654023</c:v>
                </c:pt>
                <c:pt idx="906">
                  <c:v>0.71642969984202209</c:v>
                </c:pt>
                <c:pt idx="907">
                  <c:v>0.71721958925750395</c:v>
                </c:pt>
                <c:pt idx="908">
                  <c:v>0.71800947867298581</c:v>
                </c:pt>
                <c:pt idx="909">
                  <c:v>0.71879936808846756</c:v>
                </c:pt>
                <c:pt idx="910">
                  <c:v>0.71958925750394942</c:v>
                </c:pt>
                <c:pt idx="911">
                  <c:v>0.72037914691943128</c:v>
                </c:pt>
                <c:pt idx="912">
                  <c:v>0.72116903633491314</c:v>
                </c:pt>
                <c:pt idx="913">
                  <c:v>0.721958925750395</c:v>
                </c:pt>
                <c:pt idx="914">
                  <c:v>0.72274881516587675</c:v>
                </c:pt>
                <c:pt idx="915">
                  <c:v>0.7235387045813586</c:v>
                </c:pt>
                <c:pt idx="916">
                  <c:v>0.72432859399684046</c:v>
                </c:pt>
                <c:pt idx="917">
                  <c:v>0.72511848341232232</c:v>
                </c:pt>
                <c:pt idx="918">
                  <c:v>0.72590837282780407</c:v>
                </c:pt>
                <c:pt idx="919">
                  <c:v>0.72669826224328593</c:v>
                </c:pt>
                <c:pt idx="920">
                  <c:v>0.72748815165876779</c:v>
                </c:pt>
                <c:pt idx="921">
                  <c:v>0.72827804107424965</c:v>
                </c:pt>
                <c:pt idx="922">
                  <c:v>0.7290679304897314</c:v>
                </c:pt>
                <c:pt idx="923">
                  <c:v>0.72985781990521326</c:v>
                </c:pt>
                <c:pt idx="924">
                  <c:v>0.73064770932069512</c:v>
                </c:pt>
                <c:pt idx="925">
                  <c:v>0.73143759873617697</c:v>
                </c:pt>
                <c:pt idx="926">
                  <c:v>0.73222748815165872</c:v>
                </c:pt>
                <c:pt idx="927">
                  <c:v>0.73301737756714058</c:v>
                </c:pt>
                <c:pt idx="928">
                  <c:v>0.73380726698262244</c:v>
                </c:pt>
                <c:pt idx="929">
                  <c:v>0.7345971563981043</c:v>
                </c:pt>
                <c:pt idx="930">
                  <c:v>0.73538704581358605</c:v>
                </c:pt>
                <c:pt idx="931">
                  <c:v>0.73617693522906791</c:v>
                </c:pt>
                <c:pt idx="932">
                  <c:v>0.73696682464454977</c:v>
                </c:pt>
                <c:pt idx="933">
                  <c:v>0.73775671406003163</c:v>
                </c:pt>
                <c:pt idx="934">
                  <c:v>0.73854660347551337</c:v>
                </c:pt>
                <c:pt idx="935">
                  <c:v>0.73933649289099523</c:v>
                </c:pt>
                <c:pt idx="936">
                  <c:v>0.74012638230647709</c:v>
                </c:pt>
                <c:pt idx="937">
                  <c:v>0.74091627172195895</c:v>
                </c:pt>
                <c:pt idx="938">
                  <c:v>0.74170616113744081</c:v>
                </c:pt>
                <c:pt idx="939">
                  <c:v>0.74249605055292256</c:v>
                </c:pt>
                <c:pt idx="940">
                  <c:v>0.74328593996840442</c:v>
                </c:pt>
                <c:pt idx="941">
                  <c:v>0.74407582938388628</c:v>
                </c:pt>
                <c:pt idx="942">
                  <c:v>0.74486571879936814</c:v>
                </c:pt>
                <c:pt idx="943">
                  <c:v>0.74565560821484989</c:v>
                </c:pt>
                <c:pt idx="944">
                  <c:v>0.74644549763033174</c:v>
                </c:pt>
                <c:pt idx="945">
                  <c:v>0.7472353870458136</c:v>
                </c:pt>
                <c:pt idx="946">
                  <c:v>0.74802527646129546</c:v>
                </c:pt>
                <c:pt idx="947">
                  <c:v>0.74881516587677721</c:v>
                </c:pt>
                <c:pt idx="948">
                  <c:v>0.74960505529225907</c:v>
                </c:pt>
                <c:pt idx="949">
                  <c:v>0.75039494470774093</c:v>
                </c:pt>
                <c:pt idx="950">
                  <c:v>0.75118483412322279</c:v>
                </c:pt>
                <c:pt idx="951">
                  <c:v>0.75197472353870454</c:v>
                </c:pt>
                <c:pt idx="952">
                  <c:v>0.7527646129541864</c:v>
                </c:pt>
                <c:pt idx="953">
                  <c:v>0.75355450236966826</c:v>
                </c:pt>
                <c:pt idx="954">
                  <c:v>0.75434439178515011</c:v>
                </c:pt>
                <c:pt idx="955">
                  <c:v>0.75513428120063186</c:v>
                </c:pt>
                <c:pt idx="956">
                  <c:v>0.75592417061611372</c:v>
                </c:pt>
                <c:pt idx="957">
                  <c:v>0.75671406003159558</c:v>
                </c:pt>
                <c:pt idx="958">
                  <c:v>0.75750394944707744</c:v>
                </c:pt>
                <c:pt idx="959">
                  <c:v>0.75829383886255919</c:v>
                </c:pt>
                <c:pt idx="960">
                  <c:v>0.75908372827804105</c:v>
                </c:pt>
                <c:pt idx="961">
                  <c:v>0.75987361769352291</c:v>
                </c:pt>
                <c:pt idx="962">
                  <c:v>0.76066350710900477</c:v>
                </c:pt>
                <c:pt idx="963">
                  <c:v>0.76145339652448663</c:v>
                </c:pt>
                <c:pt idx="964">
                  <c:v>0.76224328593996837</c:v>
                </c:pt>
                <c:pt idx="965">
                  <c:v>0.76303317535545023</c:v>
                </c:pt>
                <c:pt idx="966">
                  <c:v>0.76382306477093209</c:v>
                </c:pt>
                <c:pt idx="967">
                  <c:v>0.76461295418641395</c:v>
                </c:pt>
                <c:pt idx="968">
                  <c:v>0.7654028436018957</c:v>
                </c:pt>
                <c:pt idx="969">
                  <c:v>0.76619273301737756</c:v>
                </c:pt>
                <c:pt idx="970">
                  <c:v>0.76698262243285942</c:v>
                </c:pt>
                <c:pt idx="971">
                  <c:v>0.76777251184834128</c:v>
                </c:pt>
                <c:pt idx="972">
                  <c:v>0.76856240126382303</c:v>
                </c:pt>
                <c:pt idx="973">
                  <c:v>0.76935229067930488</c:v>
                </c:pt>
                <c:pt idx="974">
                  <c:v>0.77014218009478674</c:v>
                </c:pt>
                <c:pt idx="975">
                  <c:v>0.7709320695102686</c:v>
                </c:pt>
                <c:pt idx="976">
                  <c:v>0.77172195892575035</c:v>
                </c:pt>
                <c:pt idx="977">
                  <c:v>0.77251184834123221</c:v>
                </c:pt>
                <c:pt idx="978">
                  <c:v>0.77330173775671407</c:v>
                </c:pt>
                <c:pt idx="979">
                  <c:v>0.77409162717219593</c:v>
                </c:pt>
                <c:pt idx="980">
                  <c:v>0.77488151658767768</c:v>
                </c:pt>
                <c:pt idx="981">
                  <c:v>0.77567140600315954</c:v>
                </c:pt>
                <c:pt idx="982">
                  <c:v>0.7764612954186414</c:v>
                </c:pt>
                <c:pt idx="983">
                  <c:v>0.77725118483412325</c:v>
                </c:pt>
                <c:pt idx="984">
                  <c:v>0.778041074249605</c:v>
                </c:pt>
                <c:pt idx="985">
                  <c:v>0.77883096366508686</c:v>
                </c:pt>
                <c:pt idx="986">
                  <c:v>0.77962085308056872</c:v>
                </c:pt>
                <c:pt idx="987">
                  <c:v>0.78041074249605058</c:v>
                </c:pt>
                <c:pt idx="988">
                  <c:v>0.78120063191153244</c:v>
                </c:pt>
                <c:pt idx="989">
                  <c:v>0.78199052132701419</c:v>
                </c:pt>
                <c:pt idx="990">
                  <c:v>0.78278041074249605</c:v>
                </c:pt>
                <c:pt idx="991">
                  <c:v>0.78357030015797791</c:v>
                </c:pt>
                <c:pt idx="992">
                  <c:v>0.78436018957345977</c:v>
                </c:pt>
                <c:pt idx="993">
                  <c:v>0.78515007898894151</c:v>
                </c:pt>
                <c:pt idx="994">
                  <c:v>0.78593996840442337</c:v>
                </c:pt>
                <c:pt idx="995">
                  <c:v>0.78672985781990523</c:v>
                </c:pt>
                <c:pt idx="996">
                  <c:v>0.78751974723538709</c:v>
                </c:pt>
                <c:pt idx="997">
                  <c:v>0.78830963665086884</c:v>
                </c:pt>
                <c:pt idx="998">
                  <c:v>0.7890995260663507</c:v>
                </c:pt>
                <c:pt idx="999">
                  <c:v>0.78988941548183256</c:v>
                </c:pt>
                <c:pt idx="1000">
                  <c:v>0.79067930489731442</c:v>
                </c:pt>
                <c:pt idx="1001">
                  <c:v>0.79146919431279616</c:v>
                </c:pt>
                <c:pt idx="1002">
                  <c:v>0.79225908372827802</c:v>
                </c:pt>
                <c:pt idx="1003">
                  <c:v>0.79304897314375988</c:v>
                </c:pt>
                <c:pt idx="1004">
                  <c:v>0.79383886255924174</c:v>
                </c:pt>
                <c:pt idx="1005">
                  <c:v>0.79462875197472349</c:v>
                </c:pt>
                <c:pt idx="1006">
                  <c:v>0.79541864139020535</c:v>
                </c:pt>
                <c:pt idx="1007">
                  <c:v>0.79620853080568721</c:v>
                </c:pt>
                <c:pt idx="1008">
                  <c:v>0.79699842022116907</c:v>
                </c:pt>
                <c:pt idx="1009">
                  <c:v>0.79778830963665082</c:v>
                </c:pt>
                <c:pt idx="1010">
                  <c:v>0.79857819905213268</c:v>
                </c:pt>
                <c:pt idx="1011">
                  <c:v>0.79936808846761453</c:v>
                </c:pt>
                <c:pt idx="1012">
                  <c:v>0.80015797788309639</c:v>
                </c:pt>
                <c:pt idx="1013">
                  <c:v>0.80094786729857825</c:v>
                </c:pt>
                <c:pt idx="1014">
                  <c:v>0.80173775671406</c:v>
                </c:pt>
                <c:pt idx="1015">
                  <c:v>0.80252764612954186</c:v>
                </c:pt>
                <c:pt idx="1016">
                  <c:v>0.80331753554502372</c:v>
                </c:pt>
                <c:pt idx="1017">
                  <c:v>0.80410742496050558</c:v>
                </c:pt>
                <c:pt idx="1018">
                  <c:v>0.80489731437598733</c:v>
                </c:pt>
                <c:pt idx="1019">
                  <c:v>0.80568720379146919</c:v>
                </c:pt>
                <c:pt idx="1020">
                  <c:v>0.80647709320695105</c:v>
                </c:pt>
                <c:pt idx="1021">
                  <c:v>0.8072669826224329</c:v>
                </c:pt>
                <c:pt idx="1022">
                  <c:v>0.80805687203791465</c:v>
                </c:pt>
                <c:pt idx="1023">
                  <c:v>0.80884676145339651</c:v>
                </c:pt>
                <c:pt idx="1024">
                  <c:v>0.80963665086887837</c:v>
                </c:pt>
                <c:pt idx="1025">
                  <c:v>0.81042654028436023</c:v>
                </c:pt>
                <c:pt idx="1026">
                  <c:v>0.81121642969984198</c:v>
                </c:pt>
                <c:pt idx="1027">
                  <c:v>0.81200631911532384</c:v>
                </c:pt>
                <c:pt idx="1028">
                  <c:v>0.8127962085308057</c:v>
                </c:pt>
                <c:pt idx="1029">
                  <c:v>0.81358609794628756</c:v>
                </c:pt>
                <c:pt idx="1030">
                  <c:v>0.8143759873617693</c:v>
                </c:pt>
                <c:pt idx="1031">
                  <c:v>0.81516587677725116</c:v>
                </c:pt>
                <c:pt idx="1032">
                  <c:v>0.81595576619273302</c:v>
                </c:pt>
                <c:pt idx="1033">
                  <c:v>0.81674565560821488</c:v>
                </c:pt>
                <c:pt idx="1034">
                  <c:v>0.81753554502369663</c:v>
                </c:pt>
                <c:pt idx="1035">
                  <c:v>0.81832543443917849</c:v>
                </c:pt>
                <c:pt idx="1036">
                  <c:v>0.81911532385466035</c:v>
                </c:pt>
                <c:pt idx="1037">
                  <c:v>0.81990521327014221</c:v>
                </c:pt>
                <c:pt idx="1038">
                  <c:v>0.82069510268562407</c:v>
                </c:pt>
                <c:pt idx="1039">
                  <c:v>0.82148499210110582</c:v>
                </c:pt>
                <c:pt idx="1040">
                  <c:v>0.82227488151658767</c:v>
                </c:pt>
                <c:pt idx="1041">
                  <c:v>0.82306477093206953</c:v>
                </c:pt>
                <c:pt idx="1042">
                  <c:v>0.82385466034755139</c:v>
                </c:pt>
                <c:pt idx="1043">
                  <c:v>0.82464454976303314</c:v>
                </c:pt>
                <c:pt idx="1044">
                  <c:v>0.825434439178515</c:v>
                </c:pt>
                <c:pt idx="1045">
                  <c:v>0.82622432859399686</c:v>
                </c:pt>
                <c:pt idx="1046">
                  <c:v>0.82701421800947872</c:v>
                </c:pt>
                <c:pt idx="1047">
                  <c:v>0.82780410742496047</c:v>
                </c:pt>
                <c:pt idx="1048">
                  <c:v>0.82859399684044233</c:v>
                </c:pt>
                <c:pt idx="1049">
                  <c:v>0.82938388625592419</c:v>
                </c:pt>
                <c:pt idx="1050">
                  <c:v>0.83017377567140604</c:v>
                </c:pt>
                <c:pt idx="1051">
                  <c:v>0.83096366508688779</c:v>
                </c:pt>
                <c:pt idx="1052">
                  <c:v>0.83175355450236965</c:v>
                </c:pt>
                <c:pt idx="1053">
                  <c:v>0.83254344391785151</c:v>
                </c:pt>
                <c:pt idx="1054">
                  <c:v>0.83333333333333337</c:v>
                </c:pt>
                <c:pt idx="1055">
                  <c:v>0.83412322274881512</c:v>
                </c:pt>
                <c:pt idx="1056">
                  <c:v>0.83491311216429698</c:v>
                </c:pt>
                <c:pt idx="1057">
                  <c:v>0.83570300157977884</c:v>
                </c:pt>
                <c:pt idx="1058">
                  <c:v>0.8364928909952607</c:v>
                </c:pt>
                <c:pt idx="1059">
                  <c:v>0.83728278041074244</c:v>
                </c:pt>
                <c:pt idx="1060">
                  <c:v>0.8380726698262243</c:v>
                </c:pt>
                <c:pt idx="1061">
                  <c:v>0.83886255924170616</c:v>
                </c:pt>
                <c:pt idx="1062">
                  <c:v>0.83965244865718802</c:v>
                </c:pt>
                <c:pt idx="1063">
                  <c:v>0.84044233807266988</c:v>
                </c:pt>
                <c:pt idx="1064">
                  <c:v>0.84123222748815163</c:v>
                </c:pt>
                <c:pt idx="1065">
                  <c:v>0.84202211690363349</c:v>
                </c:pt>
                <c:pt idx="1066">
                  <c:v>0.84281200631911535</c:v>
                </c:pt>
                <c:pt idx="1067">
                  <c:v>0.84360189573459721</c:v>
                </c:pt>
                <c:pt idx="1068">
                  <c:v>0.84439178515007896</c:v>
                </c:pt>
                <c:pt idx="1069">
                  <c:v>0.84518167456556081</c:v>
                </c:pt>
                <c:pt idx="1070">
                  <c:v>0.84597156398104267</c:v>
                </c:pt>
                <c:pt idx="1071">
                  <c:v>0.84676145339652453</c:v>
                </c:pt>
                <c:pt idx="1072">
                  <c:v>0.84755134281200628</c:v>
                </c:pt>
                <c:pt idx="1073">
                  <c:v>0.84834123222748814</c:v>
                </c:pt>
                <c:pt idx="1074">
                  <c:v>0.84913112164297</c:v>
                </c:pt>
                <c:pt idx="1075">
                  <c:v>0.84992101105845186</c:v>
                </c:pt>
                <c:pt idx="1076">
                  <c:v>0.85071090047393361</c:v>
                </c:pt>
                <c:pt idx="1077">
                  <c:v>0.85150078988941547</c:v>
                </c:pt>
                <c:pt idx="1078">
                  <c:v>0.85229067930489733</c:v>
                </c:pt>
                <c:pt idx="1079">
                  <c:v>0.85308056872037918</c:v>
                </c:pt>
                <c:pt idx="1080">
                  <c:v>0.85387045813586093</c:v>
                </c:pt>
                <c:pt idx="1081">
                  <c:v>0.85466034755134279</c:v>
                </c:pt>
                <c:pt idx="1082">
                  <c:v>0.85545023696682465</c:v>
                </c:pt>
                <c:pt idx="1083">
                  <c:v>0.85624012638230651</c:v>
                </c:pt>
                <c:pt idx="1084">
                  <c:v>0.85703001579778826</c:v>
                </c:pt>
                <c:pt idx="1085">
                  <c:v>0.85781990521327012</c:v>
                </c:pt>
                <c:pt idx="1086">
                  <c:v>0.85860979462875198</c:v>
                </c:pt>
                <c:pt idx="1087">
                  <c:v>0.85939968404423384</c:v>
                </c:pt>
                <c:pt idx="1088">
                  <c:v>0.8601895734597157</c:v>
                </c:pt>
                <c:pt idx="1089">
                  <c:v>0.86097946287519744</c:v>
                </c:pt>
                <c:pt idx="1090">
                  <c:v>0.8617693522906793</c:v>
                </c:pt>
                <c:pt idx="1091">
                  <c:v>0.86255924170616116</c:v>
                </c:pt>
                <c:pt idx="1092">
                  <c:v>0.86334913112164302</c:v>
                </c:pt>
                <c:pt idx="1093">
                  <c:v>0.86413902053712477</c:v>
                </c:pt>
                <c:pt idx="1094">
                  <c:v>0.86492890995260663</c:v>
                </c:pt>
                <c:pt idx="1095">
                  <c:v>0.86571879936808849</c:v>
                </c:pt>
                <c:pt idx="1096">
                  <c:v>0.86650868878357035</c:v>
                </c:pt>
                <c:pt idx="1097">
                  <c:v>0.86729857819905209</c:v>
                </c:pt>
                <c:pt idx="1098">
                  <c:v>0.86808846761453395</c:v>
                </c:pt>
                <c:pt idx="1099">
                  <c:v>0.86887835703001581</c:v>
                </c:pt>
                <c:pt idx="1100">
                  <c:v>0.86966824644549767</c:v>
                </c:pt>
                <c:pt idx="1101">
                  <c:v>0.87045813586097942</c:v>
                </c:pt>
                <c:pt idx="1102">
                  <c:v>0.87124802527646128</c:v>
                </c:pt>
                <c:pt idx="1103">
                  <c:v>0.87203791469194314</c:v>
                </c:pt>
                <c:pt idx="1104">
                  <c:v>0.872827804107425</c:v>
                </c:pt>
                <c:pt idx="1105">
                  <c:v>0.87361769352290675</c:v>
                </c:pt>
                <c:pt idx="1106">
                  <c:v>0.87440758293838861</c:v>
                </c:pt>
                <c:pt idx="1107">
                  <c:v>0.87519747235387046</c:v>
                </c:pt>
                <c:pt idx="1108">
                  <c:v>0.87598736176935232</c:v>
                </c:pt>
                <c:pt idx="1109">
                  <c:v>0.87677725118483407</c:v>
                </c:pt>
                <c:pt idx="1110">
                  <c:v>0.87756714060031593</c:v>
                </c:pt>
                <c:pt idx="1111">
                  <c:v>0.87835703001579779</c:v>
                </c:pt>
                <c:pt idx="1112">
                  <c:v>0.87914691943127965</c:v>
                </c:pt>
                <c:pt idx="1113">
                  <c:v>0.8799368088467614</c:v>
                </c:pt>
                <c:pt idx="1114">
                  <c:v>0.88072669826224326</c:v>
                </c:pt>
                <c:pt idx="1115">
                  <c:v>0.88151658767772512</c:v>
                </c:pt>
                <c:pt idx="1116">
                  <c:v>0.88230647709320698</c:v>
                </c:pt>
                <c:pt idx="1117">
                  <c:v>0.88309636650868883</c:v>
                </c:pt>
                <c:pt idx="1118">
                  <c:v>0.88388625592417058</c:v>
                </c:pt>
                <c:pt idx="1119">
                  <c:v>0.88467614533965244</c:v>
                </c:pt>
                <c:pt idx="1120">
                  <c:v>0.8854660347551343</c:v>
                </c:pt>
                <c:pt idx="1121">
                  <c:v>0.88625592417061616</c:v>
                </c:pt>
                <c:pt idx="1122">
                  <c:v>0.88704581358609791</c:v>
                </c:pt>
                <c:pt idx="1123">
                  <c:v>0.88783570300157977</c:v>
                </c:pt>
                <c:pt idx="1124">
                  <c:v>0.88862559241706163</c:v>
                </c:pt>
                <c:pt idx="1125">
                  <c:v>0.88941548183254349</c:v>
                </c:pt>
                <c:pt idx="1126">
                  <c:v>0.89020537124802523</c:v>
                </c:pt>
                <c:pt idx="1127">
                  <c:v>0.89099526066350709</c:v>
                </c:pt>
                <c:pt idx="1128">
                  <c:v>0.89178515007898895</c:v>
                </c:pt>
                <c:pt idx="1129">
                  <c:v>0.89257503949447081</c:v>
                </c:pt>
                <c:pt idx="1130">
                  <c:v>0.89336492890995256</c:v>
                </c:pt>
                <c:pt idx="1131">
                  <c:v>0.89415481832543442</c:v>
                </c:pt>
                <c:pt idx="1132">
                  <c:v>0.89494470774091628</c:v>
                </c:pt>
                <c:pt idx="1133">
                  <c:v>0.89573459715639814</c:v>
                </c:pt>
                <c:pt idx="1134">
                  <c:v>0.89652448657187989</c:v>
                </c:pt>
                <c:pt idx="1135">
                  <c:v>0.89731437598736175</c:v>
                </c:pt>
                <c:pt idx="1136">
                  <c:v>0.8981042654028436</c:v>
                </c:pt>
                <c:pt idx="1137">
                  <c:v>0.89889415481832546</c:v>
                </c:pt>
                <c:pt idx="1138">
                  <c:v>0.89968404423380721</c:v>
                </c:pt>
                <c:pt idx="1139">
                  <c:v>0.90047393364928907</c:v>
                </c:pt>
                <c:pt idx="1140">
                  <c:v>0.90126382306477093</c:v>
                </c:pt>
                <c:pt idx="1141">
                  <c:v>0.90205371248025279</c:v>
                </c:pt>
                <c:pt idx="1142">
                  <c:v>0.90284360189573465</c:v>
                </c:pt>
                <c:pt idx="1143">
                  <c:v>0.9036334913112164</c:v>
                </c:pt>
                <c:pt idx="1144">
                  <c:v>0.90442338072669826</c:v>
                </c:pt>
                <c:pt idx="1145">
                  <c:v>0.90521327014218012</c:v>
                </c:pt>
                <c:pt idx="1146">
                  <c:v>0.90600315955766197</c:v>
                </c:pt>
                <c:pt idx="1147">
                  <c:v>0.90679304897314372</c:v>
                </c:pt>
                <c:pt idx="1148">
                  <c:v>0.90758293838862558</c:v>
                </c:pt>
                <c:pt idx="1149">
                  <c:v>0.90837282780410744</c:v>
                </c:pt>
                <c:pt idx="1150">
                  <c:v>0.9091627172195893</c:v>
                </c:pt>
                <c:pt idx="1151">
                  <c:v>0.90995260663507105</c:v>
                </c:pt>
                <c:pt idx="1152">
                  <c:v>0.91074249605055291</c:v>
                </c:pt>
                <c:pt idx="1153">
                  <c:v>0.91153238546603477</c:v>
                </c:pt>
                <c:pt idx="1154">
                  <c:v>0.91232227488151663</c:v>
                </c:pt>
                <c:pt idx="1155">
                  <c:v>0.91311216429699837</c:v>
                </c:pt>
                <c:pt idx="1156">
                  <c:v>0.91390205371248023</c:v>
                </c:pt>
                <c:pt idx="1157">
                  <c:v>0.91469194312796209</c:v>
                </c:pt>
                <c:pt idx="1158">
                  <c:v>0.91548183254344395</c:v>
                </c:pt>
                <c:pt idx="1159">
                  <c:v>0.9162717219589257</c:v>
                </c:pt>
                <c:pt idx="1160">
                  <c:v>0.91706161137440756</c:v>
                </c:pt>
                <c:pt idx="1161">
                  <c:v>0.91785150078988942</c:v>
                </c:pt>
                <c:pt idx="1162">
                  <c:v>0.91864139020537128</c:v>
                </c:pt>
                <c:pt idx="1163">
                  <c:v>0.91943127962085303</c:v>
                </c:pt>
                <c:pt idx="1164">
                  <c:v>0.92022116903633489</c:v>
                </c:pt>
                <c:pt idx="1165">
                  <c:v>0.92101105845181674</c:v>
                </c:pt>
                <c:pt idx="1166">
                  <c:v>0.9218009478672986</c:v>
                </c:pt>
                <c:pt idx="1167">
                  <c:v>0.92259083728278046</c:v>
                </c:pt>
                <c:pt idx="1168">
                  <c:v>0.92338072669826221</c:v>
                </c:pt>
                <c:pt idx="1169">
                  <c:v>0.92417061611374407</c:v>
                </c:pt>
                <c:pt idx="1170">
                  <c:v>0.92496050552922593</c:v>
                </c:pt>
                <c:pt idx="1171">
                  <c:v>0.92575039494470779</c:v>
                </c:pt>
                <c:pt idx="1172">
                  <c:v>0.92654028436018954</c:v>
                </c:pt>
                <c:pt idx="1173">
                  <c:v>0.9273301737756714</c:v>
                </c:pt>
                <c:pt idx="1174">
                  <c:v>0.92812006319115326</c:v>
                </c:pt>
                <c:pt idx="1175">
                  <c:v>0.92890995260663511</c:v>
                </c:pt>
                <c:pt idx="1176">
                  <c:v>0.92969984202211686</c:v>
                </c:pt>
                <c:pt idx="1177">
                  <c:v>0.93048973143759872</c:v>
                </c:pt>
                <c:pt idx="1178">
                  <c:v>0.93127962085308058</c:v>
                </c:pt>
                <c:pt idx="1179">
                  <c:v>0.93206951026856244</c:v>
                </c:pt>
                <c:pt idx="1180">
                  <c:v>0.93285939968404419</c:v>
                </c:pt>
                <c:pt idx="1181">
                  <c:v>0.93364928909952605</c:v>
                </c:pt>
                <c:pt idx="1182">
                  <c:v>0.93443917851500791</c:v>
                </c:pt>
                <c:pt idx="1183">
                  <c:v>0.93522906793048977</c:v>
                </c:pt>
                <c:pt idx="1184">
                  <c:v>0.93601895734597151</c:v>
                </c:pt>
                <c:pt idx="1185">
                  <c:v>0.93680884676145337</c:v>
                </c:pt>
                <c:pt idx="1186">
                  <c:v>0.93759873617693523</c:v>
                </c:pt>
                <c:pt idx="1187">
                  <c:v>0.93838862559241709</c:v>
                </c:pt>
                <c:pt idx="1188">
                  <c:v>0.93917851500789884</c:v>
                </c:pt>
                <c:pt idx="1189">
                  <c:v>0.9399684044233807</c:v>
                </c:pt>
                <c:pt idx="1190">
                  <c:v>0.94075829383886256</c:v>
                </c:pt>
                <c:pt idx="1191">
                  <c:v>0.94154818325434442</c:v>
                </c:pt>
                <c:pt idx="1192">
                  <c:v>0.94233807266982628</c:v>
                </c:pt>
                <c:pt idx="1193">
                  <c:v>0.94312796208530802</c:v>
                </c:pt>
                <c:pt idx="1194">
                  <c:v>0.94391785150078988</c:v>
                </c:pt>
                <c:pt idx="1195">
                  <c:v>0.94470774091627174</c:v>
                </c:pt>
                <c:pt idx="1196">
                  <c:v>0.9454976303317536</c:v>
                </c:pt>
                <c:pt idx="1197">
                  <c:v>0.94628751974723535</c:v>
                </c:pt>
                <c:pt idx="1198">
                  <c:v>0.94707740916271721</c:v>
                </c:pt>
                <c:pt idx="1199">
                  <c:v>0.94786729857819907</c:v>
                </c:pt>
                <c:pt idx="1200">
                  <c:v>0.94865718799368093</c:v>
                </c:pt>
                <c:pt idx="1201">
                  <c:v>0.94944707740916268</c:v>
                </c:pt>
                <c:pt idx="1202">
                  <c:v>0.95023696682464454</c:v>
                </c:pt>
                <c:pt idx="1203">
                  <c:v>0.95102685624012639</c:v>
                </c:pt>
                <c:pt idx="1204">
                  <c:v>0.95181674565560825</c:v>
                </c:pt>
                <c:pt idx="1205">
                  <c:v>0.95260663507109</c:v>
                </c:pt>
                <c:pt idx="1206">
                  <c:v>0.95339652448657186</c:v>
                </c:pt>
                <c:pt idx="1207">
                  <c:v>0.95418641390205372</c:v>
                </c:pt>
                <c:pt idx="1208">
                  <c:v>0.95497630331753558</c:v>
                </c:pt>
                <c:pt idx="1209">
                  <c:v>0.95576619273301733</c:v>
                </c:pt>
                <c:pt idx="1210">
                  <c:v>0.95655608214849919</c:v>
                </c:pt>
                <c:pt idx="1211">
                  <c:v>0.95734597156398105</c:v>
                </c:pt>
                <c:pt idx="1212">
                  <c:v>0.95813586097946291</c:v>
                </c:pt>
                <c:pt idx="1213">
                  <c:v>0.95892575039494465</c:v>
                </c:pt>
                <c:pt idx="1214">
                  <c:v>0.95971563981042651</c:v>
                </c:pt>
                <c:pt idx="1215">
                  <c:v>0.96050552922590837</c:v>
                </c:pt>
                <c:pt idx="1216">
                  <c:v>0.96129541864139023</c:v>
                </c:pt>
                <c:pt idx="1217">
                  <c:v>0.96208530805687209</c:v>
                </c:pt>
                <c:pt idx="1218">
                  <c:v>0.96287519747235384</c:v>
                </c:pt>
                <c:pt idx="1219">
                  <c:v>0.9636650868878357</c:v>
                </c:pt>
                <c:pt idx="1220">
                  <c:v>0.96445497630331756</c:v>
                </c:pt>
                <c:pt idx="1221">
                  <c:v>0.96524486571879942</c:v>
                </c:pt>
                <c:pt idx="1222">
                  <c:v>0.96603475513428116</c:v>
                </c:pt>
                <c:pt idx="1223">
                  <c:v>0.96682464454976302</c:v>
                </c:pt>
                <c:pt idx="1224">
                  <c:v>0.96761453396524488</c:v>
                </c:pt>
                <c:pt idx="1225">
                  <c:v>0.96840442338072674</c:v>
                </c:pt>
                <c:pt idx="1226">
                  <c:v>0.96919431279620849</c:v>
                </c:pt>
                <c:pt idx="1227">
                  <c:v>0.96998420221169035</c:v>
                </c:pt>
                <c:pt idx="1228">
                  <c:v>0.97077409162717221</c:v>
                </c:pt>
                <c:pt idx="1229">
                  <c:v>0.97156398104265407</c:v>
                </c:pt>
                <c:pt idx="1230">
                  <c:v>0.97235387045813582</c:v>
                </c:pt>
                <c:pt idx="1231">
                  <c:v>0.97314375987361768</c:v>
                </c:pt>
                <c:pt idx="1232">
                  <c:v>0.97393364928909953</c:v>
                </c:pt>
                <c:pt idx="1233">
                  <c:v>0.97472353870458139</c:v>
                </c:pt>
                <c:pt idx="1234">
                  <c:v>0.97551342812006314</c:v>
                </c:pt>
                <c:pt idx="1235">
                  <c:v>0.976303317535545</c:v>
                </c:pt>
                <c:pt idx="1236">
                  <c:v>0.97709320695102686</c:v>
                </c:pt>
                <c:pt idx="1237">
                  <c:v>0.97788309636650872</c:v>
                </c:pt>
                <c:pt idx="1238">
                  <c:v>0.97867298578199047</c:v>
                </c:pt>
                <c:pt idx="1239">
                  <c:v>0.97946287519747233</c:v>
                </c:pt>
                <c:pt idx="1240">
                  <c:v>0.98025276461295419</c:v>
                </c:pt>
                <c:pt idx="1241">
                  <c:v>0.98104265402843605</c:v>
                </c:pt>
                <c:pt idx="1242">
                  <c:v>0.9818325434439179</c:v>
                </c:pt>
                <c:pt idx="1243">
                  <c:v>0.98262243285939965</c:v>
                </c:pt>
                <c:pt idx="1244">
                  <c:v>0.98341232227488151</c:v>
                </c:pt>
                <c:pt idx="1245">
                  <c:v>0.98420221169036337</c:v>
                </c:pt>
                <c:pt idx="1246">
                  <c:v>0.98499210110584523</c:v>
                </c:pt>
                <c:pt idx="1247">
                  <c:v>0.98578199052132698</c:v>
                </c:pt>
                <c:pt idx="1248">
                  <c:v>0.98657187993680884</c:v>
                </c:pt>
                <c:pt idx="1249">
                  <c:v>0.9873617693522907</c:v>
                </c:pt>
                <c:pt idx="1250">
                  <c:v>0.98815165876777256</c:v>
                </c:pt>
                <c:pt idx="1251">
                  <c:v>0.9889415481832543</c:v>
                </c:pt>
                <c:pt idx="1252">
                  <c:v>0.98973143759873616</c:v>
                </c:pt>
                <c:pt idx="1253">
                  <c:v>0.99052132701421802</c:v>
                </c:pt>
                <c:pt idx="1254">
                  <c:v>0.99131121642969988</c:v>
                </c:pt>
                <c:pt idx="1255">
                  <c:v>0.99210110584518163</c:v>
                </c:pt>
                <c:pt idx="1256">
                  <c:v>0.99289099526066349</c:v>
                </c:pt>
                <c:pt idx="1257">
                  <c:v>0.99368088467614535</c:v>
                </c:pt>
                <c:pt idx="1258">
                  <c:v>0.99447077409162721</c:v>
                </c:pt>
                <c:pt idx="1259">
                  <c:v>0.99526066350710896</c:v>
                </c:pt>
                <c:pt idx="1260">
                  <c:v>0.99605055292259082</c:v>
                </c:pt>
                <c:pt idx="1261">
                  <c:v>0.99684044233807267</c:v>
                </c:pt>
                <c:pt idx="1262">
                  <c:v>0.99763033175355453</c:v>
                </c:pt>
                <c:pt idx="1263">
                  <c:v>0.99842022116903628</c:v>
                </c:pt>
                <c:pt idx="1264">
                  <c:v>0.99921011058451814</c:v>
                </c:pt>
                <c:pt idx="1265">
                  <c:v>1</c:v>
                </c:pt>
              </c:numCache>
            </c:numRef>
          </c:xVal>
          <c:yVal>
            <c:numRef>
              <c:f>Sheet2!$M$3:$M$1268</c:f>
              <c:numCache>
                <c:formatCode>General</c:formatCode>
                <c:ptCount val="1266"/>
                <c:pt idx="0">
                  <c:v>7.8988941548183253E-4</c:v>
                </c:pt>
                <c:pt idx="1">
                  <c:v>1.5797788309636651E-3</c:v>
                </c:pt>
                <c:pt idx="2">
                  <c:v>2.3696682464454978E-3</c:v>
                </c:pt>
                <c:pt idx="3">
                  <c:v>3.1595576619273301E-3</c:v>
                </c:pt>
                <c:pt idx="4">
                  <c:v>3.9494470774091624E-3</c:v>
                </c:pt>
                <c:pt idx="5">
                  <c:v>4.7393364928909956E-3</c:v>
                </c:pt>
                <c:pt idx="6">
                  <c:v>5.5292259083728279E-3</c:v>
                </c:pt>
                <c:pt idx="7">
                  <c:v>6.3191153238546603E-3</c:v>
                </c:pt>
                <c:pt idx="8">
                  <c:v>7.1090047393364926E-3</c:v>
                </c:pt>
                <c:pt idx="9">
                  <c:v>7.8988941548183249E-3</c:v>
                </c:pt>
                <c:pt idx="10">
                  <c:v>8.6887835703001581E-3</c:v>
                </c:pt>
                <c:pt idx="11">
                  <c:v>9.4786729857819912E-3</c:v>
                </c:pt>
                <c:pt idx="12">
                  <c:v>1.0268562401263823E-2</c:v>
                </c:pt>
                <c:pt idx="13">
                  <c:v>1.1058451816745656E-2</c:v>
                </c:pt>
                <c:pt idx="14">
                  <c:v>1.1848341232227487E-2</c:v>
                </c:pt>
                <c:pt idx="15">
                  <c:v>1.2638230647709321E-2</c:v>
                </c:pt>
                <c:pt idx="16">
                  <c:v>1.3428120063191154E-2</c:v>
                </c:pt>
                <c:pt idx="17">
                  <c:v>1.4218009478672985E-2</c:v>
                </c:pt>
                <c:pt idx="18">
                  <c:v>1.5007898894154818E-2</c:v>
                </c:pt>
                <c:pt idx="19">
                  <c:v>1.579778830963665E-2</c:v>
                </c:pt>
                <c:pt idx="20">
                  <c:v>1.6587677725118485E-2</c:v>
                </c:pt>
                <c:pt idx="21">
                  <c:v>1.7377567140600316E-2</c:v>
                </c:pt>
                <c:pt idx="22">
                  <c:v>1.8167456556082148E-2</c:v>
                </c:pt>
                <c:pt idx="23">
                  <c:v>1.8957345971563982E-2</c:v>
                </c:pt>
                <c:pt idx="24">
                  <c:v>1.9747235387045814E-2</c:v>
                </c:pt>
                <c:pt idx="25">
                  <c:v>2.0537124802527645E-2</c:v>
                </c:pt>
                <c:pt idx="26">
                  <c:v>2.132701421800948E-2</c:v>
                </c:pt>
                <c:pt idx="27">
                  <c:v>2.2116903633491312E-2</c:v>
                </c:pt>
                <c:pt idx="28">
                  <c:v>2.2906793048973143E-2</c:v>
                </c:pt>
                <c:pt idx="29">
                  <c:v>2.3696682464454975E-2</c:v>
                </c:pt>
                <c:pt idx="30">
                  <c:v>2.448657187993681E-2</c:v>
                </c:pt>
                <c:pt idx="31">
                  <c:v>2.5276461295418641E-2</c:v>
                </c:pt>
                <c:pt idx="32">
                  <c:v>2.6066350710900472E-2</c:v>
                </c:pt>
                <c:pt idx="33">
                  <c:v>2.6856240126382307E-2</c:v>
                </c:pt>
                <c:pt idx="34">
                  <c:v>2.7646129541864139E-2</c:v>
                </c:pt>
                <c:pt idx="35">
                  <c:v>2.843601895734597E-2</c:v>
                </c:pt>
                <c:pt idx="36">
                  <c:v>2.9225908372827805E-2</c:v>
                </c:pt>
                <c:pt idx="37">
                  <c:v>3.0015797788309637E-2</c:v>
                </c:pt>
                <c:pt idx="38">
                  <c:v>3.0805687203791468E-2</c:v>
                </c:pt>
                <c:pt idx="39">
                  <c:v>3.15955766192733E-2</c:v>
                </c:pt>
                <c:pt idx="40">
                  <c:v>3.2385466034755131E-2</c:v>
                </c:pt>
                <c:pt idx="41">
                  <c:v>3.3175355450236969E-2</c:v>
                </c:pt>
                <c:pt idx="42">
                  <c:v>3.3965244865718801E-2</c:v>
                </c:pt>
                <c:pt idx="43">
                  <c:v>3.4755134281200632E-2</c:v>
                </c:pt>
                <c:pt idx="44">
                  <c:v>3.5545023696682464E-2</c:v>
                </c:pt>
                <c:pt idx="45">
                  <c:v>3.6334913112164295E-2</c:v>
                </c:pt>
                <c:pt idx="46">
                  <c:v>3.7124802527646127E-2</c:v>
                </c:pt>
                <c:pt idx="47">
                  <c:v>3.7914691943127965E-2</c:v>
                </c:pt>
                <c:pt idx="48">
                  <c:v>3.8704581358609796E-2</c:v>
                </c:pt>
                <c:pt idx="49">
                  <c:v>3.9494470774091628E-2</c:v>
                </c:pt>
                <c:pt idx="50">
                  <c:v>4.0284360189573459E-2</c:v>
                </c:pt>
                <c:pt idx="51">
                  <c:v>4.1074249605055291E-2</c:v>
                </c:pt>
                <c:pt idx="52">
                  <c:v>4.1864139020537122E-2</c:v>
                </c:pt>
                <c:pt idx="53">
                  <c:v>4.2654028436018961E-2</c:v>
                </c:pt>
                <c:pt idx="54">
                  <c:v>4.3443917851500792E-2</c:v>
                </c:pt>
                <c:pt idx="55">
                  <c:v>4.4233807266982623E-2</c:v>
                </c:pt>
                <c:pt idx="56">
                  <c:v>4.5023696682464455E-2</c:v>
                </c:pt>
                <c:pt idx="57">
                  <c:v>4.5813586097946286E-2</c:v>
                </c:pt>
                <c:pt idx="58">
                  <c:v>4.6603475513428118E-2</c:v>
                </c:pt>
                <c:pt idx="59">
                  <c:v>4.7393364928909949E-2</c:v>
                </c:pt>
                <c:pt idx="60">
                  <c:v>4.8183254344391788E-2</c:v>
                </c:pt>
                <c:pt idx="61">
                  <c:v>4.8973143759873619E-2</c:v>
                </c:pt>
                <c:pt idx="62">
                  <c:v>4.9763033175355451E-2</c:v>
                </c:pt>
                <c:pt idx="63">
                  <c:v>5.0552922590837282E-2</c:v>
                </c:pt>
                <c:pt idx="64">
                  <c:v>5.1342812006319113E-2</c:v>
                </c:pt>
                <c:pt idx="65">
                  <c:v>5.2132701421800945E-2</c:v>
                </c:pt>
                <c:pt idx="66">
                  <c:v>5.2922590837282783E-2</c:v>
                </c:pt>
                <c:pt idx="67">
                  <c:v>5.3712480252764615E-2</c:v>
                </c:pt>
                <c:pt idx="68">
                  <c:v>5.4502369668246446E-2</c:v>
                </c:pt>
                <c:pt idx="69">
                  <c:v>5.5292259083728278E-2</c:v>
                </c:pt>
                <c:pt idx="70">
                  <c:v>5.6082148499210109E-2</c:v>
                </c:pt>
                <c:pt idx="71">
                  <c:v>5.6872037914691941E-2</c:v>
                </c:pt>
                <c:pt idx="72">
                  <c:v>5.7661927330173779E-2</c:v>
                </c:pt>
                <c:pt idx="73">
                  <c:v>5.845181674565561E-2</c:v>
                </c:pt>
                <c:pt idx="74">
                  <c:v>5.9241706161137442E-2</c:v>
                </c:pt>
                <c:pt idx="75">
                  <c:v>6.0031595576619273E-2</c:v>
                </c:pt>
                <c:pt idx="76">
                  <c:v>6.0821484992101105E-2</c:v>
                </c:pt>
                <c:pt idx="77">
                  <c:v>6.1611374407582936E-2</c:v>
                </c:pt>
                <c:pt idx="78">
                  <c:v>6.2401263823064768E-2</c:v>
                </c:pt>
                <c:pt idx="79">
                  <c:v>6.3191153238546599E-2</c:v>
                </c:pt>
                <c:pt idx="80">
                  <c:v>6.398104265402843E-2</c:v>
                </c:pt>
                <c:pt idx="81">
                  <c:v>6.4770932069510262E-2</c:v>
                </c:pt>
                <c:pt idx="82">
                  <c:v>6.5560821484992107E-2</c:v>
                </c:pt>
                <c:pt idx="83">
                  <c:v>6.6350710900473939E-2</c:v>
                </c:pt>
                <c:pt idx="84">
                  <c:v>6.714060031595577E-2</c:v>
                </c:pt>
                <c:pt idx="85">
                  <c:v>6.7930489731437602E-2</c:v>
                </c:pt>
                <c:pt idx="86">
                  <c:v>6.8720379146919433E-2</c:v>
                </c:pt>
                <c:pt idx="87">
                  <c:v>6.9510268562401265E-2</c:v>
                </c:pt>
                <c:pt idx="88">
                  <c:v>7.0300157977883096E-2</c:v>
                </c:pt>
                <c:pt idx="89">
                  <c:v>7.1090047393364927E-2</c:v>
                </c:pt>
                <c:pt idx="90">
                  <c:v>7.1879936808846759E-2</c:v>
                </c:pt>
                <c:pt idx="91">
                  <c:v>7.266982622432859E-2</c:v>
                </c:pt>
                <c:pt idx="92">
                  <c:v>7.3459715639810422E-2</c:v>
                </c:pt>
                <c:pt idx="93">
                  <c:v>7.4249605055292253E-2</c:v>
                </c:pt>
                <c:pt idx="94">
                  <c:v>7.5039494470774099E-2</c:v>
                </c:pt>
                <c:pt idx="95">
                  <c:v>7.582938388625593E-2</c:v>
                </c:pt>
                <c:pt idx="96">
                  <c:v>7.6619273301737761E-2</c:v>
                </c:pt>
                <c:pt idx="97">
                  <c:v>7.7409162717219593E-2</c:v>
                </c:pt>
                <c:pt idx="98">
                  <c:v>7.8199052132701424E-2</c:v>
                </c:pt>
                <c:pt idx="99">
                  <c:v>7.8988941548183256E-2</c:v>
                </c:pt>
                <c:pt idx="100">
                  <c:v>7.9778830963665087E-2</c:v>
                </c:pt>
                <c:pt idx="101">
                  <c:v>8.0568720379146919E-2</c:v>
                </c:pt>
                <c:pt idx="102">
                  <c:v>8.135860979462875E-2</c:v>
                </c:pt>
                <c:pt idx="103">
                  <c:v>8.2148499210110582E-2</c:v>
                </c:pt>
                <c:pt idx="104">
                  <c:v>8.2938388625592413E-2</c:v>
                </c:pt>
                <c:pt idx="105">
                  <c:v>8.3728278041074244E-2</c:v>
                </c:pt>
                <c:pt idx="106">
                  <c:v>8.4518167456556076E-2</c:v>
                </c:pt>
                <c:pt idx="107">
                  <c:v>8.5308056872037921E-2</c:v>
                </c:pt>
                <c:pt idx="108">
                  <c:v>8.6097946287519753E-2</c:v>
                </c:pt>
                <c:pt idx="109">
                  <c:v>8.6887835703001584E-2</c:v>
                </c:pt>
                <c:pt idx="110">
                  <c:v>8.7677725118483416E-2</c:v>
                </c:pt>
                <c:pt idx="111">
                  <c:v>8.8467614533965247E-2</c:v>
                </c:pt>
                <c:pt idx="112">
                  <c:v>8.9257503949447078E-2</c:v>
                </c:pt>
                <c:pt idx="113">
                  <c:v>9.004739336492891E-2</c:v>
                </c:pt>
                <c:pt idx="114">
                  <c:v>9.0837282780410741E-2</c:v>
                </c:pt>
                <c:pt idx="115">
                  <c:v>9.1627172195892573E-2</c:v>
                </c:pt>
                <c:pt idx="116">
                  <c:v>9.2417061611374404E-2</c:v>
                </c:pt>
                <c:pt idx="117">
                  <c:v>9.3206951026856236E-2</c:v>
                </c:pt>
                <c:pt idx="118">
                  <c:v>9.3996840442338067E-2</c:v>
                </c:pt>
                <c:pt idx="119">
                  <c:v>9.4786729857819899E-2</c:v>
                </c:pt>
                <c:pt idx="120">
                  <c:v>9.5576619273301744E-2</c:v>
                </c:pt>
                <c:pt idx="121">
                  <c:v>9.6366508688783575E-2</c:v>
                </c:pt>
                <c:pt idx="122">
                  <c:v>9.7156398104265407E-2</c:v>
                </c:pt>
                <c:pt idx="123">
                  <c:v>9.7946287519747238E-2</c:v>
                </c:pt>
                <c:pt idx="124">
                  <c:v>9.873617693522907E-2</c:v>
                </c:pt>
                <c:pt idx="125">
                  <c:v>9.9526066350710901E-2</c:v>
                </c:pt>
                <c:pt idx="126">
                  <c:v>0.10031595576619273</c:v>
                </c:pt>
                <c:pt idx="127">
                  <c:v>0.10110584518167456</c:v>
                </c:pt>
                <c:pt idx="128">
                  <c:v>0.1018957345971564</c:v>
                </c:pt>
                <c:pt idx="129">
                  <c:v>0.10268562401263823</c:v>
                </c:pt>
                <c:pt idx="130">
                  <c:v>0.10347551342812006</c:v>
                </c:pt>
                <c:pt idx="131">
                  <c:v>0.10426540284360189</c:v>
                </c:pt>
                <c:pt idx="132">
                  <c:v>0.10505529225908374</c:v>
                </c:pt>
                <c:pt idx="133">
                  <c:v>0.10584518167456557</c:v>
                </c:pt>
                <c:pt idx="134">
                  <c:v>0.1066350710900474</c:v>
                </c:pt>
                <c:pt idx="135">
                  <c:v>0.10742496050552923</c:v>
                </c:pt>
                <c:pt idx="136">
                  <c:v>0.10821484992101106</c:v>
                </c:pt>
                <c:pt idx="137">
                  <c:v>0.10900473933649289</c:v>
                </c:pt>
                <c:pt idx="138">
                  <c:v>0.10979462875197472</c:v>
                </c:pt>
                <c:pt idx="139">
                  <c:v>0.11058451816745656</c:v>
                </c:pt>
                <c:pt idx="140">
                  <c:v>0.11137440758293839</c:v>
                </c:pt>
                <c:pt idx="141">
                  <c:v>0.11216429699842022</c:v>
                </c:pt>
                <c:pt idx="142">
                  <c:v>0.11295418641390205</c:v>
                </c:pt>
                <c:pt idx="143">
                  <c:v>0.11374407582938388</c:v>
                </c:pt>
                <c:pt idx="144">
                  <c:v>0.11453396524486571</c:v>
                </c:pt>
                <c:pt idx="145">
                  <c:v>0.11532385466034756</c:v>
                </c:pt>
                <c:pt idx="146">
                  <c:v>0.11611374407582939</c:v>
                </c:pt>
                <c:pt idx="147">
                  <c:v>0.11690363349131122</c:v>
                </c:pt>
                <c:pt idx="148">
                  <c:v>0.11769352290679305</c:v>
                </c:pt>
                <c:pt idx="149">
                  <c:v>0.11848341232227488</c:v>
                </c:pt>
                <c:pt idx="150">
                  <c:v>0.11927330173775672</c:v>
                </c:pt>
                <c:pt idx="151">
                  <c:v>0.12006319115323855</c:v>
                </c:pt>
                <c:pt idx="152">
                  <c:v>0.12085308056872038</c:v>
                </c:pt>
                <c:pt idx="153">
                  <c:v>0.12164296998420221</c:v>
                </c:pt>
                <c:pt idx="154">
                  <c:v>0.12243285939968404</c:v>
                </c:pt>
                <c:pt idx="155">
                  <c:v>0.12322274881516587</c:v>
                </c:pt>
                <c:pt idx="156">
                  <c:v>0.1240126382306477</c:v>
                </c:pt>
                <c:pt idx="157">
                  <c:v>0.12480252764612954</c:v>
                </c:pt>
                <c:pt idx="158">
                  <c:v>0.12559241706161137</c:v>
                </c:pt>
                <c:pt idx="159">
                  <c:v>0.1263823064770932</c:v>
                </c:pt>
                <c:pt idx="160">
                  <c:v>0.12717219589257503</c:v>
                </c:pt>
                <c:pt idx="161">
                  <c:v>0.12796208530805686</c:v>
                </c:pt>
                <c:pt idx="162">
                  <c:v>0.12875197472353869</c:v>
                </c:pt>
                <c:pt idx="163">
                  <c:v>0.12954186413902052</c:v>
                </c:pt>
                <c:pt idx="164">
                  <c:v>0.13033175355450238</c:v>
                </c:pt>
                <c:pt idx="165">
                  <c:v>0.13112164296998421</c:v>
                </c:pt>
                <c:pt idx="166">
                  <c:v>0.13191153238546605</c:v>
                </c:pt>
                <c:pt idx="167">
                  <c:v>0.13270142180094788</c:v>
                </c:pt>
                <c:pt idx="168">
                  <c:v>0.13349131121642971</c:v>
                </c:pt>
                <c:pt idx="169">
                  <c:v>0.13428120063191154</c:v>
                </c:pt>
                <c:pt idx="170">
                  <c:v>0.13507109004739337</c:v>
                </c:pt>
                <c:pt idx="171">
                  <c:v>0.1358609794628752</c:v>
                </c:pt>
                <c:pt idx="172">
                  <c:v>0.13665086887835703</c:v>
                </c:pt>
                <c:pt idx="173">
                  <c:v>0.13744075829383887</c:v>
                </c:pt>
                <c:pt idx="174">
                  <c:v>0.1382306477093207</c:v>
                </c:pt>
                <c:pt idx="175">
                  <c:v>0.13902053712480253</c:v>
                </c:pt>
                <c:pt idx="176">
                  <c:v>0.13981042654028436</c:v>
                </c:pt>
                <c:pt idx="177">
                  <c:v>0.14060031595576619</c:v>
                </c:pt>
                <c:pt idx="178">
                  <c:v>0.14139020537124802</c:v>
                </c:pt>
                <c:pt idx="179">
                  <c:v>0.14218009478672985</c:v>
                </c:pt>
                <c:pt idx="180">
                  <c:v>0.14296998420221169</c:v>
                </c:pt>
                <c:pt idx="181">
                  <c:v>0.14375987361769352</c:v>
                </c:pt>
                <c:pt idx="182">
                  <c:v>0.14454976303317535</c:v>
                </c:pt>
                <c:pt idx="183">
                  <c:v>0.14533965244865718</c:v>
                </c:pt>
                <c:pt idx="184">
                  <c:v>0.14612954186413901</c:v>
                </c:pt>
                <c:pt idx="185">
                  <c:v>0.14691943127962084</c:v>
                </c:pt>
                <c:pt idx="186">
                  <c:v>0.14770932069510267</c:v>
                </c:pt>
                <c:pt idx="187">
                  <c:v>0.14849921011058451</c:v>
                </c:pt>
                <c:pt idx="188">
                  <c:v>0.14928909952606634</c:v>
                </c:pt>
                <c:pt idx="189">
                  <c:v>0.1500789889415482</c:v>
                </c:pt>
                <c:pt idx="190">
                  <c:v>0.15086887835703003</c:v>
                </c:pt>
                <c:pt idx="191">
                  <c:v>0.15165876777251186</c:v>
                </c:pt>
                <c:pt idx="192">
                  <c:v>0.15244865718799369</c:v>
                </c:pt>
                <c:pt idx="193">
                  <c:v>0.15323854660347552</c:v>
                </c:pt>
                <c:pt idx="194">
                  <c:v>0.15402843601895735</c:v>
                </c:pt>
                <c:pt idx="195">
                  <c:v>0.15481832543443919</c:v>
                </c:pt>
                <c:pt idx="196">
                  <c:v>0.15560821484992102</c:v>
                </c:pt>
                <c:pt idx="197">
                  <c:v>0.15639810426540285</c:v>
                </c:pt>
                <c:pt idx="198">
                  <c:v>0.15718799368088468</c:v>
                </c:pt>
                <c:pt idx="199">
                  <c:v>0.15797788309636651</c:v>
                </c:pt>
                <c:pt idx="200">
                  <c:v>0.15876777251184834</c:v>
                </c:pt>
                <c:pt idx="201">
                  <c:v>0.15955766192733017</c:v>
                </c:pt>
                <c:pt idx="202">
                  <c:v>0.16034755134281201</c:v>
                </c:pt>
                <c:pt idx="203">
                  <c:v>0.16113744075829384</c:v>
                </c:pt>
                <c:pt idx="204">
                  <c:v>0.16192733017377567</c:v>
                </c:pt>
                <c:pt idx="205">
                  <c:v>0.1627172195892575</c:v>
                </c:pt>
                <c:pt idx="206">
                  <c:v>0.16350710900473933</c:v>
                </c:pt>
                <c:pt idx="207">
                  <c:v>0.16429699842022116</c:v>
                </c:pt>
                <c:pt idx="208">
                  <c:v>0.16508688783570299</c:v>
                </c:pt>
                <c:pt idx="209">
                  <c:v>0.16587677725118483</c:v>
                </c:pt>
                <c:pt idx="210">
                  <c:v>0.16666666666666666</c:v>
                </c:pt>
                <c:pt idx="211">
                  <c:v>0.16745655608214849</c:v>
                </c:pt>
                <c:pt idx="212">
                  <c:v>0.16824644549763032</c:v>
                </c:pt>
                <c:pt idx="213">
                  <c:v>0.16903633491311215</c:v>
                </c:pt>
                <c:pt idx="214">
                  <c:v>0.16982622432859398</c:v>
                </c:pt>
                <c:pt idx="215">
                  <c:v>0.17061611374407584</c:v>
                </c:pt>
                <c:pt idx="216">
                  <c:v>0.17140600315955767</c:v>
                </c:pt>
                <c:pt idx="217">
                  <c:v>0.17219589257503951</c:v>
                </c:pt>
                <c:pt idx="218">
                  <c:v>0.17298578199052134</c:v>
                </c:pt>
                <c:pt idx="219">
                  <c:v>0.17377567140600317</c:v>
                </c:pt>
                <c:pt idx="220">
                  <c:v>0.174565560821485</c:v>
                </c:pt>
                <c:pt idx="221">
                  <c:v>0.17535545023696683</c:v>
                </c:pt>
                <c:pt idx="222">
                  <c:v>0.17614533965244866</c:v>
                </c:pt>
                <c:pt idx="223">
                  <c:v>0.17693522906793049</c:v>
                </c:pt>
                <c:pt idx="224">
                  <c:v>0.17772511848341233</c:v>
                </c:pt>
                <c:pt idx="225">
                  <c:v>0.17851500789889416</c:v>
                </c:pt>
                <c:pt idx="226">
                  <c:v>0.17930489731437599</c:v>
                </c:pt>
                <c:pt idx="227">
                  <c:v>0.18009478672985782</c:v>
                </c:pt>
                <c:pt idx="228">
                  <c:v>0.18088467614533965</c:v>
                </c:pt>
                <c:pt idx="229">
                  <c:v>0.18167456556082148</c:v>
                </c:pt>
                <c:pt idx="230">
                  <c:v>0.18246445497630331</c:v>
                </c:pt>
                <c:pt idx="231">
                  <c:v>0.18325434439178515</c:v>
                </c:pt>
                <c:pt idx="232">
                  <c:v>0.18404423380726698</c:v>
                </c:pt>
                <c:pt idx="233">
                  <c:v>0.18483412322274881</c:v>
                </c:pt>
                <c:pt idx="234">
                  <c:v>0.18562401263823064</c:v>
                </c:pt>
                <c:pt idx="235">
                  <c:v>0.18641390205371247</c:v>
                </c:pt>
                <c:pt idx="236">
                  <c:v>0.1872037914691943</c:v>
                </c:pt>
                <c:pt idx="237">
                  <c:v>0.18799368088467613</c:v>
                </c:pt>
                <c:pt idx="238">
                  <c:v>0.18878357030015797</c:v>
                </c:pt>
                <c:pt idx="239">
                  <c:v>0.1895734597156398</c:v>
                </c:pt>
                <c:pt idx="240">
                  <c:v>0.19036334913112166</c:v>
                </c:pt>
                <c:pt idx="241">
                  <c:v>0.19115323854660349</c:v>
                </c:pt>
                <c:pt idx="242">
                  <c:v>0.19194312796208532</c:v>
                </c:pt>
                <c:pt idx="243">
                  <c:v>0.19273301737756715</c:v>
                </c:pt>
                <c:pt idx="244">
                  <c:v>0.19352290679304898</c:v>
                </c:pt>
                <c:pt idx="245">
                  <c:v>0.19431279620853081</c:v>
                </c:pt>
                <c:pt idx="246">
                  <c:v>0.19510268562401265</c:v>
                </c:pt>
                <c:pt idx="247">
                  <c:v>0.19589257503949448</c:v>
                </c:pt>
                <c:pt idx="248">
                  <c:v>0.19668246445497631</c:v>
                </c:pt>
                <c:pt idx="249">
                  <c:v>0.19747235387045814</c:v>
                </c:pt>
                <c:pt idx="250">
                  <c:v>0.19826224328593997</c:v>
                </c:pt>
                <c:pt idx="251">
                  <c:v>0.1990521327014218</c:v>
                </c:pt>
                <c:pt idx="252">
                  <c:v>0.19984202211690363</c:v>
                </c:pt>
                <c:pt idx="253">
                  <c:v>0.20063191153238547</c:v>
                </c:pt>
                <c:pt idx="254">
                  <c:v>0.2014218009478673</c:v>
                </c:pt>
                <c:pt idx="255">
                  <c:v>0.20221169036334913</c:v>
                </c:pt>
                <c:pt idx="256">
                  <c:v>0.20300157977883096</c:v>
                </c:pt>
                <c:pt idx="257">
                  <c:v>0.20379146919431279</c:v>
                </c:pt>
                <c:pt idx="258">
                  <c:v>0.20458135860979462</c:v>
                </c:pt>
                <c:pt idx="259">
                  <c:v>0.20537124802527645</c:v>
                </c:pt>
                <c:pt idx="260">
                  <c:v>0.20616113744075829</c:v>
                </c:pt>
                <c:pt idx="261">
                  <c:v>0.20695102685624012</c:v>
                </c:pt>
                <c:pt idx="262">
                  <c:v>0.20774091627172195</c:v>
                </c:pt>
                <c:pt idx="263">
                  <c:v>0.20853080568720378</c:v>
                </c:pt>
                <c:pt idx="264">
                  <c:v>0.20932069510268561</c:v>
                </c:pt>
                <c:pt idx="265">
                  <c:v>0.21011058451816747</c:v>
                </c:pt>
                <c:pt idx="266">
                  <c:v>0.2109004739336493</c:v>
                </c:pt>
                <c:pt idx="267">
                  <c:v>0.21169036334913113</c:v>
                </c:pt>
                <c:pt idx="268">
                  <c:v>0.21248025276461296</c:v>
                </c:pt>
                <c:pt idx="269">
                  <c:v>0.2132701421800948</c:v>
                </c:pt>
                <c:pt idx="270">
                  <c:v>0.21406003159557663</c:v>
                </c:pt>
                <c:pt idx="271">
                  <c:v>0.21484992101105846</c:v>
                </c:pt>
                <c:pt idx="272">
                  <c:v>0.21563981042654029</c:v>
                </c:pt>
                <c:pt idx="273">
                  <c:v>0.21642969984202212</c:v>
                </c:pt>
                <c:pt idx="274">
                  <c:v>0.21721958925750395</c:v>
                </c:pt>
                <c:pt idx="275">
                  <c:v>0.21800947867298578</c:v>
                </c:pt>
                <c:pt idx="276">
                  <c:v>0.21879936808846762</c:v>
                </c:pt>
                <c:pt idx="277">
                  <c:v>0.21958925750394945</c:v>
                </c:pt>
                <c:pt idx="278">
                  <c:v>0.22037914691943128</c:v>
                </c:pt>
                <c:pt idx="279">
                  <c:v>0.22116903633491311</c:v>
                </c:pt>
                <c:pt idx="280">
                  <c:v>0.22195892575039494</c:v>
                </c:pt>
                <c:pt idx="281">
                  <c:v>0.22274881516587677</c:v>
                </c:pt>
                <c:pt idx="282">
                  <c:v>0.2235387045813586</c:v>
                </c:pt>
                <c:pt idx="283">
                  <c:v>0.22432859399684044</c:v>
                </c:pt>
                <c:pt idx="284">
                  <c:v>0.22511848341232227</c:v>
                </c:pt>
                <c:pt idx="285">
                  <c:v>0.2259083728278041</c:v>
                </c:pt>
                <c:pt idx="286">
                  <c:v>0.22669826224328593</c:v>
                </c:pt>
                <c:pt idx="287">
                  <c:v>0.22748815165876776</c:v>
                </c:pt>
                <c:pt idx="288">
                  <c:v>0.22827804107424959</c:v>
                </c:pt>
                <c:pt idx="289">
                  <c:v>0.22906793048973143</c:v>
                </c:pt>
                <c:pt idx="290">
                  <c:v>0.22985781990521326</c:v>
                </c:pt>
                <c:pt idx="291">
                  <c:v>0.23064770932069512</c:v>
                </c:pt>
                <c:pt idx="292">
                  <c:v>0.23143759873617695</c:v>
                </c:pt>
                <c:pt idx="293">
                  <c:v>0.23222748815165878</c:v>
                </c:pt>
                <c:pt idx="294">
                  <c:v>0.23301737756714061</c:v>
                </c:pt>
                <c:pt idx="295">
                  <c:v>0.23380726698262244</c:v>
                </c:pt>
                <c:pt idx="296">
                  <c:v>0.23459715639810427</c:v>
                </c:pt>
                <c:pt idx="297">
                  <c:v>0.2353870458135861</c:v>
                </c:pt>
                <c:pt idx="298">
                  <c:v>0.23617693522906794</c:v>
                </c:pt>
                <c:pt idx="299">
                  <c:v>0.23696682464454977</c:v>
                </c:pt>
                <c:pt idx="300">
                  <c:v>0.2377567140600316</c:v>
                </c:pt>
                <c:pt idx="301">
                  <c:v>0.23854660347551343</c:v>
                </c:pt>
                <c:pt idx="302">
                  <c:v>0.23933649289099526</c:v>
                </c:pt>
                <c:pt idx="303">
                  <c:v>0.24012638230647709</c:v>
                </c:pt>
                <c:pt idx="304">
                  <c:v>0.24091627172195892</c:v>
                </c:pt>
                <c:pt idx="305">
                  <c:v>0.24170616113744076</c:v>
                </c:pt>
                <c:pt idx="306">
                  <c:v>0.24249605055292259</c:v>
                </c:pt>
                <c:pt idx="307">
                  <c:v>0.24328593996840442</c:v>
                </c:pt>
                <c:pt idx="308">
                  <c:v>0.24407582938388625</c:v>
                </c:pt>
                <c:pt idx="309">
                  <c:v>0.24486571879936808</c:v>
                </c:pt>
                <c:pt idx="310">
                  <c:v>0.24565560821484991</c:v>
                </c:pt>
                <c:pt idx="311">
                  <c:v>0.24644549763033174</c:v>
                </c:pt>
                <c:pt idx="312">
                  <c:v>0.24723538704581358</c:v>
                </c:pt>
                <c:pt idx="313">
                  <c:v>0.24802527646129541</c:v>
                </c:pt>
                <c:pt idx="314">
                  <c:v>0.24881516587677724</c:v>
                </c:pt>
                <c:pt idx="315">
                  <c:v>0.24960505529225907</c:v>
                </c:pt>
                <c:pt idx="316">
                  <c:v>0.25039494470774093</c:v>
                </c:pt>
                <c:pt idx="317">
                  <c:v>0.25118483412322273</c:v>
                </c:pt>
                <c:pt idx="318">
                  <c:v>0.25197472353870459</c:v>
                </c:pt>
                <c:pt idx="319">
                  <c:v>0.2527646129541864</c:v>
                </c:pt>
                <c:pt idx="320">
                  <c:v>0.25355450236966826</c:v>
                </c:pt>
                <c:pt idx="321">
                  <c:v>0.25434439178515006</c:v>
                </c:pt>
                <c:pt idx="322">
                  <c:v>0.25513428120063192</c:v>
                </c:pt>
                <c:pt idx="323">
                  <c:v>0.25592417061611372</c:v>
                </c:pt>
                <c:pt idx="324">
                  <c:v>0.25671406003159558</c:v>
                </c:pt>
                <c:pt idx="325">
                  <c:v>0.25750394944707738</c:v>
                </c:pt>
                <c:pt idx="326">
                  <c:v>0.25829383886255924</c:v>
                </c:pt>
                <c:pt idx="327">
                  <c:v>0.25908372827804105</c:v>
                </c:pt>
                <c:pt idx="328">
                  <c:v>0.25987361769352291</c:v>
                </c:pt>
                <c:pt idx="329">
                  <c:v>0.26066350710900477</c:v>
                </c:pt>
                <c:pt idx="330">
                  <c:v>0.26145339652448657</c:v>
                </c:pt>
                <c:pt idx="331">
                  <c:v>0.26224328593996843</c:v>
                </c:pt>
                <c:pt idx="332">
                  <c:v>0.26303317535545023</c:v>
                </c:pt>
                <c:pt idx="333">
                  <c:v>0.26382306477093209</c:v>
                </c:pt>
                <c:pt idx="334">
                  <c:v>0.2646129541864139</c:v>
                </c:pt>
                <c:pt idx="335">
                  <c:v>0.26540284360189575</c:v>
                </c:pt>
                <c:pt idx="336">
                  <c:v>0.26619273301737756</c:v>
                </c:pt>
                <c:pt idx="337">
                  <c:v>0.26698262243285942</c:v>
                </c:pt>
                <c:pt idx="338">
                  <c:v>0.26777251184834122</c:v>
                </c:pt>
                <c:pt idx="339">
                  <c:v>0.26856240126382308</c:v>
                </c:pt>
                <c:pt idx="340">
                  <c:v>0.26935229067930488</c:v>
                </c:pt>
                <c:pt idx="341">
                  <c:v>0.27014218009478674</c:v>
                </c:pt>
                <c:pt idx="342">
                  <c:v>0.27093206951026855</c:v>
                </c:pt>
                <c:pt idx="343">
                  <c:v>0.27172195892575041</c:v>
                </c:pt>
                <c:pt idx="344">
                  <c:v>0.27251184834123221</c:v>
                </c:pt>
                <c:pt idx="345">
                  <c:v>0.27330173775671407</c:v>
                </c:pt>
                <c:pt idx="346">
                  <c:v>0.27409162717219587</c:v>
                </c:pt>
                <c:pt idx="347">
                  <c:v>0.27488151658767773</c:v>
                </c:pt>
                <c:pt idx="348">
                  <c:v>0.27567140600315954</c:v>
                </c:pt>
                <c:pt idx="349">
                  <c:v>0.2764612954186414</c:v>
                </c:pt>
                <c:pt idx="350">
                  <c:v>0.2772511848341232</c:v>
                </c:pt>
                <c:pt idx="351">
                  <c:v>0.27804107424960506</c:v>
                </c:pt>
                <c:pt idx="352">
                  <c:v>0.27883096366508686</c:v>
                </c:pt>
                <c:pt idx="353">
                  <c:v>0.27962085308056872</c:v>
                </c:pt>
                <c:pt idx="354">
                  <c:v>0.28041074249605058</c:v>
                </c:pt>
                <c:pt idx="355">
                  <c:v>0.28120063191153238</c:v>
                </c:pt>
                <c:pt idx="356">
                  <c:v>0.28199052132701424</c:v>
                </c:pt>
                <c:pt idx="357">
                  <c:v>0.28278041074249605</c:v>
                </c:pt>
                <c:pt idx="358">
                  <c:v>0.28357030015797791</c:v>
                </c:pt>
                <c:pt idx="359">
                  <c:v>0.28436018957345971</c:v>
                </c:pt>
                <c:pt idx="360">
                  <c:v>0.28515007898894157</c:v>
                </c:pt>
                <c:pt idx="361">
                  <c:v>0.28593996840442337</c:v>
                </c:pt>
                <c:pt idx="362">
                  <c:v>0.28672985781990523</c:v>
                </c:pt>
                <c:pt idx="363">
                  <c:v>0.28751974723538704</c:v>
                </c:pt>
                <c:pt idx="364">
                  <c:v>0.28830963665086889</c:v>
                </c:pt>
                <c:pt idx="365">
                  <c:v>0.2890995260663507</c:v>
                </c:pt>
                <c:pt idx="366">
                  <c:v>0.28988941548183256</c:v>
                </c:pt>
                <c:pt idx="367">
                  <c:v>0.29067930489731436</c:v>
                </c:pt>
                <c:pt idx="368">
                  <c:v>0.29146919431279622</c:v>
                </c:pt>
                <c:pt idx="369">
                  <c:v>0.29225908372827802</c:v>
                </c:pt>
                <c:pt idx="370">
                  <c:v>0.29304897314375988</c:v>
                </c:pt>
                <c:pt idx="371">
                  <c:v>0.29383886255924169</c:v>
                </c:pt>
                <c:pt idx="372">
                  <c:v>0.29462875197472355</c:v>
                </c:pt>
                <c:pt idx="373">
                  <c:v>0.29541864139020535</c:v>
                </c:pt>
                <c:pt idx="374">
                  <c:v>0.29620853080568721</c:v>
                </c:pt>
                <c:pt idx="375">
                  <c:v>0.29699842022116901</c:v>
                </c:pt>
                <c:pt idx="376">
                  <c:v>0.29778830963665087</c:v>
                </c:pt>
                <c:pt idx="377">
                  <c:v>0.29857819905213268</c:v>
                </c:pt>
                <c:pt idx="378">
                  <c:v>0.29936808846761453</c:v>
                </c:pt>
                <c:pt idx="379">
                  <c:v>0.30015797788309639</c:v>
                </c:pt>
                <c:pt idx="380">
                  <c:v>0.3009478672985782</c:v>
                </c:pt>
                <c:pt idx="381">
                  <c:v>0.30173775671406006</c:v>
                </c:pt>
                <c:pt idx="382">
                  <c:v>0.30252764612954186</c:v>
                </c:pt>
                <c:pt idx="383">
                  <c:v>0.30331753554502372</c:v>
                </c:pt>
                <c:pt idx="384">
                  <c:v>0.30410742496050552</c:v>
                </c:pt>
                <c:pt idx="385">
                  <c:v>0.30489731437598738</c:v>
                </c:pt>
                <c:pt idx="386">
                  <c:v>0.30568720379146919</c:v>
                </c:pt>
                <c:pt idx="387">
                  <c:v>0.30647709320695105</c:v>
                </c:pt>
                <c:pt idx="388">
                  <c:v>0.30726698262243285</c:v>
                </c:pt>
                <c:pt idx="389">
                  <c:v>0.30805687203791471</c:v>
                </c:pt>
                <c:pt idx="390">
                  <c:v>0.30884676145339651</c:v>
                </c:pt>
                <c:pt idx="391">
                  <c:v>0.30963665086887837</c:v>
                </c:pt>
                <c:pt idx="392">
                  <c:v>0.31042654028436018</c:v>
                </c:pt>
                <c:pt idx="393">
                  <c:v>0.31121642969984203</c:v>
                </c:pt>
                <c:pt idx="394">
                  <c:v>0.31200631911532384</c:v>
                </c:pt>
                <c:pt idx="395">
                  <c:v>0.3127962085308057</c:v>
                </c:pt>
                <c:pt idx="396">
                  <c:v>0.3135860979462875</c:v>
                </c:pt>
                <c:pt idx="397">
                  <c:v>0.31437598736176936</c:v>
                </c:pt>
                <c:pt idx="398">
                  <c:v>0.31516587677725116</c:v>
                </c:pt>
                <c:pt idx="399">
                  <c:v>0.31595576619273302</c:v>
                </c:pt>
                <c:pt idx="400">
                  <c:v>0.31674565560821483</c:v>
                </c:pt>
                <c:pt idx="401">
                  <c:v>0.31753554502369669</c:v>
                </c:pt>
                <c:pt idx="402">
                  <c:v>0.31832543443917849</c:v>
                </c:pt>
                <c:pt idx="403">
                  <c:v>0.31911532385466035</c:v>
                </c:pt>
                <c:pt idx="404">
                  <c:v>0.31990521327014215</c:v>
                </c:pt>
                <c:pt idx="405">
                  <c:v>0.32069510268562401</c:v>
                </c:pt>
                <c:pt idx="406">
                  <c:v>0.32148499210110587</c:v>
                </c:pt>
                <c:pt idx="407">
                  <c:v>0.32227488151658767</c:v>
                </c:pt>
                <c:pt idx="408">
                  <c:v>0.32306477093206953</c:v>
                </c:pt>
                <c:pt idx="409">
                  <c:v>0.32385466034755134</c:v>
                </c:pt>
                <c:pt idx="410">
                  <c:v>0.3246445497630332</c:v>
                </c:pt>
                <c:pt idx="411">
                  <c:v>0.325434439178515</c:v>
                </c:pt>
                <c:pt idx="412">
                  <c:v>0.32622432859399686</c:v>
                </c:pt>
                <c:pt idx="413">
                  <c:v>0.32701421800947866</c:v>
                </c:pt>
                <c:pt idx="414">
                  <c:v>0.32780410742496052</c:v>
                </c:pt>
                <c:pt idx="415">
                  <c:v>0.32859399684044233</c:v>
                </c:pt>
                <c:pt idx="416">
                  <c:v>0.32938388625592419</c:v>
                </c:pt>
                <c:pt idx="417">
                  <c:v>0.33017377567140599</c:v>
                </c:pt>
                <c:pt idx="418">
                  <c:v>0.33096366508688785</c:v>
                </c:pt>
                <c:pt idx="419">
                  <c:v>0.33175355450236965</c:v>
                </c:pt>
                <c:pt idx="420">
                  <c:v>0.33254344391785151</c:v>
                </c:pt>
                <c:pt idx="421">
                  <c:v>0.33333333333333331</c:v>
                </c:pt>
                <c:pt idx="422">
                  <c:v>0.33412322274881517</c:v>
                </c:pt>
                <c:pt idx="423">
                  <c:v>0.33491311216429698</c:v>
                </c:pt>
                <c:pt idx="424">
                  <c:v>0.33570300157977884</c:v>
                </c:pt>
                <c:pt idx="425">
                  <c:v>0.33649289099526064</c:v>
                </c:pt>
                <c:pt idx="426">
                  <c:v>0.3372827804107425</c:v>
                </c:pt>
                <c:pt idx="427">
                  <c:v>0.3380726698262243</c:v>
                </c:pt>
                <c:pt idx="428">
                  <c:v>0.33886255924170616</c:v>
                </c:pt>
                <c:pt idx="429">
                  <c:v>0.33965244865718797</c:v>
                </c:pt>
                <c:pt idx="430">
                  <c:v>0.34044233807266983</c:v>
                </c:pt>
                <c:pt idx="431">
                  <c:v>0.34123222748815168</c:v>
                </c:pt>
                <c:pt idx="432">
                  <c:v>0.34202211690363349</c:v>
                </c:pt>
                <c:pt idx="433">
                  <c:v>0.34281200631911535</c:v>
                </c:pt>
                <c:pt idx="434">
                  <c:v>0.34360189573459715</c:v>
                </c:pt>
                <c:pt idx="435">
                  <c:v>0.34439178515007901</c:v>
                </c:pt>
                <c:pt idx="436">
                  <c:v>0.34518167456556081</c:v>
                </c:pt>
                <c:pt idx="437">
                  <c:v>0.34597156398104267</c:v>
                </c:pt>
                <c:pt idx="438">
                  <c:v>0.34676145339652448</c:v>
                </c:pt>
                <c:pt idx="439">
                  <c:v>0.34755134281200634</c:v>
                </c:pt>
                <c:pt idx="440">
                  <c:v>0.34834123222748814</c:v>
                </c:pt>
                <c:pt idx="441">
                  <c:v>0.34913112164297</c:v>
                </c:pt>
                <c:pt idx="442">
                  <c:v>0.3499210110584518</c:v>
                </c:pt>
                <c:pt idx="443">
                  <c:v>0.35071090047393366</c:v>
                </c:pt>
                <c:pt idx="444">
                  <c:v>0.35150078988941547</c:v>
                </c:pt>
                <c:pt idx="445">
                  <c:v>0.35229067930489733</c:v>
                </c:pt>
                <c:pt idx="446">
                  <c:v>0.35308056872037913</c:v>
                </c:pt>
                <c:pt idx="447">
                  <c:v>0.35387045813586099</c:v>
                </c:pt>
                <c:pt idx="448">
                  <c:v>0.35466034755134279</c:v>
                </c:pt>
                <c:pt idx="449">
                  <c:v>0.35545023696682465</c:v>
                </c:pt>
                <c:pt idx="450">
                  <c:v>0.35624012638230645</c:v>
                </c:pt>
                <c:pt idx="451">
                  <c:v>0.35703001579778831</c:v>
                </c:pt>
                <c:pt idx="452">
                  <c:v>0.35781990521327012</c:v>
                </c:pt>
                <c:pt idx="453">
                  <c:v>0.35860979462875198</c:v>
                </c:pt>
                <c:pt idx="454">
                  <c:v>0.35939968404423378</c:v>
                </c:pt>
                <c:pt idx="455">
                  <c:v>0.36018957345971564</c:v>
                </c:pt>
                <c:pt idx="456">
                  <c:v>0.3609794628751975</c:v>
                </c:pt>
                <c:pt idx="457">
                  <c:v>0.3617693522906793</c:v>
                </c:pt>
                <c:pt idx="458">
                  <c:v>0.36255924170616116</c:v>
                </c:pt>
                <c:pt idx="459">
                  <c:v>0.36334913112164297</c:v>
                </c:pt>
                <c:pt idx="460">
                  <c:v>0.36413902053712482</c:v>
                </c:pt>
                <c:pt idx="461">
                  <c:v>0.36492890995260663</c:v>
                </c:pt>
                <c:pt idx="462">
                  <c:v>0.36571879936808849</c:v>
                </c:pt>
                <c:pt idx="463">
                  <c:v>0.36650868878357029</c:v>
                </c:pt>
                <c:pt idx="464">
                  <c:v>0.36729857819905215</c:v>
                </c:pt>
                <c:pt idx="465">
                  <c:v>0.36808846761453395</c:v>
                </c:pt>
                <c:pt idx="466">
                  <c:v>0.36887835703001581</c:v>
                </c:pt>
                <c:pt idx="467">
                  <c:v>0.36966824644549762</c:v>
                </c:pt>
                <c:pt idx="468">
                  <c:v>0.37045813586097948</c:v>
                </c:pt>
                <c:pt idx="469">
                  <c:v>0.37124802527646128</c:v>
                </c:pt>
                <c:pt idx="470">
                  <c:v>0.37203791469194314</c:v>
                </c:pt>
                <c:pt idx="471">
                  <c:v>0.37282780410742494</c:v>
                </c:pt>
                <c:pt idx="472">
                  <c:v>0.3736176935229068</c:v>
                </c:pt>
                <c:pt idx="473">
                  <c:v>0.37440758293838861</c:v>
                </c:pt>
                <c:pt idx="474">
                  <c:v>0.37519747235387046</c:v>
                </c:pt>
                <c:pt idx="475">
                  <c:v>0.37598736176935227</c:v>
                </c:pt>
                <c:pt idx="476">
                  <c:v>0.37677725118483413</c:v>
                </c:pt>
                <c:pt idx="477">
                  <c:v>0.37756714060031593</c:v>
                </c:pt>
                <c:pt idx="478">
                  <c:v>0.37835703001579779</c:v>
                </c:pt>
                <c:pt idx="479">
                  <c:v>0.37914691943127959</c:v>
                </c:pt>
                <c:pt idx="480">
                  <c:v>0.37993680884676145</c:v>
                </c:pt>
                <c:pt idx="481">
                  <c:v>0.38072669826224331</c:v>
                </c:pt>
                <c:pt idx="482">
                  <c:v>0.38151658767772512</c:v>
                </c:pt>
                <c:pt idx="483">
                  <c:v>0.38230647709320698</c:v>
                </c:pt>
                <c:pt idx="484">
                  <c:v>0.38309636650868878</c:v>
                </c:pt>
                <c:pt idx="485">
                  <c:v>0.38388625592417064</c:v>
                </c:pt>
                <c:pt idx="486">
                  <c:v>0.38467614533965244</c:v>
                </c:pt>
                <c:pt idx="487">
                  <c:v>0.3854660347551343</c:v>
                </c:pt>
                <c:pt idx="488">
                  <c:v>0.38625592417061611</c:v>
                </c:pt>
                <c:pt idx="489">
                  <c:v>0.38704581358609796</c:v>
                </c:pt>
                <c:pt idx="490">
                  <c:v>0.38783570300157977</c:v>
                </c:pt>
                <c:pt idx="491">
                  <c:v>0.38862559241706163</c:v>
                </c:pt>
                <c:pt idx="492">
                  <c:v>0.38941548183254343</c:v>
                </c:pt>
                <c:pt idx="493">
                  <c:v>0.39020537124802529</c:v>
                </c:pt>
                <c:pt idx="494">
                  <c:v>0.39099526066350709</c:v>
                </c:pt>
                <c:pt idx="495">
                  <c:v>0.39178515007898895</c:v>
                </c:pt>
                <c:pt idx="496">
                  <c:v>0.39257503949447076</c:v>
                </c:pt>
                <c:pt idx="497">
                  <c:v>0.39336492890995262</c:v>
                </c:pt>
                <c:pt idx="498">
                  <c:v>0.39415481832543442</c:v>
                </c:pt>
                <c:pt idx="499">
                  <c:v>0.39494470774091628</c:v>
                </c:pt>
                <c:pt idx="500">
                  <c:v>0.39573459715639808</c:v>
                </c:pt>
                <c:pt idx="501">
                  <c:v>0.39652448657187994</c:v>
                </c:pt>
                <c:pt idx="502">
                  <c:v>0.39731437598736175</c:v>
                </c:pt>
                <c:pt idx="503">
                  <c:v>0.3981042654028436</c:v>
                </c:pt>
                <c:pt idx="504">
                  <c:v>0.39889415481832541</c:v>
                </c:pt>
                <c:pt idx="505">
                  <c:v>0.39968404423380727</c:v>
                </c:pt>
                <c:pt idx="506">
                  <c:v>0.40047393364928913</c:v>
                </c:pt>
                <c:pt idx="507">
                  <c:v>0.40126382306477093</c:v>
                </c:pt>
                <c:pt idx="508">
                  <c:v>0.40205371248025279</c:v>
                </c:pt>
                <c:pt idx="509">
                  <c:v>0.40284360189573459</c:v>
                </c:pt>
                <c:pt idx="510">
                  <c:v>0.40363349131121645</c:v>
                </c:pt>
                <c:pt idx="511">
                  <c:v>0.40442338072669826</c:v>
                </c:pt>
                <c:pt idx="512">
                  <c:v>0.40521327014218012</c:v>
                </c:pt>
                <c:pt idx="513">
                  <c:v>0.40600315955766192</c:v>
                </c:pt>
                <c:pt idx="514">
                  <c:v>0.40679304897314378</c:v>
                </c:pt>
                <c:pt idx="515">
                  <c:v>0.40758293838862558</c:v>
                </c:pt>
                <c:pt idx="516">
                  <c:v>0.40837282780410744</c:v>
                </c:pt>
                <c:pt idx="517">
                  <c:v>0.40916271721958924</c:v>
                </c:pt>
                <c:pt idx="518">
                  <c:v>0.4099526066350711</c:v>
                </c:pt>
                <c:pt idx="519">
                  <c:v>0.41074249605055291</c:v>
                </c:pt>
                <c:pt idx="520">
                  <c:v>0.41153238546603477</c:v>
                </c:pt>
                <c:pt idx="521">
                  <c:v>0.41232227488151657</c:v>
                </c:pt>
                <c:pt idx="522">
                  <c:v>0.41311216429699843</c:v>
                </c:pt>
                <c:pt idx="523">
                  <c:v>0.41390205371248023</c:v>
                </c:pt>
                <c:pt idx="524">
                  <c:v>0.41469194312796209</c:v>
                </c:pt>
                <c:pt idx="525">
                  <c:v>0.4154818325434439</c:v>
                </c:pt>
                <c:pt idx="526">
                  <c:v>0.41627172195892576</c:v>
                </c:pt>
                <c:pt idx="527">
                  <c:v>0.41706161137440756</c:v>
                </c:pt>
                <c:pt idx="528">
                  <c:v>0.41785150078988942</c:v>
                </c:pt>
                <c:pt idx="529">
                  <c:v>0.41864139020537122</c:v>
                </c:pt>
                <c:pt idx="530">
                  <c:v>0.41943127962085308</c:v>
                </c:pt>
                <c:pt idx="531">
                  <c:v>0.42022116903633494</c:v>
                </c:pt>
                <c:pt idx="532">
                  <c:v>0.42101105845181674</c:v>
                </c:pt>
                <c:pt idx="533">
                  <c:v>0.4218009478672986</c:v>
                </c:pt>
                <c:pt idx="534">
                  <c:v>0.42259083728278041</c:v>
                </c:pt>
                <c:pt idx="535">
                  <c:v>0.42338072669826227</c:v>
                </c:pt>
                <c:pt idx="536">
                  <c:v>0.42417061611374407</c:v>
                </c:pt>
                <c:pt idx="537">
                  <c:v>0.42496050552922593</c:v>
                </c:pt>
                <c:pt idx="538">
                  <c:v>0.42575039494470773</c:v>
                </c:pt>
                <c:pt idx="539">
                  <c:v>0.42654028436018959</c:v>
                </c:pt>
                <c:pt idx="540">
                  <c:v>0.4273301737756714</c:v>
                </c:pt>
                <c:pt idx="541">
                  <c:v>0.42812006319115326</c:v>
                </c:pt>
                <c:pt idx="542">
                  <c:v>0.42890995260663506</c:v>
                </c:pt>
                <c:pt idx="543">
                  <c:v>0.42969984202211692</c:v>
                </c:pt>
                <c:pt idx="544">
                  <c:v>0.43048973143759872</c:v>
                </c:pt>
                <c:pt idx="545">
                  <c:v>0.43127962085308058</c:v>
                </c:pt>
                <c:pt idx="546">
                  <c:v>0.43206951026856238</c:v>
                </c:pt>
                <c:pt idx="547">
                  <c:v>0.43285939968404424</c:v>
                </c:pt>
                <c:pt idx="548">
                  <c:v>0.43364928909952605</c:v>
                </c:pt>
                <c:pt idx="549">
                  <c:v>0.43443917851500791</c:v>
                </c:pt>
                <c:pt idx="550">
                  <c:v>0.43522906793048971</c:v>
                </c:pt>
                <c:pt idx="551">
                  <c:v>0.43601895734597157</c:v>
                </c:pt>
                <c:pt idx="552">
                  <c:v>0.43680884676145337</c:v>
                </c:pt>
                <c:pt idx="553">
                  <c:v>0.43759873617693523</c:v>
                </c:pt>
                <c:pt idx="554">
                  <c:v>0.43838862559241704</c:v>
                </c:pt>
                <c:pt idx="555">
                  <c:v>0.4391785150078989</c:v>
                </c:pt>
                <c:pt idx="556">
                  <c:v>0.4399684044233807</c:v>
                </c:pt>
                <c:pt idx="557">
                  <c:v>0.44075829383886256</c:v>
                </c:pt>
                <c:pt idx="558">
                  <c:v>0.44154818325434442</c:v>
                </c:pt>
                <c:pt idx="559">
                  <c:v>0.44233807266982622</c:v>
                </c:pt>
                <c:pt idx="560">
                  <c:v>0.44312796208530808</c:v>
                </c:pt>
                <c:pt idx="561">
                  <c:v>0.44391785150078988</c:v>
                </c:pt>
                <c:pt idx="562">
                  <c:v>0.44470774091627174</c:v>
                </c:pt>
                <c:pt idx="563">
                  <c:v>0.44549763033175355</c:v>
                </c:pt>
                <c:pt idx="564">
                  <c:v>0.44628751974723541</c:v>
                </c:pt>
                <c:pt idx="565">
                  <c:v>0.44707740916271721</c:v>
                </c:pt>
                <c:pt idx="566">
                  <c:v>0.44786729857819907</c:v>
                </c:pt>
                <c:pt idx="567">
                  <c:v>0.44865718799368087</c:v>
                </c:pt>
                <c:pt idx="568">
                  <c:v>0.44944707740916273</c:v>
                </c:pt>
                <c:pt idx="569">
                  <c:v>0.45023696682464454</c:v>
                </c:pt>
                <c:pt idx="570">
                  <c:v>0.45102685624012639</c:v>
                </c:pt>
                <c:pt idx="571">
                  <c:v>0.4518167456556082</c:v>
                </c:pt>
                <c:pt idx="572">
                  <c:v>0.45260663507109006</c:v>
                </c:pt>
                <c:pt idx="573">
                  <c:v>0.45339652448657186</c:v>
                </c:pt>
                <c:pt idx="574">
                  <c:v>0.45418641390205372</c:v>
                </c:pt>
                <c:pt idx="575">
                  <c:v>0.45497630331753552</c:v>
                </c:pt>
                <c:pt idx="576">
                  <c:v>0.45576619273301738</c:v>
                </c:pt>
                <c:pt idx="577">
                  <c:v>0.45655608214849919</c:v>
                </c:pt>
                <c:pt idx="578">
                  <c:v>0.45734597156398105</c:v>
                </c:pt>
                <c:pt idx="579">
                  <c:v>0.45813586097946285</c:v>
                </c:pt>
                <c:pt idx="580">
                  <c:v>0.45892575039494471</c:v>
                </c:pt>
                <c:pt idx="581">
                  <c:v>0.45971563981042651</c:v>
                </c:pt>
                <c:pt idx="582">
                  <c:v>0.46050552922590837</c:v>
                </c:pt>
                <c:pt idx="583">
                  <c:v>0.46129541864139023</c:v>
                </c:pt>
                <c:pt idx="584">
                  <c:v>0.46208530805687204</c:v>
                </c:pt>
                <c:pt idx="585">
                  <c:v>0.46287519747235389</c:v>
                </c:pt>
                <c:pt idx="586">
                  <c:v>0.4636650868878357</c:v>
                </c:pt>
                <c:pt idx="587">
                  <c:v>0.46445497630331756</c:v>
                </c:pt>
                <c:pt idx="588">
                  <c:v>0.46524486571879936</c:v>
                </c:pt>
                <c:pt idx="589">
                  <c:v>0.46603475513428122</c:v>
                </c:pt>
                <c:pt idx="590">
                  <c:v>0.46682464454976302</c:v>
                </c:pt>
                <c:pt idx="591">
                  <c:v>0.46761453396524488</c:v>
                </c:pt>
                <c:pt idx="592">
                  <c:v>0.46840442338072669</c:v>
                </c:pt>
                <c:pt idx="593">
                  <c:v>0.46919431279620855</c:v>
                </c:pt>
                <c:pt idx="594">
                  <c:v>0.46998420221169035</c:v>
                </c:pt>
                <c:pt idx="595">
                  <c:v>0.47077409162717221</c:v>
                </c:pt>
                <c:pt idx="596">
                  <c:v>0.47156398104265401</c:v>
                </c:pt>
                <c:pt idx="597">
                  <c:v>0.47235387045813587</c:v>
                </c:pt>
                <c:pt idx="598">
                  <c:v>0.47314375987361768</c:v>
                </c:pt>
                <c:pt idx="599">
                  <c:v>0.47393364928909953</c:v>
                </c:pt>
                <c:pt idx="600">
                  <c:v>0.47472353870458134</c:v>
                </c:pt>
                <c:pt idx="601">
                  <c:v>0.4755134281200632</c:v>
                </c:pt>
                <c:pt idx="602">
                  <c:v>0.476303317535545</c:v>
                </c:pt>
                <c:pt idx="603">
                  <c:v>0.47709320695102686</c:v>
                </c:pt>
                <c:pt idx="604">
                  <c:v>0.47788309636650866</c:v>
                </c:pt>
                <c:pt idx="605">
                  <c:v>0.47867298578199052</c:v>
                </c:pt>
                <c:pt idx="606">
                  <c:v>0.47946287519747233</c:v>
                </c:pt>
                <c:pt idx="607">
                  <c:v>0.48025276461295419</c:v>
                </c:pt>
                <c:pt idx="608">
                  <c:v>0.48104265402843605</c:v>
                </c:pt>
                <c:pt idx="609">
                  <c:v>0.48183254344391785</c:v>
                </c:pt>
                <c:pt idx="610">
                  <c:v>0.48262243285939971</c:v>
                </c:pt>
                <c:pt idx="611">
                  <c:v>0.48341232227488151</c:v>
                </c:pt>
                <c:pt idx="612">
                  <c:v>0.48420221169036337</c:v>
                </c:pt>
                <c:pt idx="613">
                  <c:v>0.48499210110584517</c:v>
                </c:pt>
                <c:pt idx="614">
                  <c:v>0.48578199052132703</c:v>
                </c:pt>
                <c:pt idx="615">
                  <c:v>0.48657187993680884</c:v>
                </c:pt>
                <c:pt idx="616">
                  <c:v>0.4873617693522907</c:v>
                </c:pt>
                <c:pt idx="617">
                  <c:v>0.4881516587677725</c:v>
                </c:pt>
                <c:pt idx="618">
                  <c:v>0.48894154818325436</c:v>
                </c:pt>
                <c:pt idx="619">
                  <c:v>0.48973143759873616</c:v>
                </c:pt>
                <c:pt idx="620">
                  <c:v>0.49052132701421802</c:v>
                </c:pt>
                <c:pt idx="621">
                  <c:v>0.49131121642969983</c:v>
                </c:pt>
                <c:pt idx="622">
                  <c:v>0.49210110584518169</c:v>
                </c:pt>
                <c:pt idx="623">
                  <c:v>0.49289099526066349</c:v>
                </c:pt>
                <c:pt idx="624">
                  <c:v>0.49368088467614535</c:v>
                </c:pt>
                <c:pt idx="625">
                  <c:v>0.49447077409162715</c:v>
                </c:pt>
                <c:pt idx="626">
                  <c:v>0.49526066350710901</c:v>
                </c:pt>
                <c:pt idx="627">
                  <c:v>0.49605055292259082</c:v>
                </c:pt>
                <c:pt idx="628">
                  <c:v>0.49684044233807267</c:v>
                </c:pt>
                <c:pt idx="629">
                  <c:v>0.49763033175355448</c:v>
                </c:pt>
                <c:pt idx="630">
                  <c:v>0.49842022116903634</c:v>
                </c:pt>
                <c:pt idx="631">
                  <c:v>0.49921011058451814</c:v>
                </c:pt>
                <c:pt idx="632">
                  <c:v>0.5</c:v>
                </c:pt>
                <c:pt idx="633">
                  <c:v>0.50078988941548186</c:v>
                </c:pt>
                <c:pt idx="634">
                  <c:v>0.50157977883096372</c:v>
                </c:pt>
                <c:pt idx="635">
                  <c:v>0.50236966824644547</c:v>
                </c:pt>
                <c:pt idx="636">
                  <c:v>0.50315955766192733</c:v>
                </c:pt>
                <c:pt idx="637">
                  <c:v>0.50394944707740918</c:v>
                </c:pt>
                <c:pt idx="638">
                  <c:v>0.50473933649289104</c:v>
                </c:pt>
                <c:pt idx="639">
                  <c:v>0.50552922590837279</c:v>
                </c:pt>
                <c:pt idx="640">
                  <c:v>0.50631911532385465</c:v>
                </c:pt>
                <c:pt idx="641">
                  <c:v>0.50710900473933651</c:v>
                </c:pt>
                <c:pt idx="642">
                  <c:v>0.50789889415481837</c:v>
                </c:pt>
                <c:pt idx="643">
                  <c:v>0.50868878357030012</c:v>
                </c:pt>
                <c:pt idx="644">
                  <c:v>0.50947867298578198</c:v>
                </c:pt>
                <c:pt idx="645">
                  <c:v>0.51026856240126384</c:v>
                </c:pt>
                <c:pt idx="646">
                  <c:v>0.5110584518167457</c:v>
                </c:pt>
                <c:pt idx="647">
                  <c:v>0.51184834123222744</c:v>
                </c:pt>
                <c:pt idx="648">
                  <c:v>0.5126382306477093</c:v>
                </c:pt>
                <c:pt idx="649">
                  <c:v>0.51342812006319116</c:v>
                </c:pt>
                <c:pt idx="650">
                  <c:v>0.51421800947867302</c:v>
                </c:pt>
                <c:pt idx="651">
                  <c:v>0.51500789889415477</c:v>
                </c:pt>
                <c:pt idx="652">
                  <c:v>0.51579778830963663</c:v>
                </c:pt>
                <c:pt idx="653">
                  <c:v>0.51658767772511849</c:v>
                </c:pt>
                <c:pt idx="654">
                  <c:v>0.51737756714060035</c:v>
                </c:pt>
                <c:pt idx="655">
                  <c:v>0.5181674565560821</c:v>
                </c:pt>
                <c:pt idx="656">
                  <c:v>0.51895734597156395</c:v>
                </c:pt>
                <c:pt idx="657">
                  <c:v>0.51974723538704581</c:v>
                </c:pt>
                <c:pt idx="658">
                  <c:v>0.52053712480252767</c:v>
                </c:pt>
                <c:pt idx="659">
                  <c:v>0.52132701421800953</c:v>
                </c:pt>
                <c:pt idx="660">
                  <c:v>0.52211690363349128</c:v>
                </c:pt>
                <c:pt idx="661">
                  <c:v>0.52290679304897314</c:v>
                </c:pt>
                <c:pt idx="662">
                  <c:v>0.523696682464455</c:v>
                </c:pt>
                <c:pt idx="663">
                  <c:v>0.52448657187993686</c:v>
                </c:pt>
                <c:pt idx="664">
                  <c:v>0.52527646129541861</c:v>
                </c:pt>
                <c:pt idx="665">
                  <c:v>0.52606635071090047</c:v>
                </c:pt>
                <c:pt idx="666">
                  <c:v>0.52685624012638232</c:v>
                </c:pt>
                <c:pt idx="667">
                  <c:v>0.52764612954186418</c:v>
                </c:pt>
                <c:pt idx="668">
                  <c:v>0.52843601895734593</c:v>
                </c:pt>
                <c:pt idx="669">
                  <c:v>0.52922590837282779</c:v>
                </c:pt>
                <c:pt idx="670">
                  <c:v>0.53001579778830965</c:v>
                </c:pt>
                <c:pt idx="671">
                  <c:v>0.53080568720379151</c:v>
                </c:pt>
                <c:pt idx="672">
                  <c:v>0.53159557661927326</c:v>
                </c:pt>
                <c:pt idx="673">
                  <c:v>0.53238546603475512</c:v>
                </c:pt>
                <c:pt idx="674">
                  <c:v>0.53317535545023698</c:v>
                </c:pt>
                <c:pt idx="675">
                  <c:v>0.53396524486571884</c:v>
                </c:pt>
                <c:pt idx="676">
                  <c:v>0.53475513428120058</c:v>
                </c:pt>
                <c:pt idx="677">
                  <c:v>0.53554502369668244</c:v>
                </c:pt>
                <c:pt idx="678">
                  <c:v>0.5363349131121643</c:v>
                </c:pt>
                <c:pt idx="679">
                  <c:v>0.53712480252764616</c:v>
                </c:pt>
                <c:pt idx="680">
                  <c:v>0.53791469194312791</c:v>
                </c:pt>
                <c:pt idx="681">
                  <c:v>0.53870458135860977</c:v>
                </c:pt>
                <c:pt idx="682">
                  <c:v>0.53949447077409163</c:v>
                </c:pt>
                <c:pt idx="683">
                  <c:v>0.54028436018957349</c:v>
                </c:pt>
                <c:pt idx="684">
                  <c:v>0.54107424960505535</c:v>
                </c:pt>
                <c:pt idx="685">
                  <c:v>0.54186413902053709</c:v>
                </c:pt>
                <c:pt idx="686">
                  <c:v>0.54265402843601895</c:v>
                </c:pt>
                <c:pt idx="687">
                  <c:v>0.54344391785150081</c:v>
                </c:pt>
                <c:pt idx="688">
                  <c:v>0.54423380726698267</c:v>
                </c:pt>
                <c:pt idx="689">
                  <c:v>0.54502369668246442</c:v>
                </c:pt>
                <c:pt idx="690">
                  <c:v>0.54581358609794628</c:v>
                </c:pt>
                <c:pt idx="691">
                  <c:v>0.54660347551342814</c:v>
                </c:pt>
                <c:pt idx="692">
                  <c:v>0.54739336492891</c:v>
                </c:pt>
                <c:pt idx="693">
                  <c:v>0.54818325434439175</c:v>
                </c:pt>
                <c:pt idx="694">
                  <c:v>0.54897314375987361</c:v>
                </c:pt>
                <c:pt idx="695">
                  <c:v>0.54976303317535546</c:v>
                </c:pt>
                <c:pt idx="696">
                  <c:v>0.55055292259083732</c:v>
                </c:pt>
                <c:pt idx="697">
                  <c:v>0.55134281200631907</c:v>
                </c:pt>
                <c:pt idx="698">
                  <c:v>0.55213270142180093</c:v>
                </c:pt>
                <c:pt idx="699">
                  <c:v>0.55292259083728279</c:v>
                </c:pt>
                <c:pt idx="700">
                  <c:v>0.55371248025276465</c:v>
                </c:pt>
                <c:pt idx="701">
                  <c:v>0.5545023696682464</c:v>
                </c:pt>
                <c:pt idx="702">
                  <c:v>0.55529225908372826</c:v>
                </c:pt>
                <c:pt idx="703">
                  <c:v>0.55608214849921012</c:v>
                </c:pt>
                <c:pt idx="704">
                  <c:v>0.55687203791469198</c:v>
                </c:pt>
                <c:pt idx="705">
                  <c:v>0.55766192733017372</c:v>
                </c:pt>
                <c:pt idx="706">
                  <c:v>0.55845181674565558</c:v>
                </c:pt>
                <c:pt idx="707">
                  <c:v>0.55924170616113744</c:v>
                </c:pt>
                <c:pt idx="708">
                  <c:v>0.5600315955766193</c:v>
                </c:pt>
                <c:pt idx="709">
                  <c:v>0.56082148499210116</c:v>
                </c:pt>
                <c:pt idx="710">
                  <c:v>0.56161137440758291</c:v>
                </c:pt>
                <c:pt idx="711">
                  <c:v>0.56240126382306477</c:v>
                </c:pt>
                <c:pt idx="712">
                  <c:v>0.56319115323854663</c:v>
                </c:pt>
                <c:pt idx="713">
                  <c:v>0.56398104265402849</c:v>
                </c:pt>
                <c:pt idx="714">
                  <c:v>0.56477093206951023</c:v>
                </c:pt>
                <c:pt idx="715">
                  <c:v>0.56556082148499209</c:v>
                </c:pt>
                <c:pt idx="716">
                  <c:v>0.56635071090047395</c:v>
                </c:pt>
                <c:pt idx="717">
                  <c:v>0.56714060031595581</c:v>
                </c:pt>
                <c:pt idx="718">
                  <c:v>0.56793048973143756</c:v>
                </c:pt>
                <c:pt idx="719">
                  <c:v>0.56872037914691942</c:v>
                </c:pt>
                <c:pt idx="720">
                  <c:v>0.56951026856240128</c:v>
                </c:pt>
                <c:pt idx="721">
                  <c:v>0.57030015797788314</c:v>
                </c:pt>
                <c:pt idx="722">
                  <c:v>0.57109004739336489</c:v>
                </c:pt>
                <c:pt idx="723">
                  <c:v>0.57187993680884674</c:v>
                </c:pt>
                <c:pt idx="724">
                  <c:v>0.5726698262243286</c:v>
                </c:pt>
                <c:pt idx="725">
                  <c:v>0.57345971563981046</c:v>
                </c:pt>
                <c:pt idx="726">
                  <c:v>0.57424960505529221</c:v>
                </c:pt>
                <c:pt idx="727">
                  <c:v>0.57503949447077407</c:v>
                </c:pt>
                <c:pt idx="728">
                  <c:v>0.57582938388625593</c:v>
                </c:pt>
                <c:pt idx="729">
                  <c:v>0.57661927330173779</c:v>
                </c:pt>
                <c:pt idx="730">
                  <c:v>0.57740916271721954</c:v>
                </c:pt>
                <c:pt idx="731">
                  <c:v>0.5781990521327014</c:v>
                </c:pt>
                <c:pt idx="732">
                  <c:v>0.57898894154818326</c:v>
                </c:pt>
                <c:pt idx="733">
                  <c:v>0.57977883096366511</c:v>
                </c:pt>
                <c:pt idx="734">
                  <c:v>0.58056872037914697</c:v>
                </c:pt>
                <c:pt idx="735">
                  <c:v>0.58135860979462872</c:v>
                </c:pt>
                <c:pt idx="736">
                  <c:v>0.58214849921011058</c:v>
                </c:pt>
                <c:pt idx="737">
                  <c:v>0.58293838862559244</c:v>
                </c:pt>
                <c:pt idx="738">
                  <c:v>0.5837282780410743</c:v>
                </c:pt>
                <c:pt idx="739">
                  <c:v>0.58451816745655605</c:v>
                </c:pt>
                <c:pt idx="740">
                  <c:v>0.58530805687203791</c:v>
                </c:pt>
                <c:pt idx="741">
                  <c:v>0.58609794628751977</c:v>
                </c:pt>
                <c:pt idx="742">
                  <c:v>0.58688783570300163</c:v>
                </c:pt>
                <c:pt idx="743">
                  <c:v>0.58767772511848337</c:v>
                </c:pt>
                <c:pt idx="744">
                  <c:v>0.58846761453396523</c:v>
                </c:pt>
                <c:pt idx="745">
                  <c:v>0.58925750394944709</c:v>
                </c:pt>
                <c:pt idx="746">
                  <c:v>0.59004739336492895</c:v>
                </c:pt>
                <c:pt idx="747">
                  <c:v>0.5908372827804107</c:v>
                </c:pt>
                <c:pt idx="748">
                  <c:v>0.59162717219589256</c:v>
                </c:pt>
                <c:pt idx="749">
                  <c:v>0.59241706161137442</c:v>
                </c:pt>
                <c:pt idx="750">
                  <c:v>0.59320695102685628</c:v>
                </c:pt>
                <c:pt idx="751">
                  <c:v>0.59399684044233803</c:v>
                </c:pt>
                <c:pt idx="752">
                  <c:v>0.59478672985781988</c:v>
                </c:pt>
                <c:pt idx="753">
                  <c:v>0.59557661927330174</c:v>
                </c:pt>
                <c:pt idx="754">
                  <c:v>0.5963665086887836</c:v>
                </c:pt>
                <c:pt idx="755">
                  <c:v>0.59715639810426535</c:v>
                </c:pt>
                <c:pt idx="756">
                  <c:v>0.59794628751974721</c:v>
                </c:pt>
                <c:pt idx="757">
                  <c:v>0.59873617693522907</c:v>
                </c:pt>
                <c:pt idx="758">
                  <c:v>0.59952606635071093</c:v>
                </c:pt>
                <c:pt idx="759">
                  <c:v>0.60031595576619279</c:v>
                </c:pt>
                <c:pt idx="760">
                  <c:v>0.60110584518167454</c:v>
                </c:pt>
                <c:pt idx="761">
                  <c:v>0.6018957345971564</c:v>
                </c:pt>
                <c:pt idx="762">
                  <c:v>0.60268562401263825</c:v>
                </c:pt>
                <c:pt idx="763">
                  <c:v>0.60347551342812011</c:v>
                </c:pt>
                <c:pt idx="764">
                  <c:v>0.60426540284360186</c:v>
                </c:pt>
                <c:pt idx="765">
                  <c:v>0.60505529225908372</c:v>
                </c:pt>
                <c:pt idx="766">
                  <c:v>0.60584518167456558</c:v>
                </c:pt>
                <c:pt idx="767">
                  <c:v>0.60663507109004744</c:v>
                </c:pt>
                <c:pt idx="768">
                  <c:v>0.60742496050552919</c:v>
                </c:pt>
                <c:pt idx="769">
                  <c:v>0.60821484992101105</c:v>
                </c:pt>
                <c:pt idx="770">
                  <c:v>0.60900473933649291</c:v>
                </c:pt>
                <c:pt idx="771">
                  <c:v>0.60979462875197477</c:v>
                </c:pt>
                <c:pt idx="772">
                  <c:v>0.61058451816745651</c:v>
                </c:pt>
                <c:pt idx="773">
                  <c:v>0.61137440758293837</c:v>
                </c:pt>
                <c:pt idx="774">
                  <c:v>0.61216429699842023</c:v>
                </c:pt>
                <c:pt idx="775">
                  <c:v>0.61295418641390209</c:v>
                </c:pt>
                <c:pt idx="776">
                  <c:v>0.61374407582938384</c:v>
                </c:pt>
                <c:pt idx="777">
                  <c:v>0.6145339652448657</c:v>
                </c:pt>
                <c:pt idx="778">
                  <c:v>0.61532385466034756</c:v>
                </c:pt>
                <c:pt idx="779">
                  <c:v>0.61611374407582942</c:v>
                </c:pt>
                <c:pt idx="780">
                  <c:v>0.61690363349131117</c:v>
                </c:pt>
                <c:pt idx="781">
                  <c:v>0.61769352290679302</c:v>
                </c:pt>
                <c:pt idx="782">
                  <c:v>0.61848341232227488</c:v>
                </c:pt>
                <c:pt idx="783">
                  <c:v>0.61927330173775674</c:v>
                </c:pt>
                <c:pt idx="784">
                  <c:v>0.6200631911532386</c:v>
                </c:pt>
                <c:pt idx="785">
                  <c:v>0.62085308056872035</c:v>
                </c:pt>
                <c:pt idx="786">
                  <c:v>0.62164296998420221</c:v>
                </c:pt>
                <c:pt idx="787">
                  <c:v>0.62243285939968407</c:v>
                </c:pt>
                <c:pt idx="788">
                  <c:v>0.62322274881516593</c:v>
                </c:pt>
                <c:pt idx="789">
                  <c:v>0.62401263823064768</c:v>
                </c:pt>
                <c:pt idx="790">
                  <c:v>0.62480252764612954</c:v>
                </c:pt>
                <c:pt idx="791">
                  <c:v>0.62559241706161139</c:v>
                </c:pt>
                <c:pt idx="792">
                  <c:v>0.62638230647709325</c:v>
                </c:pt>
                <c:pt idx="793">
                  <c:v>0.627172195892575</c:v>
                </c:pt>
                <c:pt idx="794">
                  <c:v>0.62796208530805686</c:v>
                </c:pt>
                <c:pt idx="795">
                  <c:v>0.62875197472353872</c:v>
                </c:pt>
                <c:pt idx="796">
                  <c:v>0.62954186413902058</c:v>
                </c:pt>
                <c:pt idx="797">
                  <c:v>0.63033175355450233</c:v>
                </c:pt>
                <c:pt idx="798">
                  <c:v>0.63112164296998419</c:v>
                </c:pt>
                <c:pt idx="799">
                  <c:v>0.63191153238546605</c:v>
                </c:pt>
                <c:pt idx="800">
                  <c:v>0.63270142180094791</c:v>
                </c:pt>
                <c:pt idx="801">
                  <c:v>0.63349131121642965</c:v>
                </c:pt>
                <c:pt idx="802">
                  <c:v>0.63428120063191151</c:v>
                </c:pt>
                <c:pt idx="803">
                  <c:v>0.63507109004739337</c:v>
                </c:pt>
                <c:pt idx="804">
                  <c:v>0.63586097946287523</c:v>
                </c:pt>
                <c:pt idx="805">
                  <c:v>0.63665086887835698</c:v>
                </c:pt>
                <c:pt idx="806">
                  <c:v>0.63744075829383884</c:v>
                </c:pt>
                <c:pt idx="807">
                  <c:v>0.6382306477093207</c:v>
                </c:pt>
                <c:pt idx="808">
                  <c:v>0.63902053712480256</c:v>
                </c:pt>
                <c:pt idx="809">
                  <c:v>0.6398104265402843</c:v>
                </c:pt>
                <c:pt idx="810">
                  <c:v>0.64060031595576616</c:v>
                </c:pt>
                <c:pt idx="811">
                  <c:v>0.64139020537124802</c:v>
                </c:pt>
                <c:pt idx="812">
                  <c:v>0.64218009478672988</c:v>
                </c:pt>
                <c:pt idx="813">
                  <c:v>0.64296998420221174</c:v>
                </c:pt>
                <c:pt idx="814">
                  <c:v>0.64375987361769349</c:v>
                </c:pt>
                <c:pt idx="815">
                  <c:v>0.64454976303317535</c:v>
                </c:pt>
                <c:pt idx="816">
                  <c:v>0.64533965244865721</c:v>
                </c:pt>
                <c:pt idx="817">
                  <c:v>0.64612954186413907</c:v>
                </c:pt>
                <c:pt idx="818">
                  <c:v>0.64691943127962082</c:v>
                </c:pt>
                <c:pt idx="819">
                  <c:v>0.64770932069510267</c:v>
                </c:pt>
                <c:pt idx="820">
                  <c:v>0.64849921011058453</c:v>
                </c:pt>
                <c:pt idx="821">
                  <c:v>0.64928909952606639</c:v>
                </c:pt>
                <c:pt idx="822">
                  <c:v>0.65007898894154814</c:v>
                </c:pt>
                <c:pt idx="823">
                  <c:v>0.65086887835703</c:v>
                </c:pt>
                <c:pt idx="824">
                  <c:v>0.65165876777251186</c:v>
                </c:pt>
                <c:pt idx="825">
                  <c:v>0.65244865718799372</c:v>
                </c:pt>
                <c:pt idx="826">
                  <c:v>0.65323854660347547</c:v>
                </c:pt>
                <c:pt idx="827">
                  <c:v>0.65402843601895733</c:v>
                </c:pt>
                <c:pt idx="828">
                  <c:v>0.65481832543443919</c:v>
                </c:pt>
                <c:pt idx="829">
                  <c:v>0.65560821484992104</c:v>
                </c:pt>
                <c:pt idx="830">
                  <c:v>0.65639810426540279</c:v>
                </c:pt>
                <c:pt idx="831">
                  <c:v>0.65718799368088465</c:v>
                </c:pt>
                <c:pt idx="832">
                  <c:v>0.65797788309636651</c:v>
                </c:pt>
                <c:pt idx="833">
                  <c:v>0.65876777251184837</c:v>
                </c:pt>
                <c:pt idx="834">
                  <c:v>0.65955766192733012</c:v>
                </c:pt>
                <c:pt idx="835">
                  <c:v>0.66034755134281198</c:v>
                </c:pt>
                <c:pt idx="836">
                  <c:v>0.66113744075829384</c:v>
                </c:pt>
                <c:pt idx="837">
                  <c:v>0.6619273301737757</c:v>
                </c:pt>
                <c:pt idx="838">
                  <c:v>0.66271721958925756</c:v>
                </c:pt>
                <c:pt idx="839">
                  <c:v>0.6635071090047393</c:v>
                </c:pt>
                <c:pt idx="840">
                  <c:v>0.66429699842022116</c:v>
                </c:pt>
                <c:pt idx="841">
                  <c:v>0.66508688783570302</c:v>
                </c:pt>
                <c:pt idx="842">
                  <c:v>0.66587677725118488</c:v>
                </c:pt>
                <c:pt idx="843">
                  <c:v>0.66666666666666663</c:v>
                </c:pt>
                <c:pt idx="844">
                  <c:v>0.66745655608214849</c:v>
                </c:pt>
                <c:pt idx="845">
                  <c:v>0.66824644549763035</c:v>
                </c:pt>
                <c:pt idx="846">
                  <c:v>0.66903633491311221</c:v>
                </c:pt>
                <c:pt idx="847">
                  <c:v>0.66982622432859396</c:v>
                </c:pt>
                <c:pt idx="848">
                  <c:v>0.67061611374407581</c:v>
                </c:pt>
                <c:pt idx="849">
                  <c:v>0.67140600315955767</c:v>
                </c:pt>
                <c:pt idx="850">
                  <c:v>0.67219589257503953</c:v>
                </c:pt>
                <c:pt idx="851">
                  <c:v>0.67298578199052128</c:v>
                </c:pt>
                <c:pt idx="852">
                  <c:v>0.67377567140600314</c:v>
                </c:pt>
                <c:pt idx="853">
                  <c:v>0.674565560821485</c:v>
                </c:pt>
                <c:pt idx="854">
                  <c:v>0.67535545023696686</c:v>
                </c:pt>
                <c:pt idx="855">
                  <c:v>0.67614533965244861</c:v>
                </c:pt>
                <c:pt idx="856">
                  <c:v>0.67693522906793047</c:v>
                </c:pt>
                <c:pt idx="857">
                  <c:v>0.67772511848341233</c:v>
                </c:pt>
                <c:pt idx="858">
                  <c:v>0.67851500789889418</c:v>
                </c:pt>
                <c:pt idx="859">
                  <c:v>0.67930489731437593</c:v>
                </c:pt>
                <c:pt idx="860">
                  <c:v>0.68009478672985779</c:v>
                </c:pt>
                <c:pt idx="861">
                  <c:v>0.68088467614533965</c:v>
                </c:pt>
                <c:pt idx="862">
                  <c:v>0.68167456556082151</c:v>
                </c:pt>
                <c:pt idx="863">
                  <c:v>0.68246445497630337</c:v>
                </c:pt>
                <c:pt idx="864">
                  <c:v>0.68325434439178512</c:v>
                </c:pt>
                <c:pt idx="865">
                  <c:v>0.68404423380726698</c:v>
                </c:pt>
                <c:pt idx="866">
                  <c:v>0.68483412322274884</c:v>
                </c:pt>
                <c:pt idx="867">
                  <c:v>0.6856240126382307</c:v>
                </c:pt>
                <c:pt idx="868">
                  <c:v>0.68641390205371244</c:v>
                </c:pt>
                <c:pt idx="869">
                  <c:v>0.6872037914691943</c:v>
                </c:pt>
                <c:pt idx="870">
                  <c:v>0.68799368088467616</c:v>
                </c:pt>
                <c:pt idx="871">
                  <c:v>0.68878357030015802</c:v>
                </c:pt>
                <c:pt idx="872">
                  <c:v>0.68957345971563977</c:v>
                </c:pt>
                <c:pt idx="873">
                  <c:v>0.69036334913112163</c:v>
                </c:pt>
                <c:pt idx="874">
                  <c:v>0.69115323854660349</c:v>
                </c:pt>
                <c:pt idx="875">
                  <c:v>0.69194312796208535</c:v>
                </c:pt>
                <c:pt idx="876">
                  <c:v>0.6927330173775671</c:v>
                </c:pt>
                <c:pt idx="877">
                  <c:v>0.69352290679304895</c:v>
                </c:pt>
                <c:pt idx="878">
                  <c:v>0.69431279620853081</c:v>
                </c:pt>
                <c:pt idx="879">
                  <c:v>0.69510268562401267</c:v>
                </c:pt>
                <c:pt idx="880">
                  <c:v>0.69589257503949442</c:v>
                </c:pt>
                <c:pt idx="881">
                  <c:v>0.69668246445497628</c:v>
                </c:pt>
                <c:pt idx="882">
                  <c:v>0.69747235387045814</c:v>
                </c:pt>
                <c:pt idx="883">
                  <c:v>0.69826224328594</c:v>
                </c:pt>
                <c:pt idx="884">
                  <c:v>0.69905213270142175</c:v>
                </c:pt>
                <c:pt idx="885">
                  <c:v>0.69984202211690361</c:v>
                </c:pt>
                <c:pt idx="886">
                  <c:v>0.70063191153238547</c:v>
                </c:pt>
                <c:pt idx="887">
                  <c:v>0.70142180094786732</c:v>
                </c:pt>
                <c:pt idx="888">
                  <c:v>0.70221169036334918</c:v>
                </c:pt>
                <c:pt idx="889">
                  <c:v>0.70300157977883093</c:v>
                </c:pt>
                <c:pt idx="890">
                  <c:v>0.70379146919431279</c:v>
                </c:pt>
                <c:pt idx="891">
                  <c:v>0.70458135860979465</c:v>
                </c:pt>
                <c:pt idx="892">
                  <c:v>0.70537124802527651</c:v>
                </c:pt>
                <c:pt idx="893">
                  <c:v>0.70616113744075826</c:v>
                </c:pt>
                <c:pt idx="894">
                  <c:v>0.70695102685624012</c:v>
                </c:pt>
                <c:pt idx="895">
                  <c:v>0.70774091627172198</c:v>
                </c:pt>
                <c:pt idx="896">
                  <c:v>0.70853080568720384</c:v>
                </c:pt>
                <c:pt idx="897">
                  <c:v>0.70932069510268558</c:v>
                </c:pt>
                <c:pt idx="898">
                  <c:v>0.71011058451816744</c:v>
                </c:pt>
                <c:pt idx="899">
                  <c:v>0.7109004739336493</c:v>
                </c:pt>
                <c:pt idx="900">
                  <c:v>0.71169036334913116</c:v>
                </c:pt>
                <c:pt idx="901">
                  <c:v>0.71248025276461291</c:v>
                </c:pt>
                <c:pt idx="902">
                  <c:v>0.71327014218009477</c:v>
                </c:pt>
                <c:pt idx="903">
                  <c:v>0.71406003159557663</c:v>
                </c:pt>
                <c:pt idx="904">
                  <c:v>0.71484992101105849</c:v>
                </c:pt>
                <c:pt idx="905">
                  <c:v>0.71563981042654023</c:v>
                </c:pt>
                <c:pt idx="906">
                  <c:v>0.71642969984202209</c:v>
                </c:pt>
                <c:pt idx="907">
                  <c:v>0.71721958925750395</c:v>
                </c:pt>
                <c:pt idx="908">
                  <c:v>0.71800947867298581</c:v>
                </c:pt>
                <c:pt idx="909">
                  <c:v>0.71879936808846756</c:v>
                </c:pt>
                <c:pt idx="910">
                  <c:v>0.71958925750394942</c:v>
                </c:pt>
                <c:pt idx="911">
                  <c:v>0.72037914691943128</c:v>
                </c:pt>
                <c:pt idx="912">
                  <c:v>0.72116903633491314</c:v>
                </c:pt>
                <c:pt idx="913">
                  <c:v>0.721958925750395</c:v>
                </c:pt>
                <c:pt idx="914">
                  <c:v>0.72274881516587675</c:v>
                </c:pt>
                <c:pt idx="915">
                  <c:v>0.7235387045813586</c:v>
                </c:pt>
                <c:pt idx="916">
                  <c:v>0.72432859399684046</c:v>
                </c:pt>
                <c:pt idx="917">
                  <c:v>0.72511848341232232</c:v>
                </c:pt>
                <c:pt idx="918">
                  <c:v>0.72590837282780407</c:v>
                </c:pt>
                <c:pt idx="919">
                  <c:v>0.72669826224328593</c:v>
                </c:pt>
                <c:pt idx="920">
                  <c:v>0.72748815165876779</c:v>
                </c:pt>
                <c:pt idx="921">
                  <c:v>0.72827804107424965</c:v>
                </c:pt>
                <c:pt idx="922">
                  <c:v>0.7290679304897314</c:v>
                </c:pt>
                <c:pt idx="923">
                  <c:v>0.72985781990521326</c:v>
                </c:pt>
                <c:pt idx="924">
                  <c:v>0.73064770932069512</c:v>
                </c:pt>
                <c:pt idx="925">
                  <c:v>0.73143759873617697</c:v>
                </c:pt>
                <c:pt idx="926">
                  <c:v>0.73222748815165872</c:v>
                </c:pt>
                <c:pt idx="927">
                  <c:v>0.73301737756714058</c:v>
                </c:pt>
                <c:pt idx="928">
                  <c:v>0.73380726698262244</c:v>
                </c:pt>
                <c:pt idx="929">
                  <c:v>0.7345971563981043</c:v>
                </c:pt>
                <c:pt idx="930">
                  <c:v>0.73538704581358605</c:v>
                </c:pt>
                <c:pt idx="931">
                  <c:v>0.73617693522906791</c:v>
                </c:pt>
                <c:pt idx="932">
                  <c:v>0.73696682464454977</c:v>
                </c:pt>
                <c:pt idx="933">
                  <c:v>0.73775671406003163</c:v>
                </c:pt>
                <c:pt idx="934">
                  <c:v>0.73854660347551337</c:v>
                </c:pt>
                <c:pt idx="935">
                  <c:v>0.73933649289099523</c:v>
                </c:pt>
                <c:pt idx="936">
                  <c:v>0.74012638230647709</c:v>
                </c:pt>
                <c:pt idx="937">
                  <c:v>0.74091627172195895</c:v>
                </c:pt>
                <c:pt idx="938">
                  <c:v>0.74170616113744081</c:v>
                </c:pt>
                <c:pt idx="939">
                  <c:v>0.74249605055292256</c:v>
                </c:pt>
                <c:pt idx="940">
                  <c:v>0.74328593996840442</c:v>
                </c:pt>
                <c:pt idx="941">
                  <c:v>0.74407582938388628</c:v>
                </c:pt>
                <c:pt idx="942">
                  <c:v>0.74486571879936814</c:v>
                </c:pt>
                <c:pt idx="943">
                  <c:v>0.74565560821484989</c:v>
                </c:pt>
                <c:pt idx="944">
                  <c:v>0.74644549763033174</c:v>
                </c:pt>
                <c:pt idx="945">
                  <c:v>0.7472353870458136</c:v>
                </c:pt>
                <c:pt idx="946">
                  <c:v>0.74802527646129546</c:v>
                </c:pt>
                <c:pt idx="947">
                  <c:v>0.74881516587677721</c:v>
                </c:pt>
                <c:pt idx="948">
                  <c:v>0.74960505529225907</c:v>
                </c:pt>
                <c:pt idx="949">
                  <c:v>0.75039494470774093</c:v>
                </c:pt>
                <c:pt idx="950">
                  <c:v>0.75118483412322279</c:v>
                </c:pt>
                <c:pt idx="951">
                  <c:v>0.75197472353870454</c:v>
                </c:pt>
                <c:pt idx="952">
                  <c:v>0.7527646129541864</c:v>
                </c:pt>
                <c:pt idx="953">
                  <c:v>0.75355450236966826</c:v>
                </c:pt>
                <c:pt idx="954">
                  <c:v>0.75434439178515011</c:v>
                </c:pt>
                <c:pt idx="955">
                  <c:v>0.75513428120063186</c:v>
                </c:pt>
                <c:pt idx="956">
                  <c:v>0.75592417061611372</c:v>
                </c:pt>
                <c:pt idx="957">
                  <c:v>0.75671406003159558</c:v>
                </c:pt>
                <c:pt idx="958">
                  <c:v>0.75750394944707744</c:v>
                </c:pt>
                <c:pt idx="959">
                  <c:v>0.75829383886255919</c:v>
                </c:pt>
                <c:pt idx="960">
                  <c:v>0.75908372827804105</c:v>
                </c:pt>
                <c:pt idx="961">
                  <c:v>0.75987361769352291</c:v>
                </c:pt>
                <c:pt idx="962">
                  <c:v>0.76066350710900477</c:v>
                </c:pt>
                <c:pt idx="963">
                  <c:v>0.76145339652448663</c:v>
                </c:pt>
                <c:pt idx="964">
                  <c:v>0.76224328593996837</c:v>
                </c:pt>
                <c:pt idx="965">
                  <c:v>0.76303317535545023</c:v>
                </c:pt>
                <c:pt idx="966">
                  <c:v>0.76382306477093209</c:v>
                </c:pt>
                <c:pt idx="967">
                  <c:v>0.76461295418641395</c:v>
                </c:pt>
                <c:pt idx="968">
                  <c:v>0.7654028436018957</c:v>
                </c:pt>
                <c:pt idx="969">
                  <c:v>0.76619273301737756</c:v>
                </c:pt>
                <c:pt idx="970">
                  <c:v>0.76698262243285942</c:v>
                </c:pt>
                <c:pt idx="971">
                  <c:v>0.76777251184834128</c:v>
                </c:pt>
                <c:pt idx="972">
                  <c:v>0.76856240126382303</c:v>
                </c:pt>
                <c:pt idx="973">
                  <c:v>0.76935229067930488</c:v>
                </c:pt>
                <c:pt idx="974">
                  <c:v>0.77014218009478674</c:v>
                </c:pt>
                <c:pt idx="975">
                  <c:v>0.7709320695102686</c:v>
                </c:pt>
                <c:pt idx="976">
                  <c:v>0.77172195892575035</c:v>
                </c:pt>
                <c:pt idx="977">
                  <c:v>0.77251184834123221</c:v>
                </c:pt>
                <c:pt idx="978">
                  <c:v>0.77330173775671407</c:v>
                </c:pt>
                <c:pt idx="979">
                  <c:v>0.77409162717219593</c:v>
                </c:pt>
                <c:pt idx="980">
                  <c:v>0.77488151658767768</c:v>
                </c:pt>
                <c:pt idx="981">
                  <c:v>0.77567140600315954</c:v>
                </c:pt>
                <c:pt idx="982">
                  <c:v>0.7764612954186414</c:v>
                </c:pt>
                <c:pt idx="983">
                  <c:v>0.77725118483412325</c:v>
                </c:pt>
                <c:pt idx="984">
                  <c:v>0.778041074249605</c:v>
                </c:pt>
                <c:pt idx="985">
                  <c:v>0.77883096366508686</c:v>
                </c:pt>
                <c:pt idx="986">
                  <c:v>0.77962085308056872</c:v>
                </c:pt>
                <c:pt idx="987">
                  <c:v>0.78041074249605058</c:v>
                </c:pt>
                <c:pt idx="988">
                  <c:v>0.78120063191153244</c:v>
                </c:pt>
                <c:pt idx="989">
                  <c:v>0.78199052132701419</c:v>
                </c:pt>
                <c:pt idx="990">
                  <c:v>0.78278041074249605</c:v>
                </c:pt>
                <c:pt idx="991">
                  <c:v>0.78357030015797791</c:v>
                </c:pt>
                <c:pt idx="992">
                  <c:v>0.78436018957345977</c:v>
                </c:pt>
                <c:pt idx="993">
                  <c:v>0.78515007898894151</c:v>
                </c:pt>
                <c:pt idx="994">
                  <c:v>0.78593996840442337</c:v>
                </c:pt>
                <c:pt idx="995">
                  <c:v>0.78672985781990523</c:v>
                </c:pt>
                <c:pt idx="996">
                  <c:v>0.78751974723538709</c:v>
                </c:pt>
                <c:pt idx="997">
                  <c:v>0.78830963665086884</c:v>
                </c:pt>
                <c:pt idx="998">
                  <c:v>0.7890995260663507</c:v>
                </c:pt>
                <c:pt idx="999">
                  <c:v>0.78988941548183256</c:v>
                </c:pt>
                <c:pt idx="1000">
                  <c:v>0.79067930489731442</c:v>
                </c:pt>
                <c:pt idx="1001">
                  <c:v>0.79146919431279616</c:v>
                </c:pt>
                <c:pt idx="1002">
                  <c:v>0.79225908372827802</c:v>
                </c:pt>
                <c:pt idx="1003">
                  <c:v>0.79304897314375988</c:v>
                </c:pt>
                <c:pt idx="1004">
                  <c:v>0.79383886255924174</c:v>
                </c:pt>
                <c:pt idx="1005">
                  <c:v>0.79462875197472349</c:v>
                </c:pt>
                <c:pt idx="1006">
                  <c:v>0.79541864139020535</c:v>
                </c:pt>
                <c:pt idx="1007">
                  <c:v>0.79620853080568721</c:v>
                </c:pt>
                <c:pt idx="1008">
                  <c:v>0.79699842022116907</c:v>
                </c:pt>
                <c:pt idx="1009">
                  <c:v>0.79778830963665082</c:v>
                </c:pt>
                <c:pt idx="1010">
                  <c:v>0.79857819905213268</c:v>
                </c:pt>
                <c:pt idx="1011">
                  <c:v>0.79936808846761453</c:v>
                </c:pt>
                <c:pt idx="1012">
                  <c:v>0.80015797788309639</c:v>
                </c:pt>
                <c:pt idx="1013">
                  <c:v>0.80094786729857825</c:v>
                </c:pt>
                <c:pt idx="1014">
                  <c:v>0.80173775671406</c:v>
                </c:pt>
                <c:pt idx="1015">
                  <c:v>0.80252764612954186</c:v>
                </c:pt>
                <c:pt idx="1016">
                  <c:v>0.80331753554502372</c:v>
                </c:pt>
                <c:pt idx="1017">
                  <c:v>0.80410742496050558</c:v>
                </c:pt>
                <c:pt idx="1018">
                  <c:v>0.80489731437598733</c:v>
                </c:pt>
                <c:pt idx="1019">
                  <c:v>0.80568720379146919</c:v>
                </c:pt>
                <c:pt idx="1020">
                  <c:v>0.80647709320695105</c:v>
                </c:pt>
                <c:pt idx="1021">
                  <c:v>0.8072669826224329</c:v>
                </c:pt>
                <c:pt idx="1022">
                  <c:v>0.80805687203791465</c:v>
                </c:pt>
                <c:pt idx="1023">
                  <c:v>0.80884676145339651</c:v>
                </c:pt>
                <c:pt idx="1024">
                  <c:v>0.80963665086887837</c:v>
                </c:pt>
                <c:pt idx="1025">
                  <c:v>0.81042654028436023</c:v>
                </c:pt>
                <c:pt idx="1026">
                  <c:v>0.81121642969984198</c:v>
                </c:pt>
                <c:pt idx="1027">
                  <c:v>0.81200631911532384</c:v>
                </c:pt>
                <c:pt idx="1028">
                  <c:v>0.8127962085308057</c:v>
                </c:pt>
                <c:pt idx="1029">
                  <c:v>0.81358609794628756</c:v>
                </c:pt>
                <c:pt idx="1030">
                  <c:v>0.8143759873617693</c:v>
                </c:pt>
                <c:pt idx="1031">
                  <c:v>0.81516587677725116</c:v>
                </c:pt>
                <c:pt idx="1032">
                  <c:v>0.81595576619273302</c:v>
                </c:pt>
                <c:pt idx="1033">
                  <c:v>0.81674565560821488</c:v>
                </c:pt>
                <c:pt idx="1034">
                  <c:v>0.81753554502369663</c:v>
                </c:pt>
                <c:pt idx="1035">
                  <c:v>0.81832543443917849</c:v>
                </c:pt>
                <c:pt idx="1036">
                  <c:v>0.81911532385466035</c:v>
                </c:pt>
                <c:pt idx="1037">
                  <c:v>0.81990521327014221</c:v>
                </c:pt>
                <c:pt idx="1038">
                  <c:v>0.82069510268562407</c:v>
                </c:pt>
                <c:pt idx="1039">
                  <c:v>0.82148499210110582</c:v>
                </c:pt>
                <c:pt idx="1040">
                  <c:v>0.82227488151658767</c:v>
                </c:pt>
                <c:pt idx="1041">
                  <c:v>0.82306477093206953</c:v>
                </c:pt>
                <c:pt idx="1042">
                  <c:v>0.82385466034755139</c:v>
                </c:pt>
                <c:pt idx="1043">
                  <c:v>0.82464454976303314</c:v>
                </c:pt>
                <c:pt idx="1044">
                  <c:v>0.825434439178515</c:v>
                </c:pt>
                <c:pt idx="1045">
                  <c:v>0.82622432859399686</c:v>
                </c:pt>
                <c:pt idx="1046">
                  <c:v>0.82701421800947872</c:v>
                </c:pt>
                <c:pt idx="1047">
                  <c:v>0.82780410742496047</c:v>
                </c:pt>
                <c:pt idx="1048">
                  <c:v>0.82859399684044233</c:v>
                </c:pt>
                <c:pt idx="1049">
                  <c:v>0.82938388625592419</c:v>
                </c:pt>
                <c:pt idx="1050">
                  <c:v>0.83017377567140604</c:v>
                </c:pt>
                <c:pt idx="1051">
                  <c:v>0.83096366508688779</c:v>
                </c:pt>
                <c:pt idx="1052">
                  <c:v>0.83175355450236965</c:v>
                </c:pt>
                <c:pt idx="1053">
                  <c:v>0.83254344391785151</c:v>
                </c:pt>
                <c:pt idx="1054">
                  <c:v>0.83333333333333337</c:v>
                </c:pt>
                <c:pt idx="1055">
                  <c:v>0.83412322274881512</c:v>
                </c:pt>
                <c:pt idx="1056">
                  <c:v>0.83491311216429698</c:v>
                </c:pt>
                <c:pt idx="1057">
                  <c:v>0.83570300157977884</c:v>
                </c:pt>
                <c:pt idx="1058">
                  <c:v>0.8364928909952607</c:v>
                </c:pt>
                <c:pt idx="1059">
                  <c:v>0.83728278041074244</c:v>
                </c:pt>
                <c:pt idx="1060">
                  <c:v>0.8380726698262243</c:v>
                </c:pt>
                <c:pt idx="1061">
                  <c:v>0.83886255924170616</c:v>
                </c:pt>
                <c:pt idx="1062">
                  <c:v>0.83965244865718802</c:v>
                </c:pt>
                <c:pt idx="1063">
                  <c:v>0.84044233807266988</c:v>
                </c:pt>
                <c:pt idx="1064">
                  <c:v>0.84123222748815163</c:v>
                </c:pt>
                <c:pt idx="1065">
                  <c:v>0.84202211690363349</c:v>
                </c:pt>
                <c:pt idx="1066">
                  <c:v>0.84281200631911535</c:v>
                </c:pt>
                <c:pt idx="1067">
                  <c:v>0.84360189573459721</c:v>
                </c:pt>
                <c:pt idx="1068">
                  <c:v>0.84439178515007896</c:v>
                </c:pt>
                <c:pt idx="1069">
                  <c:v>0.84518167456556081</c:v>
                </c:pt>
                <c:pt idx="1070">
                  <c:v>0.84597156398104267</c:v>
                </c:pt>
                <c:pt idx="1071">
                  <c:v>0.84676145339652453</c:v>
                </c:pt>
                <c:pt idx="1072">
                  <c:v>0.84755134281200628</c:v>
                </c:pt>
                <c:pt idx="1073">
                  <c:v>0.84834123222748814</c:v>
                </c:pt>
                <c:pt idx="1074">
                  <c:v>0.84913112164297</c:v>
                </c:pt>
                <c:pt idx="1075">
                  <c:v>0.84992101105845186</c:v>
                </c:pt>
                <c:pt idx="1076">
                  <c:v>0.85071090047393361</c:v>
                </c:pt>
                <c:pt idx="1077">
                  <c:v>0.85150078988941547</c:v>
                </c:pt>
                <c:pt idx="1078">
                  <c:v>0.85229067930489733</c:v>
                </c:pt>
                <c:pt idx="1079">
                  <c:v>0.85308056872037918</c:v>
                </c:pt>
                <c:pt idx="1080">
                  <c:v>0.85387045813586093</c:v>
                </c:pt>
                <c:pt idx="1081">
                  <c:v>0.85466034755134279</c:v>
                </c:pt>
                <c:pt idx="1082">
                  <c:v>0.85545023696682465</c:v>
                </c:pt>
                <c:pt idx="1083">
                  <c:v>0.85624012638230651</c:v>
                </c:pt>
                <c:pt idx="1084">
                  <c:v>0.85703001579778826</c:v>
                </c:pt>
                <c:pt idx="1085">
                  <c:v>0.85781990521327012</c:v>
                </c:pt>
                <c:pt idx="1086">
                  <c:v>0.85860979462875198</c:v>
                </c:pt>
                <c:pt idx="1087">
                  <c:v>0.85939968404423384</c:v>
                </c:pt>
                <c:pt idx="1088">
                  <c:v>0.8601895734597157</c:v>
                </c:pt>
                <c:pt idx="1089">
                  <c:v>0.86097946287519744</c:v>
                </c:pt>
                <c:pt idx="1090">
                  <c:v>0.8617693522906793</c:v>
                </c:pt>
                <c:pt idx="1091">
                  <c:v>0.86255924170616116</c:v>
                </c:pt>
                <c:pt idx="1092">
                  <c:v>0.86334913112164302</c:v>
                </c:pt>
                <c:pt idx="1093">
                  <c:v>0.86413902053712477</c:v>
                </c:pt>
                <c:pt idx="1094">
                  <c:v>0.86492890995260663</c:v>
                </c:pt>
                <c:pt idx="1095">
                  <c:v>0.86571879936808849</c:v>
                </c:pt>
                <c:pt idx="1096">
                  <c:v>0.86650868878357035</c:v>
                </c:pt>
                <c:pt idx="1097">
                  <c:v>0.86729857819905209</c:v>
                </c:pt>
                <c:pt idx="1098">
                  <c:v>0.86808846761453395</c:v>
                </c:pt>
                <c:pt idx="1099">
                  <c:v>0.86887835703001581</c:v>
                </c:pt>
                <c:pt idx="1100">
                  <c:v>0.86966824644549767</c:v>
                </c:pt>
                <c:pt idx="1101">
                  <c:v>0.87045813586097942</c:v>
                </c:pt>
                <c:pt idx="1102">
                  <c:v>0.87124802527646128</c:v>
                </c:pt>
                <c:pt idx="1103">
                  <c:v>0.87203791469194314</c:v>
                </c:pt>
                <c:pt idx="1104">
                  <c:v>0.872827804107425</c:v>
                </c:pt>
                <c:pt idx="1105">
                  <c:v>0.87361769352290675</c:v>
                </c:pt>
                <c:pt idx="1106">
                  <c:v>0.87440758293838861</c:v>
                </c:pt>
                <c:pt idx="1107">
                  <c:v>0.87519747235387046</c:v>
                </c:pt>
                <c:pt idx="1108">
                  <c:v>0.87598736176935232</c:v>
                </c:pt>
                <c:pt idx="1109">
                  <c:v>0.87677725118483407</c:v>
                </c:pt>
                <c:pt idx="1110">
                  <c:v>0.87756714060031593</c:v>
                </c:pt>
                <c:pt idx="1111">
                  <c:v>0.87835703001579779</c:v>
                </c:pt>
                <c:pt idx="1112">
                  <c:v>0.87914691943127965</c:v>
                </c:pt>
                <c:pt idx="1113">
                  <c:v>0.8799368088467614</c:v>
                </c:pt>
                <c:pt idx="1114">
                  <c:v>0.88072669826224326</c:v>
                </c:pt>
                <c:pt idx="1115">
                  <c:v>0.88151658767772512</c:v>
                </c:pt>
                <c:pt idx="1116">
                  <c:v>0.88230647709320698</c:v>
                </c:pt>
                <c:pt idx="1117">
                  <c:v>0.88309636650868883</c:v>
                </c:pt>
                <c:pt idx="1118">
                  <c:v>0.88388625592417058</c:v>
                </c:pt>
                <c:pt idx="1119">
                  <c:v>0.88467614533965244</c:v>
                </c:pt>
                <c:pt idx="1120">
                  <c:v>0.8854660347551343</c:v>
                </c:pt>
                <c:pt idx="1121">
                  <c:v>0.88625592417061616</c:v>
                </c:pt>
                <c:pt idx="1122">
                  <c:v>0.88704581358609791</c:v>
                </c:pt>
                <c:pt idx="1123">
                  <c:v>0.88783570300157977</c:v>
                </c:pt>
                <c:pt idx="1124">
                  <c:v>0.88862559241706163</c:v>
                </c:pt>
                <c:pt idx="1125">
                  <c:v>0.88941548183254349</c:v>
                </c:pt>
                <c:pt idx="1126">
                  <c:v>0.89020537124802523</c:v>
                </c:pt>
                <c:pt idx="1127">
                  <c:v>0.89099526066350709</c:v>
                </c:pt>
                <c:pt idx="1128">
                  <c:v>0.89178515007898895</c:v>
                </c:pt>
                <c:pt idx="1129">
                  <c:v>0.89257503949447081</c:v>
                </c:pt>
                <c:pt idx="1130">
                  <c:v>0.89336492890995256</c:v>
                </c:pt>
                <c:pt idx="1131">
                  <c:v>0.89415481832543442</c:v>
                </c:pt>
                <c:pt idx="1132">
                  <c:v>0.89494470774091628</c:v>
                </c:pt>
                <c:pt idx="1133">
                  <c:v>0.89573459715639814</c:v>
                </c:pt>
                <c:pt idx="1134">
                  <c:v>0.89652448657187989</c:v>
                </c:pt>
                <c:pt idx="1135">
                  <c:v>0.89731437598736175</c:v>
                </c:pt>
                <c:pt idx="1136">
                  <c:v>0.8981042654028436</c:v>
                </c:pt>
                <c:pt idx="1137">
                  <c:v>0.89889415481832546</c:v>
                </c:pt>
                <c:pt idx="1138">
                  <c:v>0.89968404423380721</c:v>
                </c:pt>
                <c:pt idx="1139">
                  <c:v>0.90047393364928907</c:v>
                </c:pt>
                <c:pt idx="1140">
                  <c:v>0.90126382306477093</c:v>
                </c:pt>
                <c:pt idx="1141">
                  <c:v>0.90205371248025279</c:v>
                </c:pt>
                <c:pt idx="1142">
                  <c:v>0.90284360189573465</c:v>
                </c:pt>
                <c:pt idx="1143">
                  <c:v>0.9036334913112164</c:v>
                </c:pt>
                <c:pt idx="1144">
                  <c:v>0.90442338072669826</c:v>
                </c:pt>
                <c:pt idx="1145">
                  <c:v>0.90521327014218012</c:v>
                </c:pt>
                <c:pt idx="1146">
                  <c:v>0.90600315955766197</c:v>
                </c:pt>
                <c:pt idx="1147">
                  <c:v>0.90679304897314372</c:v>
                </c:pt>
                <c:pt idx="1148">
                  <c:v>0.90758293838862558</c:v>
                </c:pt>
                <c:pt idx="1149">
                  <c:v>0.90837282780410744</c:v>
                </c:pt>
                <c:pt idx="1150">
                  <c:v>0.9091627172195893</c:v>
                </c:pt>
                <c:pt idx="1151">
                  <c:v>0.90995260663507105</c:v>
                </c:pt>
                <c:pt idx="1152">
                  <c:v>0.91074249605055291</c:v>
                </c:pt>
                <c:pt idx="1153">
                  <c:v>0.91153238546603477</c:v>
                </c:pt>
                <c:pt idx="1154">
                  <c:v>0.91232227488151663</c:v>
                </c:pt>
                <c:pt idx="1155">
                  <c:v>0.91311216429699837</c:v>
                </c:pt>
                <c:pt idx="1156">
                  <c:v>0.91390205371248023</c:v>
                </c:pt>
                <c:pt idx="1157">
                  <c:v>0.91469194312796209</c:v>
                </c:pt>
                <c:pt idx="1158">
                  <c:v>0.91548183254344395</c:v>
                </c:pt>
                <c:pt idx="1159">
                  <c:v>0.9162717219589257</c:v>
                </c:pt>
                <c:pt idx="1160">
                  <c:v>0.91706161137440756</c:v>
                </c:pt>
                <c:pt idx="1161">
                  <c:v>0.91785150078988942</c:v>
                </c:pt>
                <c:pt idx="1162">
                  <c:v>0.91864139020537128</c:v>
                </c:pt>
                <c:pt idx="1163">
                  <c:v>0.91943127962085303</c:v>
                </c:pt>
                <c:pt idx="1164">
                  <c:v>0.92022116903633489</c:v>
                </c:pt>
                <c:pt idx="1165">
                  <c:v>0.92101105845181674</c:v>
                </c:pt>
                <c:pt idx="1166">
                  <c:v>0.9218009478672986</c:v>
                </c:pt>
                <c:pt idx="1167">
                  <c:v>0.92259083728278046</c:v>
                </c:pt>
                <c:pt idx="1168">
                  <c:v>0.92338072669826221</c:v>
                </c:pt>
                <c:pt idx="1169">
                  <c:v>0.92417061611374407</c:v>
                </c:pt>
                <c:pt idx="1170">
                  <c:v>0.92496050552922593</c:v>
                </c:pt>
                <c:pt idx="1171">
                  <c:v>0.92575039494470779</c:v>
                </c:pt>
                <c:pt idx="1172">
                  <c:v>0.92654028436018954</c:v>
                </c:pt>
                <c:pt idx="1173">
                  <c:v>0.9273301737756714</c:v>
                </c:pt>
                <c:pt idx="1174">
                  <c:v>0.92812006319115326</c:v>
                </c:pt>
                <c:pt idx="1175">
                  <c:v>0.92890995260663511</c:v>
                </c:pt>
                <c:pt idx="1176">
                  <c:v>0.92969984202211686</c:v>
                </c:pt>
                <c:pt idx="1177">
                  <c:v>0.93048973143759872</c:v>
                </c:pt>
                <c:pt idx="1178">
                  <c:v>0.93127962085308058</c:v>
                </c:pt>
                <c:pt idx="1179">
                  <c:v>0.93206951026856244</c:v>
                </c:pt>
                <c:pt idx="1180">
                  <c:v>0.93285939968404419</c:v>
                </c:pt>
                <c:pt idx="1181">
                  <c:v>0.93364928909952605</c:v>
                </c:pt>
                <c:pt idx="1182">
                  <c:v>0.93443917851500791</c:v>
                </c:pt>
                <c:pt idx="1183">
                  <c:v>0.93522906793048977</c:v>
                </c:pt>
                <c:pt idx="1184">
                  <c:v>0.93601895734597151</c:v>
                </c:pt>
                <c:pt idx="1185">
                  <c:v>0.93680884676145337</c:v>
                </c:pt>
                <c:pt idx="1186">
                  <c:v>0.93759873617693523</c:v>
                </c:pt>
                <c:pt idx="1187">
                  <c:v>0.93838862559241709</c:v>
                </c:pt>
                <c:pt idx="1188">
                  <c:v>0.93917851500789884</c:v>
                </c:pt>
                <c:pt idx="1189">
                  <c:v>0.9399684044233807</c:v>
                </c:pt>
                <c:pt idx="1190">
                  <c:v>0.94075829383886256</c:v>
                </c:pt>
                <c:pt idx="1191">
                  <c:v>0.94154818325434442</c:v>
                </c:pt>
                <c:pt idx="1192">
                  <c:v>0.94233807266982628</c:v>
                </c:pt>
                <c:pt idx="1193">
                  <c:v>0.94312796208530802</c:v>
                </c:pt>
                <c:pt idx="1194">
                  <c:v>0.94391785150078988</c:v>
                </c:pt>
                <c:pt idx="1195">
                  <c:v>0.94470774091627174</c:v>
                </c:pt>
                <c:pt idx="1196">
                  <c:v>0.9454976303317536</c:v>
                </c:pt>
                <c:pt idx="1197">
                  <c:v>0.94628751974723535</c:v>
                </c:pt>
                <c:pt idx="1198">
                  <c:v>0.94707740916271721</c:v>
                </c:pt>
                <c:pt idx="1199">
                  <c:v>0.94786729857819907</c:v>
                </c:pt>
                <c:pt idx="1200">
                  <c:v>0.94865718799368093</c:v>
                </c:pt>
                <c:pt idx="1201">
                  <c:v>0.94944707740916268</c:v>
                </c:pt>
                <c:pt idx="1202">
                  <c:v>0.95023696682464454</c:v>
                </c:pt>
                <c:pt idx="1203">
                  <c:v>0.95102685624012639</c:v>
                </c:pt>
                <c:pt idx="1204">
                  <c:v>0.95181674565560825</c:v>
                </c:pt>
                <c:pt idx="1205">
                  <c:v>0.95260663507109</c:v>
                </c:pt>
                <c:pt idx="1206">
                  <c:v>0.95339652448657186</c:v>
                </c:pt>
                <c:pt idx="1207">
                  <c:v>0.95418641390205372</c:v>
                </c:pt>
                <c:pt idx="1208">
                  <c:v>0.95497630331753558</c:v>
                </c:pt>
                <c:pt idx="1209">
                  <c:v>0.95576619273301733</c:v>
                </c:pt>
                <c:pt idx="1210">
                  <c:v>0.95655608214849919</c:v>
                </c:pt>
                <c:pt idx="1211">
                  <c:v>0.95734597156398105</c:v>
                </c:pt>
                <c:pt idx="1212">
                  <c:v>0.95813586097946291</c:v>
                </c:pt>
                <c:pt idx="1213">
                  <c:v>0.95892575039494465</c:v>
                </c:pt>
                <c:pt idx="1214">
                  <c:v>0.95971563981042651</c:v>
                </c:pt>
                <c:pt idx="1215">
                  <c:v>0.96050552922590837</c:v>
                </c:pt>
                <c:pt idx="1216">
                  <c:v>0.96129541864139023</c:v>
                </c:pt>
                <c:pt idx="1217">
                  <c:v>0.96208530805687209</c:v>
                </c:pt>
                <c:pt idx="1218">
                  <c:v>0.96287519747235384</c:v>
                </c:pt>
                <c:pt idx="1219">
                  <c:v>0.9636650868878357</c:v>
                </c:pt>
                <c:pt idx="1220">
                  <c:v>0.96445497630331756</c:v>
                </c:pt>
                <c:pt idx="1221">
                  <c:v>0.96524486571879942</c:v>
                </c:pt>
                <c:pt idx="1222">
                  <c:v>0.96603475513428116</c:v>
                </c:pt>
                <c:pt idx="1223">
                  <c:v>0.96682464454976302</c:v>
                </c:pt>
                <c:pt idx="1224">
                  <c:v>0.96761453396524488</c:v>
                </c:pt>
                <c:pt idx="1225">
                  <c:v>0.96840442338072674</c:v>
                </c:pt>
                <c:pt idx="1226">
                  <c:v>0.96919431279620849</c:v>
                </c:pt>
                <c:pt idx="1227">
                  <c:v>0.96998420221169035</c:v>
                </c:pt>
                <c:pt idx="1228">
                  <c:v>0.97077409162717221</c:v>
                </c:pt>
                <c:pt idx="1229">
                  <c:v>0.97156398104265407</c:v>
                </c:pt>
                <c:pt idx="1230">
                  <c:v>0.97235387045813582</c:v>
                </c:pt>
                <c:pt idx="1231">
                  <c:v>0.97314375987361768</c:v>
                </c:pt>
                <c:pt idx="1232">
                  <c:v>0.97393364928909953</c:v>
                </c:pt>
                <c:pt idx="1233">
                  <c:v>0.97472353870458139</c:v>
                </c:pt>
                <c:pt idx="1234">
                  <c:v>0.97551342812006314</c:v>
                </c:pt>
                <c:pt idx="1235">
                  <c:v>0.976303317535545</c:v>
                </c:pt>
                <c:pt idx="1236">
                  <c:v>0.97709320695102686</c:v>
                </c:pt>
                <c:pt idx="1237">
                  <c:v>0.97788309636650872</c:v>
                </c:pt>
                <c:pt idx="1238">
                  <c:v>0.97867298578199047</c:v>
                </c:pt>
                <c:pt idx="1239">
                  <c:v>0.97946287519747233</c:v>
                </c:pt>
                <c:pt idx="1240">
                  <c:v>0.98025276461295419</c:v>
                </c:pt>
                <c:pt idx="1241">
                  <c:v>0.98104265402843605</c:v>
                </c:pt>
                <c:pt idx="1242">
                  <c:v>0.9818325434439179</c:v>
                </c:pt>
                <c:pt idx="1243">
                  <c:v>0.98262243285939965</c:v>
                </c:pt>
                <c:pt idx="1244">
                  <c:v>0.98341232227488151</c:v>
                </c:pt>
                <c:pt idx="1245">
                  <c:v>0.98420221169036337</c:v>
                </c:pt>
                <c:pt idx="1246">
                  <c:v>0.98499210110584523</c:v>
                </c:pt>
                <c:pt idx="1247">
                  <c:v>0.98578199052132698</c:v>
                </c:pt>
                <c:pt idx="1248">
                  <c:v>0.98657187993680884</c:v>
                </c:pt>
                <c:pt idx="1249">
                  <c:v>0.9873617693522907</c:v>
                </c:pt>
                <c:pt idx="1250">
                  <c:v>0.98815165876777256</c:v>
                </c:pt>
                <c:pt idx="1251">
                  <c:v>0.9889415481832543</c:v>
                </c:pt>
                <c:pt idx="1252">
                  <c:v>0.98973143759873616</c:v>
                </c:pt>
                <c:pt idx="1253">
                  <c:v>0.99052132701421802</c:v>
                </c:pt>
                <c:pt idx="1254">
                  <c:v>0.99131121642969988</c:v>
                </c:pt>
                <c:pt idx="1255">
                  <c:v>0.99210110584518163</c:v>
                </c:pt>
                <c:pt idx="1256">
                  <c:v>0.99289099526066349</c:v>
                </c:pt>
                <c:pt idx="1257">
                  <c:v>0.99368088467614535</c:v>
                </c:pt>
                <c:pt idx="1258">
                  <c:v>0.99447077409162721</c:v>
                </c:pt>
                <c:pt idx="1259">
                  <c:v>0.99526066350710896</c:v>
                </c:pt>
                <c:pt idx="1260">
                  <c:v>0.99605055292259082</c:v>
                </c:pt>
                <c:pt idx="1261">
                  <c:v>0.99684044233807267</c:v>
                </c:pt>
                <c:pt idx="1262">
                  <c:v>0.99763033175355453</c:v>
                </c:pt>
                <c:pt idx="1263">
                  <c:v>0.99842022116903628</c:v>
                </c:pt>
                <c:pt idx="1264">
                  <c:v>0.99921011058451814</c:v>
                </c:pt>
                <c:pt idx="1265">
                  <c:v>1</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1690-49BC-9A67-51745E425297}"/>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Sheet2!$L$3:$L$1268</c:f>
              <c:numCache>
                <c:formatCode>General</c:formatCode>
                <c:ptCount val="1266"/>
                <c:pt idx="0">
                  <c:v>7.8988941548183253E-4</c:v>
                </c:pt>
                <c:pt idx="1">
                  <c:v>1.5797788309636651E-3</c:v>
                </c:pt>
                <c:pt idx="2">
                  <c:v>2.3696682464454978E-3</c:v>
                </c:pt>
                <c:pt idx="3">
                  <c:v>3.1595576619273301E-3</c:v>
                </c:pt>
                <c:pt idx="4">
                  <c:v>3.9494470774091624E-3</c:v>
                </c:pt>
                <c:pt idx="5">
                  <c:v>4.7393364928909956E-3</c:v>
                </c:pt>
                <c:pt idx="6">
                  <c:v>5.5292259083728279E-3</c:v>
                </c:pt>
                <c:pt idx="7">
                  <c:v>6.3191153238546603E-3</c:v>
                </c:pt>
                <c:pt idx="8">
                  <c:v>7.1090047393364926E-3</c:v>
                </c:pt>
                <c:pt idx="9">
                  <c:v>7.8988941548183249E-3</c:v>
                </c:pt>
                <c:pt idx="10">
                  <c:v>8.6887835703001581E-3</c:v>
                </c:pt>
                <c:pt idx="11">
                  <c:v>9.4786729857819912E-3</c:v>
                </c:pt>
                <c:pt idx="12">
                  <c:v>1.0268562401263823E-2</c:v>
                </c:pt>
                <c:pt idx="13">
                  <c:v>1.1058451816745656E-2</c:v>
                </c:pt>
                <c:pt idx="14">
                  <c:v>1.1848341232227487E-2</c:v>
                </c:pt>
                <c:pt idx="15">
                  <c:v>1.2638230647709321E-2</c:v>
                </c:pt>
                <c:pt idx="16">
                  <c:v>1.3428120063191154E-2</c:v>
                </c:pt>
                <c:pt idx="17">
                  <c:v>1.4218009478672985E-2</c:v>
                </c:pt>
                <c:pt idx="18">
                  <c:v>1.5007898894154818E-2</c:v>
                </c:pt>
                <c:pt idx="19">
                  <c:v>1.579778830963665E-2</c:v>
                </c:pt>
                <c:pt idx="20">
                  <c:v>1.6587677725118485E-2</c:v>
                </c:pt>
                <c:pt idx="21">
                  <c:v>1.7377567140600316E-2</c:v>
                </c:pt>
                <c:pt idx="22">
                  <c:v>1.8167456556082148E-2</c:v>
                </c:pt>
                <c:pt idx="23">
                  <c:v>1.8957345971563982E-2</c:v>
                </c:pt>
                <c:pt idx="24">
                  <c:v>1.9747235387045814E-2</c:v>
                </c:pt>
                <c:pt idx="25">
                  <c:v>2.0537124802527645E-2</c:v>
                </c:pt>
                <c:pt idx="26">
                  <c:v>2.132701421800948E-2</c:v>
                </c:pt>
                <c:pt idx="27">
                  <c:v>2.2116903633491312E-2</c:v>
                </c:pt>
                <c:pt idx="28">
                  <c:v>2.2906793048973143E-2</c:v>
                </c:pt>
                <c:pt idx="29">
                  <c:v>2.3696682464454975E-2</c:v>
                </c:pt>
                <c:pt idx="30">
                  <c:v>2.448657187993681E-2</c:v>
                </c:pt>
                <c:pt idx="31">
                  <c:v>2.5276461295418641E-2</c:v>
                </c:pt>
                <c:pt idx="32">
                  <c:v>2.6066350710900472E-2</c:v>
                </c:pt>
                <c:pt idx="33">
                  <c:v>2.6856240126382307E-2</c:v>
                </c:pt>
                <c:pt idx="34">
                  <c:v>2.7646129541864139E-2</c:v>
                </c:pt>
                <c:pt idx="35">
                  <c:v>2.843601895734597E-2</c:v>
                </c:pt>
                <c:pt idx="36">
                  <c:v>2.9225908372827805E-2</c:v>
                </c:pt>
                <c:pt idx="37">
                  <c:v>3.0015797788309637E-2</c:v>
                </c:pt>
                <c:pt idx="38">
                  <c:v>3.0805687203791468E-2</c:v>
                </c:pt>
                <c:pt idx="39">
                  <c:v>3.15955766192733E-2</c:v>
                </c:pt>
                <c:pt idx="40">
                  <c:v>3.2385466034755131E-2</c:v>
                </c:pt>
                <c:pt idx="41">
                  <c:v>3.3175355450236969E-2</c:v>
                </c:pt>
                <c:pt idx="42">
                  <c:v>3.3965244865718801E-2</c:v>
                </c:pt>
                <c:pt idx="43">
                  <c:v>3.4755134281200632E-2</c:v>
                </c:pt>
                <c:pt idx="44">
                  <c:v>3.5545023696682464E-2</c:v>
                </c:pt>
                <c:pt idx="45">
                  <c:v>3.6334913112164295E-2</c:v>
                </c:pt>
                <c:pt idx="46">
                  <c:v>3.7124802527646127E-2</c:v>
                </c:pt>
                <c:pt idx="47">
                  <c:v>3.7914691943127965E-2</c:v>
                </c:pt>
                <c:pt idx="48">
                  <c:v>3.8704581358609796E-2</c:v>
                </c:pt>
                <c:pt idx="49">
                  <c:v>3.9494470774091628E-2</c:v>
                </c:pt>
                <c:pt idx="50">
                  <c:v>4.0284360189573459E-2</c:v>
                </c:pt>
                <c:pt idx="51">
                  <c:v>4.1074249605055291E-2</c:v>
                </c:pt>
                <c:pt idx="52">
                  <c:v>4.1864139020537122E-2</c:v>
                </c:pt>
                <c:pt idx="53">
                  <c:v>4.2654028436018961E-2</c:v>
                </c:pt>
                <c:pt idx="54">
                  <c:v>4.3443917851500792E-2</c:v>
                </c:pt>
                <c:pt idx="55">
                  <c:v>4.4233807266982623E-2</c:v>
                </c:pt>
                <c:pt idx="56">
                  <c:v>4.5023696682464455E-2</c:v>
                </c:pt>
                <c:pt idx="57">
                  <c:v>4.5813586097946286E-2</c:v>
                </c:pt>
                <c:pt idx="58">
                  <c:v>4.6603475513428118E-2</c:v>
                </c:pt>
                <c:pt idx="59">
                  <c:v>4.7393364928909949E-2</c:v>
                </c:pt>
                <c:pt idx="60">
                  <c:v>4.8183254344391788E-2</c:v>
                </c:pt>
                <c:pt idx="61">
                  <c:v>4.8973143759873619E-2</c:v>
                </c:pt>
                <c:pt idx="62">
                  <c:v>4.9763033175355451E-2</c:v>
                </c:pt>
                <c:pt idx="63">
                  <c:v>5.0552922590837282E-2</c:v>
                </c:pt>
                <c:pt idx="64">
                  <c:v>5.1342812006319113E-2</c:v>
                </c:pt>
                <c:pt idx="65">
                  <c:v>5.2132701421800945E-2</c:v>
                </c:pt>
                <c:pt idx="66">
                  <c:v>5.2922590837282783E-2</c:v>
                </c:pt>
                <c:pt idx="67">
                  <c:v>5.3712480252764615E-2</c:v>
                </c:pt>
                <c:pt idx="68">
                  <c:v>5.4502369668246446E-2</c:v>
                </c:pt>
                <c:pt idx="69">
                  <c:v>5.5292259083728278E-2</c:v>
                </c:pt>
                <c:pt idx="70">
                  <c:v>5.6082148499210109E-2</c:v>
                </c:pt>
                <c:pt idx="71">
                  <c:v>5.6872037914691941E-2</c:v>
                </c:pt>
                <c:pt idx="72">
                  <c:v>5.7661927330173779E-2</c:v>
                </c:pt>
                <c:pt idx="73">
                  <c:v>5.845181674565561E-2</c:v>
                </c:pt>
                <c:pt idx="74">
                  <c:v>5.9241706161137442E-2</c:v>
                </c:pt>
                <c:pt idx="75">
                  <c:v>6.0031595576619273E-2</c:v>
                </c:pt>
                <c:pt idx="76">
                  <c:v>6.0821484992101105E-2</c:v>
                </c:pt>
                <c:pt idx="77">
                  <c:v>6.1611374407582936E-2</c:v>
                </c:pt>
                <c:pt idx="78">
                  <c:v>6.2401263823064768E-2</c:v>
                </c:pt>
                <c:pt idx="79">
                  <c:v>6.3191153238546599E-2</c:v>
                </c:pt>
                <c:pt idx="80">
                  <c:v>6.398104265402843E-2</c:v>
                </c:pt>
                <c:pt idx="81">
                  <c:v>6.4770932069510262E-2</c:v>
                </c:pt>
                <c:pt idx="82">
                  <c:v>6.5560821484992107E-2</c:v>
                </c:pt>
                <c:pt idx="83">
                  <c:v>6.6350710900473939E-2</c:v>
                </c:pt>
                <c:pt idx="84">
                  <c:v>6.714060031595577E-2</c:v>
                </c:pt>
                <c:pt idx="85">
                  <c:v>6.7930489731437602E-2</c:v>
                </c:pt>
                <c:pt idx="86">
                  <c:v>6.8720379146919433E-2</c:v>
                </c:pt>
                <c:pt idx="87">
                  <c:v>6.9510268562401265E-2</c:v>
                </c:pt>
                <c:pt idx="88">
                  <c:v>7.0300157977883096E-2</c:v>
                </c:pt>
                <c:pt idx="89">
                  <c:v>7.1090047393364927E-2</c:v>
                </c:pt>
                <c:pt idx="90">
                  <c:v>7.1879936808846759E-2</c:v>
                </c:pt>
                <c:pt idx="91">
                  <c:v>7.266982622432859E-2</c:v>
                </c:pt>
                <c:pt idx="92">
                  <c:v>7.3459715639810422E-2</c:v>
                </c:pt>
                <c:pt idx="93">
                  <c:v>7.4249605055292253E-2</c:v>
                </c:pt>
                <c:pt idx="94">
                  <c:v>7.5039494470774099E-2</c:v>
                </c:pt>
                <c:pt idx="95">
                  <c:v>7.582938388625593E-2</c:v>
                </c:pt>
                <c:pt idx="96">
                  <c:v>7.6619273301737761E-2</c:v>
                </c:pt>
                <c:pt idx="97">
                  <c:v>7.7409162717219593E-2</c:v>
                </c:pt>
                <c:pt idx="98">
                  <c:v>7.8199052132701424E-2</c:v>
                </c:pt>
                <c:pt idx="99">
                  <c:v>7.8988941548183256E-2</c:v>
                </c:pt>
                <c:pt idx="100">
                  <c:v>7.9778830963665087E-2</c:v>
                </c:pt>
                <c:pt idx="101">
                  <c:v>8.0568720379146919E-2</c:v>
                </c:pt>
                <c:pt idx="102">
                  <c:v>8.135860979462875E-2</c:v>
                </c:pt>
                <c:pt idx="103">
                  <c:v>8.2148499210110582E-2</c:v>
                </c:pt>
                <c:pt idx="104">
                  <c:v>8.2938388625592413E-2</c:v>
                </c:pt>
                <c:pt idx="105">
                  <c:v>8.3728278041074244E-2</c:v>
                </c:pt>
                <c:pt idx="106">
                  <c:v>8.4518167456556076E-2</c:v>
                </c:pt>
                <c:pt idx="107">
                  <c:v>8.5308056872037921E-2</c:v>
                </c:pt>
                <c:pt idx="108">
                  <c:v>8.6097946287519753E-2</c:v>
                </c:pt>
                <c:pt idx="109">
                  <c:v>8.6887835703001584E-2</c:v>
                </c:pt>
                <c:pt idx="110">
                  <c:v>8.7677725118483416E-2</c:v>
                </c:pt>
                <c:pt idx="111">
                  <c:v>8.8467614533965247E-2</c:v>
                </c:pt>
                <c:pt idx="112">
                  <c:v>8.9257503949447078E-2</c:v>
                </c:pt>
                <c:pt idx="113">
                  <c:v>9.004739336492891E-2</c:v>
                </c:pt>
                <c:pt idx="114">
                  <c:v>9.0837282780410741E-2</c:v>
                </c:pt>
                <c:pt idx="115">
                  <c:v>9.1627172195892573E-2</c:v>
                </c:pt>
                <c:pt idx="116">
                  <c:v>9.2417061611374404E-2</c:v>
                </c:pt>
                <c:pt idx="117">
                  <c:v>9.3206951026856236E-2</c:v>
                </c:pt>
                <c:pt idx="118">
                  <c:v>9.3996840442338067E-2</c:v>
                </c:pt>
                <c:pt idx="119">
                  <c:v>9.4786729857819899E-2</c:v>
                </c:pt>
                <c:pt idx="120">
                  <c:v>9.5576619273301744E-2</c:v>
                </c:pt>
                <c:pt idx="121">
                  <c:v>9.6366508688783575E-2</c:v>
                </c:pt>
                <c:pt idx="122">
                  <c:v>9.7156398104265407E-2</c:v>
                </c:pt>
                <c:pt idx="123">
                  <c:v>9.7946287519747238E-2</c:v>
                </c:pt>
                <c:pt idx="124">
                  <c:v>9.873617693522907E-2</c:v>
                </c:pt>
                <c:pt idx="125">
                  <c:v>9.9526066350710901E-2</c:v>
                </c:pt>
                <c:pt idx="126">
                  <c:v>0.10031595576619273</c:v>
                </c:pt>
                <c:pt idx="127">
                  <c:v>0.10110584518167456</c:v>
                </c:pt>
                <c:pt idx="128">
                  <c:v>0.1018957345971564</c:v>
                </c:pt>
                <c:pt idx="129">
                  <c:v>0.10268562401263823</c:v>
                </c:pt>
                <c:pt idx="130">
                  <c:v>0.10347551342812006</c:v>
                </c:pt>
                <c:pt idx="131">
                  <c:v>0.10426540284360189</c:v>
                </c:pt>
                <c:pt idx="132">
                  <c:v>0.10505529225908374</c:v>
                </c:pt>
                <c:pt idx="133">
                  <c:v>0.10584518167456557</c:v>
                </c:pt>
                <c:pt idx="134">
                  <c:v>0.1066350710900474</c:v>
                </c:pt>
                <c:pt idx="135">
                  <c:v>0.10742496050552923</c:v>
                </c:pt>
                <c:pt idx="136">
                  <c:v>0.10821484992101106</c:v>
                </c:pt>
                <c:pt idx="137">
                  <c:v>0.10900473933649289</c:v>
                </c:pt>
                <c:pt idx="138">
                  <c:v>0.10979462875197472</c:v>
                </c:pt>
                <c:pt idx="139">
                  <c:v>0.11058451816745656</c:v>
                </c:pt>
                <c:pt idx="140">
                  <c:v>0.11137440758293839</c:v>
                </c:pt>
                <c:pt idx="141">
                  <c:v>0.11216429699842022</c:v>
                </c:pt>
                <c:pt idx="142">
                  <c:v>0.11295418641390205</c:v>
                </c:pt>
                <c:pt idx="143">
                  <c:v>0.11374407582938388</c:v>
                </c:pt>
                <c:pt idx="144">
                  <c:v>0.11453396524486571</c:v>
                </c:pt>
                <c:pt idx="145">
                  <c:v>0.11532385466034756</c:v>
                </c:pt>
                <c:pt idx="146">
                  <c:v>0.11611374407582939</c:v>
                </c:pt>
                <c:pt idx="147">
                  <c:v>0.11690363349131122</c:v>
                </c:pt>
                <c:pt idx="148">
                  <c:v>0.11769352290679305</c:v>
                </c:pt>
                <c:pt idx="149">
                  <c:v>0.11848341232227488</c:v>
                </c:pt>
                <c:pt idx="150">
                  <c:v>0.11927330173775672</c:v>
                </c:pt>
                <c:pt idx="151">
                  <c:v>0.12006319115323855</c:v>
                </c:pt>
                <c:pt idx="152">
                  <c:v>0.12085308056872038</c:v>
                </c:pt>
                <c:pt idx="153">
                  <c:v>0.12164296998420221</c:v>
                </c:pt>
                <c:pt idx="154">
                  <c:v>0.12243285939968404</c:v>
                </c:pt>
                <c:pt idx="155">
                  <c:v>0.12322274881516587</c:v>
                </c:pt>
                <c:pt idx="156">
                  <c:v>0.1240126382306477</c:v>
                </c:pt>
                <c:pt idx="157">
                  <c:v>0.12480252764612954</c:v>
                </c:pt>
                <c:pt idx="158">
                  <c:v>0.12559241706161137</c:v>
                </c:pt>
                <c:pt idx="159">
                  <c:v>0.1263823064770932</c:v>
                </c:pt>
                <c:pt idx="160">
                  <c:v>0.12717219589257503</c:v>
                </c:pt>
                <c:pt idx="161">
                  <c:v>0.12796208530805686</c:v>
                </c:pt>
                <c:pt idx="162">
                  <c:v>0.12875197472353869</c:v>
                </c:pt>
                <c:pt idx="163">
                  <c:v>0.12954186413902052</c:v>
                </c:pt>
                <c:pt idx="164">
                  <c:v>0.13033175355450238</c:v>
                </c:pt>
                <c:pt idx="165">
                  <c:v>0.13112164296998421</c:v>
                </c:pt>
                <c:pt idx="166">
                  <c:v>0.13191153238546605</c:v>
                </c:pt>
                <c:pt idx="167">
                  <c:v>0.13270142180094788</c:v>
                </c:pt>
                <c:pt idx="168">
                  <c:v>0.13349131121642971</c:v>
                </c:pt>
                <c:pt idx="169">
                  <c:v>0.13428120063191154</c:v>
                </c:pt>
                <c:pt idx="170">
                  <c:v>0.13507109004739337</c:v>
                </c:pt>
                <c:pt idx="171">
                  <c:v>0.1358609794628752</c:v>
                </c:pt>
                <c:pt idx="172">
                  <c:v>0.13665086887835703</c:v>
                </c:pt>
                <c:pt idx="173">
                  <c:v>0.13744075829383887</c:v>
                </c:pt>
                <c:pt idx="174">
                  <c:v>0.1382306477093207</c:v>
                </c:pt>
                <c:pt idx="175">
                  <c:v>0.13902053712480253</c:v>
                </c:pt>
                <c:pt idx="176">
                  <c:v>0.13981042654028436</c:v>
                </c:pt>
                <c:pt idx="177">
                  <c:v>0.14060031595576619</c:v>
                </c:pt>
                <c:pt idx="178">
                  <c:v>0.14139020537124802</c:v>
                </c:pt>
                <c:pt idx="179">
                  <c:v>0.14218009478672985</c:v>
                </c:pt>
                <c:pt idx="180">
                  <c:v>0.14296998420221169</c:v>
                </c:pt>
                <c:pt idx="181">
                  <c:v>0.14375987361769352</c:v>
                </c:pt>
                <c:pt idx="182">
                  <c:v>0.14454976303317535</c:v>
                </c:pt>
                <c:pt idx="183">
                  <c:v>0.14533965244865718</c:v>
                </c:pt>
                <c:pt idx="184">
                  <c:v>0.14612954186413901</c:v>
                </c:pt>
                <c:pt idx="185">
                  <c:v>0.14691943127962084</c:v>
                </c:pt>
                <c:pt idx="186">
                  <c:v>0.14770932069510267</c:v>
                </c:pt>
                <c:pt idx="187">
                  <c:v>0.14849921011058451</c:v>
                </c:pt>
                <c:pt idx="188">
                  <c:v>0.14928909952606634</c:v>
                </c:pt>
                <c:pt idx="189">
                  <c:v>0.1500789889415482</c:v>
                </c:pt>
                <c:pt idx="190">
                  <c:v>0.15086887835703003</c:v>
                </c:pt>
                <c:pt idx="191">
                  <c:v>0.15165876777251186</c:v>
                </c:pt>
                <c:pt idx="192">
                  <c:v>0.15244865718799369</c:v>
                </c:pt>
                <c:pt idx="193">
                  <c:v>0.15323854660347552</c:v>
                </c:pt>
                <c:pt idx="194">
                  <c:v>0.15402843601895735</c:v>
                </c:pt>
                <c:pt idx="195">
                  <c:v>0.15481832543443919</c:v>
                </c:pt>
                <c:pt idx="196">
                  <c:v>0.15560821484992102</c:v>
                </c:pt>
                <c:pt idx="197">
                  <c:v>0.15639810426540285</c:v>
                </c:pt>
                <c:pt idx="198">
                  <c:v>0.15718799368088468</c:v>
                </c:pt>
                <c:pt idx="199">
                  <c:v>0.15797788309636651</c:v>
                </c:pt>
                <c:pt idx="200">
                  <c:v>0.15876777251184834</c:v>
                </c:pt>
                <c:pt idx="201">
                  <c:v>0.15955766192733017</c:v>
                </c:pt>
                <c:pt idx="202">
                  <c:v>0.16034755134281201</c:v>
                </c:pt>
                <c:pt idx="203">
                  <c:v>0.16113744075829384</c:v>
                </c:pt>
                <c:pt idx="204">
                  <c:v>0.16192733017377567</c:v>
                </c:pt>
                <c:pt idx="205">
                  <c:v>0.1627172195892575</c:v>
                </c:pt>
                <c:pt idx="206">
                  <c:v>0.16350710900473933</c:v>
                </c:pt>
                <c:pt idx="207">
                  <c:v>0.16429699842022116</c:v>
                </c:pt>
                <c:pt idx="208">
                  <c:v>0.16508688783570299</c:v>
                </c:pt>
                <c:pt idx="209">
                  <c:v>0.16587677725118483</c:v>
                </c:pt>
                <c:pt idx="210">
                  <c:v>0.16666666666666666</c:v>
                </c:pt>
                <c:pt idx="211">
                  <c:v>0.16745655608214849</c:v>
                </c:pt>
                <c:pt idx="212">
                  <c:v>0.16824644549763032</c:v>
                </c:pt>
                <c:pt idx="213">
                  <c:v>0.16903633491311215</c:v>
                </c:pt>
                <c:pt idx="214">
                  <c:v>0.16982622432859398</c:v>
                </c:pt>
                <c:pt idx="215">
                  <c:v>0.17061611374407584</c:v>
                </c:pt>
                <c:pt idx="216">
                  <c:v>0.17140600315955767</c:v>
                </c:pt>
                <c:pt idx="217">
                  <c:v>0.17219589257503951</c:v>
                </c:pt>
                <c:pt idx="218">
                  <c:v>0.17298578199052134</c:v>
                </c:pt>
                <c:pt idx="219">
                  <c:v>0.17377567140600317</c:v>
                </c:pt>
                <c:pt idx="220">
                  <c:v>0.174565560821485</c:v>
                </c:pt>
                <c:pt idx="221">
                  <c:v>0.17535545023696683</c:v>
                </c:pt>
                <c:pt idx="222">
                  <c:v>0.17614533965244866</c:v>
                </c:pt>
                <c:pt idx="223">
                  <c:v>0.17693522906793049</c:v>
                </c:pt>
                <c:pt idx="224">
                  <c:v>0.17772511848341233</c:v>
                </c:pt>
                <c:pt idx="225">
                  <c:v>0.17851500789889416</c:v>
                </c:pt>
                <c:pt idx="226">
                  <c:v>0.17930489731437599</c:v>
                </c:pt>
                <c:pt idx="227">
                  <c:v>0.18009478672985782</c:v>
                </c:pt>
                <c:pt idx="228">
                  <c:v>0.18088467614533965</c:v>
                </c:pt>
                <c:pt idx="229">
                  <c:v>0.18167456556082148</c:v>
                </c:pt>
                <c:pt idx="230">
                  <c:v>0.18246445497630331</c:v>
                </c:pt>
                <c:pt idx="231">
                  <c:v>0.18325434439178515</c:v>
                </c:pt>
                <c:pt idx="232">
                  <c:v>0.18404423380726698</c:v>
                </c:pt>
                <c:pt idx="233">
                  <c:v>0.18483412322274881</c:v>
                </c:pt>
                <c:pt idx="234">
                  <c:v>0.18562401263823064</c:v>
                </c:pt>
                <c:pt idx="235">
                  <c:v>0.18641390205371247</c:v>
                </c:pt>
                <c:pt idx="236">
                  <c:v>0.1872037914691943</c:v>
                </c:pt>
                <c:pt idx="237">
                  <c:v>0.18799368088467613</c:v>
                </c:pt>
                <c:pt idx="238">
                  <c:v>0.18878357030015797</c:v>
                </c:pt>
                <c:pt idx="239">
                  <c:v>0.1895734597156398</c:v>
                </c:pt>
                <c:pt idx="240">
                  <c:v>0.19036334913112166</c:v>
                </c:pt>
                <c:pt idx="241">
                  <c:v>0.19115323854660349</c:v>
                </c:pt>
                <c:pt idx="242">
                  <c:v>0.19194312796208532</c:v>
                </c:pt>
                <c:pt idx="243">
                  <c:v>0.19273301737756715</c:v>
                </c:pt>
                <c:pt idx="244">
                  <c:v>0.19352290679304898</c:v>
                </c:pt>
                <c:pt idx="245">
                  <c:v>0.19431279620853081</c:v>
                </c:pt>
                <c:pt idx="246">
                  <c:v>0.19510268562401265</c:v>
                </c:pt>
                <c:pt idx="247">
                  <c:v>0.19589257503949448</c:v>
                </c:pt>
                <c:pt idx="248">
                  <c:v>0.19668246445497631</c:v>
                </c:pt>
                <c:pt idx="249">
                  <c:v>0.19747235387045814</c:v>
                </c:pt>
                <c:pt idx="250">
                  <c:v>0.19826224328593997</c:v>
                </c:pt>
                <c:pt idx="251">
                  <c:v>0.1990521327014218</c:v>
                </c:pt>
                <c:pt idx="252">
                  <c:v>0.19984202211690363</c:v>
                </c:pt>
                <c:pt idx="253">
                  <c:v>0.20063191153238547</c:v>
                </c:pt>
                <c:pt idx="254">
                  <c:v>0.2014218009478673</c:v>
                </c:pt>
                <c:pt idx="255">
                  <c:v>0.20221169036334913</c:v>
                </c:pt>
                <c:pt idx="256">
                  <c:v>0.20300157977883096</c:v>
                </c:pt>
                <c:pt idx="257">
                  <c:v>0.20379146919431279</c:v>
                </c:pt>
                <c:pt idx="258">
                  <c:v>0.20458135860979462</c:v>
                </c:pt>
                <c:pt idx="259">
                  <c:v>0.20537124802527645</c:v>
                </c:pt>
                <c:pt idx="260">
                  <c:v>0.20616113744075829</c:v>
                </c:pt>
                <c:pt idx="261">
                  <c:v>0.20695102685624012</c:v>
                </c:pt>
                <c:pt idx="262">
                  <c:v>0.20774091627172195</c:v>
                </c:pt>
                <c:pt idx="263">
                  <c:v>0.20853080568720378</c:v>
                </c:pt>
                <c:pt idx="264">
                  <c:v>0.20932069510268561</c:v>
                </c:pt>
                <c:pt idx="265">
                  <c:v>0.21011058451816747</c:v>
                </c:pt>
                <c:pt idx="266">
                  <c:v>0.2109004739336493</c:v>
                </c:pt>
                <c:pt idx="267">
                  <c:v>0.21169036334913113</c:v>
                </c:pt>
                <c:pt idx="268">
                  <c:v>0.21248025276461296</c:v>
                </c:pt>
                <c:pt idx="269">
                  <c:v>0.2132701421800948</c:v>
                </c:pt>
                <c:pt idx="270">
                  <c:v>0.21406003159557663</c:v>
                </c:pt>
                <c:pt idx="271">
                  <c:v>0.21484992101105846</c:v>
                </c:pt>
                <c:pt idx="272">
                  <c:v>0.21563981042654029</c:v>
                </c:pt>
                <c:pt idx="273">
                  <c:v>0.21642969984202212</c:v>
                </c:pt>
                <c:pt idx="274">
                  <c:v>0.21721958925750395</c:v>
                </c:pt>
                <c:pt idx="275">
                  <c:v>0.21800947867298578</c:v>
                </c:pt>
                <c:pt idx="276">
                  <c:v>0.21879936808846762</c:v>
                </c:pt>
                <c:pt idx="277">
                  <c:v>0.21958925750394945</c:v>
                </c:pt>
                <c:pt idx="278">
                  <c:v>0.22037914691943128</c:v>
                </c:pt>
                <c:pt idx="279">
                  <c:v>0.22116903633491311</c:v>
                </c:pt>
                <c:pt idx="280">
                  <c:v>0.22195892575039494</c:v>
                </c:pt>
                <c:pt idx="281">
                  <c:v>0.22274881516587677</c:v>
                </c:pt>
                <c:pt idx="282">
                  <c:v>0.2235387045813586</c:v>
                </c:pt>
                <c:pt idx="283">
                  <c:v>0.22432859399684044</c:v>
                </c:pt>
                <c:pt idx="284">
                  <c:v>0.22511848341232227</c:v>
                </c:pt>
                <c:pt idx="285">
                  <c:v>0.2259083728278041</c:v>
                </c:pt>
                <c:pt idx="286">
                  <c:v>0.22669826224328593</c:v>
                </c:pt>
                <c:pt idx="287">
                  <c:v>0.22748815165876776</c:v>
                </c:pt>
                <c:pt idx="288">
                  <c:v>0.22827804107424959</c:v>
                </c:pt>
                <c:pt idx="289">
                  <c:v>0.22906793048973143</c:v>
                </c:pt>
                <c:pt idx="290">
                  <c:v>0.22985781990521326</c:v>
                </c:pt>
                <c:pt idx="291">
                  <c:v>0.23064770932069512</c:v>
                </c:pt>
                <c:pt idx="292">
                  <c:v>0.23143759873617695</c:v>
                </c:pt>
                <c:pt idx="293">
                  <c:v>0.23222748815165878</c:v>
                </c:pt>
                <c:pt idx="294">
                  <c:v>0.23301737756714061</c:v>
                </c:pt>
                <c:pt idx="295">
                  <c:v>0.23380726698262244</c:v>
                </c:pt>
                <c:pt idx="296">
                  <c:v>0.23459715639810427</c:v>
                </c:pt>
                <c:pt idx="297">
                  <c:v>0.2353870458135861</c:v>
                </c:pt>
                <c:pt idx="298">
                  <c:v>0.23617693522906794</c:v>
                </c:pt>
                <c:pt idx="299">
                  <c:v>0.23696682464454977</c:v>
                </c:pt>
                <c:pt idx="300">
                  <c:v>0.2377567140600316</c:v>
                </c:pt>
                <c:pt idx="301">
                  <c:v>0.23854660347551343</c:v>
                </c:pt>
                <c:pt idx="302">
                  <c:v>0.23933649289099526</c:v>
                </c:pt>
                <c:pt idx="303">
                  <c:v>0.24012638230647709</c:v>
                </c:pt>
                <c:pt idx="304">
                  <c:v>0.24091627172195892</c:v>
                </c:pt>
                <c:pt idx="305">
                  <c:v>0.24170616113744076</c:v>
                </c:pt>
                <c:pt idx="306">
                  <c:v>0.24249605055292259</c:v>
                </c:pt>
                <c:pt idx="307">
                  <c:v>0.24328593996840442</c:v>
                </c:pt>
                <c:pt idx="308">
                  <c:v>0.24407582938388625</c:v>
                </c:pt>
                <c:pt idx="309">
                  <c:v>0.24486571879936808</c:v>
                </c:pt>
                <c:pt idx="310">
                  <c:v>0.24565560821484991</c:v>
                </c:pt>
                <c:pt idx="311">
                  <c:v>0.24644549763033174</c:v>
                </c:pt>
                <c:pt idx="312">
                  <c:v>0.24723538704581358</c:v>
                </c:pt>
                <c:pt idx="313">
                  <c:v>0.24802527646129541</c:v>
                </c:pt>
                <c:pt idx="314">
                  <c:v>0.24881516587677724</c:v>
                </c:pt>
                <c:pt idx="315">
                  <c:v>0.24960505529225907</c:v>
                </c:pt>
                <c:pt idx="316">
                  <c:v>0.25039494470774093</c:v>
                </c:pt>
                <c:pt idx="317">
                  <c:v>0.25118483412322273</c:v>
                </c:pt>
                <c:pt idx="318">
                  <c:v>0.25197472353870459</c:v>
                </c:pt>
                <c:pt idx="319">
                  <c:v>0.2527646129541864</c:v>
                </c:pt>
                <c:pt idx="320">
                  <c:v>0.25355450236966826</c:v>
                </c:pt>
                <c:pt idx="321">
                  <c:v>0.25434439178515006</c:v>
                </c:pt>
                <c:pt idx="322">
                  <c:v>0.25513428120063192</c:v>
                </c:pt>
                <c:pt idx="323">
                  <c:v>0.25592417061611372</c:v>
                </c:pt>
                <c:pt idx="324">
                  <c:v>0.25671406003159558</c:v>
                </c:pt>
                <c:pt idx="325">
                  <c:v>0.25750394944707738</c:v>
                </c:pt>
                <c:pt idx="326">
                  <c:v>0.25829383886255924</c:v>
                </c:pt>
                <c:pt idx="327">
                  <c:v>0.25908372827804105</c:v>
                </c:pt>
                <c:pt idx="328">
                  <c:v>0.25987361769352291</c:v>
                </c:pt>
                <c:pt idx="329">
                  <c:v>0.26066350710900477</c:v>
                </c:pt>
                <c:pt idx="330">
                  <c:v>0.26145339652448657</c:v>
                </c:pt>
                <c:pt idx="331">
                  <c:v>0.26224328593996843</c:v>
                </c:pt>
                <c:pt idx="332">
                  <c:v>0.26303317535545023</c:v>
                </c:pt>
                <c:pt idx="333">
                  <c:v>0.26382306477093209</c:v>
                </c:pt>
                <c:pt idx="334">
                  <c:v>0.2646129541864139</c:v>
                </c:pt>
                <c:pt idx="335">
                  <c:v>0.26540284360189575</c:v>
                </c:pt>
                <c:pt idx="336">
                  <c:v>0.26619273301737756</c:v>
                </c:pt>
                <c:pt idx="337">
                  <c:v>0.26698262243285942</c:v>
                </c:pt>
                <c:pt idx="338">
                  <c:v>0.26777251184834122</c:v>
                </c:pt>
                <c:pt idx="339">
                  <c:v>0.26856240126382308</c:v>
                </c:pt>
                <c:pt idx="340">
                  <c:v>0.26935229067930488</c:v>
                </c:pt>
                <c:pt idx="341">
                  <c:v>0.27014218009478674</c:v>
                </c:pt>
                <c:pt idx="342">
                  <c:v>0.27093206951026855</c:v>
                </c:pt>
                <c:pt idx="343">
                  <c:v>0.27172195892575041</c:v>
                </c:pt>
                <c:pt idx="344">
                  <c:v>0.27251184834123221</c:v>
                </c:pt>
                <c:pt idx="345">
                  <c:v>0.27330173775671407</c:v>
                </c:pt>
                <c:pt idx="346">
                  <c:v>0.27409162717219587</c:v>
                </c:pt>
                <c:pt idx="347">
                  <c:v>0.27488151658767773</c:v>
                </c:pt>
                <c:pt idx="348">
                  <c:v>0.27567140600315954</c:v>
                </c:pt>
                <c:pt idx="349">
                  <c:v>0.2764612954186414</c:v>
                </c:pt>
                <c:pt idx="350">
                  <c:v>0.2772511848341232</c:v>
                </c:pt>
                <c:pt idx="351">
                  <c:v>0.27804107424960506</c:v>
                </c:pt>
                <c:pt idx="352">
                  <c:v>0.27883096366508686</c:v>
                </c:pt>
                <c:pt idx="353">
                  <c:v>0.27962085308056872</c:v>
                </c:pt>
                <c:pt idx="354">
                  <c:v>0.28041074249605058</c:v>
                </c:pt>
                <c:pt idx="355">
                  <c:v>0.28120063191153238</c:v>
                </c:pt>
                <c:pt idx="356">
                  <c:v>0.28199052132701424</c:v>
                </c:pt>
                <c:pt idx="357">
                  <c:v>0.28278041074249605</c:v>
                </c:pt>
                <c:pt idx="358">
                  <c:v>0.28357030015797791</c:v>
                </c:pt>
                <c:pt idx="359">
                  <c:v>0.28436018957345971</c:v>
                </c:pt>
                <c:pt idx="360">
                  <c:v>0.28515007898894157</c:v>
                </c:pt>
                <c:pt idx="361">
                  <c:v>0.28593996840442337</c:v>
                </c:pt>
                <c:pt idx="362">
                  <c:v>0.28672985781990523</c:v>
                </c:pt>
                <c:pt idx="363">
                  <c:v>0.28751974723538704</c:v>
                </c:pt>
                <c:pt idx="364">
                  <c:v>0.28830963665086889</c:v>
                </c:pt>
                <c:pt idx="365">
                  <c:v>0.2890995260663507</c:v>
                </c:pt>
                <c:pt idx="366">
                  <c:v>0.28988941548183256</c:v>
                </c:pt>
                <c:pt idx="367">
                  <c:v>0.29067930489731436</c:v>
                </c:pt>
                <c:pt idx="368">
                  <c:v>0.29146919431279622</c:v>
                </c:pt>
                <c:pt idx="369">
                  <c:v>0.29225908372827802</c:v>
                </c:pt>
                <c:pt idx="370">
                  <c:v>0.29304897314375988</c:v>
                </c:pt>
                <c:pt idx="371">
                  <c:v>0.29383886255924169</c:v>
                </c:pt>
                <c:pt idx="372">
                  <c:v>0.29462875197472355</c:v>
                </c:pt>
                <c:pt idx="373">
                  <c:v>0.29541864139020535</c:v>
                </c:pt>
                <c:pt idx="374">
                  <c:v>0.29620853080568721</c:v>
                </c:pt>
                <c:pt idx="375">
                  <c:v>0.29699842022116901</c:v>
                </c:pt>
                <c:pt idx="376">
                  <c:v>0.29778830963665087</c:v>
                </c:pt>
                <c:pt idx="377">
                  <c:v>0.29857819905213268</c:v>
                </c:pt>
                <c:pt idx="378">
                  <c:v>0.29936808846761453</c:v>
                </c:pt>
                <c:pt idx="379">
                  <c:v>0.30015797788309639</c:v>
                </c:pt>
                <c:pt idx="380">
                  <c:v>0.3009478672985782</c:v>
                </c:pt>
                <c:pt idx="381">
                  <c:v>0.30173775671406006</c:v>
                </c:pt>
                <c:pt idx="382">
                  <c:v>0.30252764612954186</c:v>
                </c:pt>
                <c:pt idx="383">
                  <c:v>0.30331753554502372</c:v>
                </c:pt>
                <c:pt idx="384">
                  <c:v>0.30410742496050552</c:v>
                </c:pt>
                <c:pt idx="385">
                  <c:v>0.30489731437598738</c:v>
                </c:pt>
                <c:pt idx="386">
                  <c:v>0.30568720379146919</c:v>
                </c:pt>
                <c:pt idx="387">
                  <c:v>0.30647709320695105</c:v>
                </c:pt>
                <c:pt idx="388">
                  <c:v>0.30726698262243285</c:v>
                </c:pt>
                <c:pt idx="389">
                  <c:v>0.30805687203791471</c:v>
                </c:pt>
                <c:pt idx="390">
                  <c:v>0.30884676145339651</c:v>
                </c:pt>
                <c:pt idx="391">
                  <c:v>0.30963665086887837</c:v>
                </c:pt>
                <c:pt idx="392">
                  <c:v>0.31042654028436018</c:v>
                </c:pt>
                <c:pt idx="393">
                  <c:v>0.31121642969984203</c:v>
                </c:pt>
                <c:pt idx="394">
                  <c:v>0.31200631911532384</c:v>
                </c:pt>
                <c:pt idx="395">
                  <c:v>0.3127962085308057</c:v>
                </c:pt>
                <c:pt idx="396">
                  <c:v>0.3135860979462875</c:v>
                </c:pt>
                <c:pt idx="397">
                  <c:v>0.31437598736176936</c:v>
                </c:pt>
                <c:pt idx="398">
                  <c:v>0.31516587677725116</c:v>
                </c:pt>
                <c:pt idx="399">
                  <c:v>0.31595576619273302</c:v>
                </c:pt>
                <c:pt idx="400">
                  <c:v>0.31674565560821483</c:v>
                </c:pt>
                <c:pt idx="401">
                  <c:v>0.31753554502369669</c:v>
                </c:pt>
                <c:pt idx="402">
                  <c:v>0.31832543443917849</c:v>
                </c:pt>
                <c:pt idx="403">
                  <c:v>0.31911532385466035</c:v>
                </c:pt>
                <c:pt idx="404">
                  <c:v>0.31990521327014215</c:v>
                </c:pt>
                <c:pt idx="405">
                  <c:v>0.32069510268562401</c:v>
                </c:pt>
                <c:pt idx="406">
                  <c:v>0.32148499210110587</c:v>
                </c:pt>
                <c:pt idx="407">
                  <c:v>0.32227488151658767</c:v>
                </c:pt>
                <c:pt idx="408">
                  <c:v>0.32306477093206953</c:v>
                </c:pt>
                <c:pt idx="409">
                  <c:v>0.32385466034755134</c:v>
                </c:pt>
                <c:pt idx="410">
                  <c:v>0.3246445497630332</c:v>
                </c:pt>
                <c:pt idx="411">
                  <c:v>0.325434439178515</c:v>
                </c:pt>
                <c:pt idx="412">
                  <c:v>0.32622432859399686</c:v>
                </c:pt>
                <c:pt idx="413">
                  <c:v>0.32701421800947866</c:v>
                </c:pt>
                <c:pt idx="414">
                  <c:v>0.32780410742496052</c:v>
                </c:pt>
                <c:pt idx="415">
                  <c:v>0.32859399684044233</c:v>
                </c:pt>
                <c:pt idx="416">
                  <c:v>0.32938388625592419</c:v>
                </c:pt>
                <c:pt idx="417">
                  <c:v>0.33017377567140599</c:v>
                </c:pt>
                <c:pt idx="418">
                  <c:v>0.33096366508688785</c:v>
                </c:pt>
                <c:pt idx="419">
                  <c:v>0.33175355450236965</c:v>
                </c:pt>
                <c:pt idx="420">
                  <c:v>0.33254344391785151</c:v>
                </c:pt>
                <c:pt idx="421">
                  <c:v>0.33333333333333331</c:v>
                </c:pt>
                <c:pt idx="422">
                  <c:v>0.33412322274881517</c:v>
                </c:pt>
                <c:pt idx="423">
                  <c:v>0.33491311216429698</c:v>
                </c:pt>
                <c:pt idx="424">
                  <c:v>0.33570300157977884</c:v>
                </c:pt>
                <c:pt idx="425">
                  <c:v>0.33649289099526064</c:v>
                </c:pt>
                <c:pt idx="426">
                  <c:v>0.3372827804107425</c:v>
                </c:pt>
                <c:pt idx="427">
                  <c:v>0.3380726698262243</c:v>
                </c:pt>
                <c:pt idx="428">
                  <c:v>0.33886255924170616</c:v>
                </c:pt>
                <c:pt idx="429">
                  <c:v>0.33965244865718797</c:v>
                </c:pt>
                <c:pt idx="430">
                  <c:v>0.34044233807266983</c:v>
                </c:pt>
                <c:pt idx="431">
                  <c:v>0.34123222748815168</c:v>
                </c:pt>
                <c:pt idx="432">
                  <c:v>0.34202211690363349</c:v>
                </c:pt>
                <c:pt idx="433">
                  <c:v>0.34281200631911535</c:v>
                </c:pt>
                <c:pt idx="434">
                  <c:v>0.34360189573459715</c:v>
                </c:pt>
                <c:pt idx="435">
                  <c:v>0.34439178515007901</c:v>
                </c:pt>
                <c:pt idx="436">
                  <c:v>0.34518167456556081</c:v>
                </c:pt>
                <c:pt idx="437">
                  <c:v>0.34597156398104267</c:v>
                </c:pt>
                <c:pt idx="438">
                  <c:v>0.34676145339652448</c:v>
                </c:pt>
                <c:pt idx="439">
                  <c:v>0.34755134281200634</c:v>
                </c:pt>
                <c:pt idx="440">
                  <c:v>0.34834123222748814</c:v>
                </c:pt>
                <c:pt idx="441">
                  <c:v>0.34913112164297</c:v>
                </c:pt>
                <c:pt idx="442">
                  <c:v>0.3499210110584518</c:v>
                </c:pt>
                <c:pt idx="443">
                  <c:v>0.35071090047393366</c:v>
                </c:pt>
                <c:pt idx="444">
                  <c:v>0.35150078988941547</c:v>
                </c:pt>
                <c:pt idx="445">
                  <c:v>0.35229067930489733</c:v>
                </c:pt>
                <c:pt idx="446">
                  <c:v>0.35308056872037913</c:v>
                </c:pt>
                <c:pt idx="447">
                  <c:v>0.35387045813586099</c:v>
                </c:pt>
                <c:pt idx="448">
                  <c:v>0.35466034755134279</c:v>
                </c:pt>
                <c:pt idx="449">
                  <c:v>0.35545023696682465</c:v>
                </c:pt>
                <c:pt idx="450">
                  <c:v>0.35624012638230645</c:v>
                </c:pt>
                <c:pt idx="451">
                  <c:v>0.35703001579778831</c:v>
                </c:pt>
                <c:pt idx="452">
                  <c:v>0.35781990521327012</c:v>
                </c:pt>
                <c:pt idx="453">
                  <c:v>0.35860979462875198</c:v>
                </c:pt>
                <c:pt idx="454">
                  <c:v>0.35939968404423378</c:v>
                </c:pt>
                <c:pt idx="455">
                  <c:v>0.36018957345971564</c:v>
                </c:pt>
                <c:pt idx="456">
                  <c:v>0.3609794628751975</c:v>
                </c:pt>
                <c:pt idx="457">
                  <c:v>0.3617693522906793</c:v>
                </c:pt>
                <c:pt idx="458">
                  <c:v>0.36255924170616116</c:v>
                </c:pt>
                <c:pt idx="459">
                  <c:v>0.36334913112164297</c:v>
                </c:pt>
                <c:pt idx="460">
                  <c:v>0.36413902053712482</c:v>
                </c:pt>
                <c:pt idx="461">
                  <c:v>0.36492890995260663</c:v>
                </c:pt>
                <c:pt idx="462">
                  <c:v>0.36571879936808849</c:v>
                </c:pt>
                <c:pt idx="463">
                  <c:v>0.36650868878357029</c:v>
                </c:pt>
                <c:pt idx="464">
                  <c:v>0.36729857819905215</c:v>
                </c:pt>
                <c:pt idx="465">
                  <c:v>0.36808846761453395</c:v>
                </c:pt>
                <c:pt idx="466">
                  <c:v>0.36887835703001581</c:v>
                </c:pt>
                <c:pt idx="467">
                  <c:v>0.36966824644549762</c:v>
                </c:pt>
                <c:pt idx="468">
                  <c:v>0.37045813586097948</c:v>
                </c:pt>
                <c:pt idx="469">
                  <c:v>0.37124802527646128</c:v>
                </c:pt>
                <c:pt idx="470">
                  <c:v>0.37203791469194314</c:v>
                </c:pt>
                <c:pt idx="471">
                  <c:v>0.37282780410742494</c:v>
                </c:pt>
                <c:pt idx="472">
                  <c:v>0.3736176935229068</c:v>
                </c:pt>
                <c:pt idx="473">
                  <c:v>0.37440758293838861</c:v>
                </c:pt>
                <c:pt idx="474">
                  <c:v>0.37519747235387046</c:v>
                </c:pt>
                <c:pt idx="475">
                  <c:v>0.37598736176935227</c:v>
                </c:pt>
                <c:pt idx="476">
                  <c:v>0.37677725118483413</c:v>
                </c:pt>
                <c:pt idx="477">
                  <c:v>0.37756714060031593</c:v>
                </c:pt>
                <c:pt idx="478">
                  <c:v>0.37835703001579779</c:v>
                </c:pt>
                <c:pt idx="479">
                  <c:v>0.37914691943127959</c:v>
                </c:pt>
                <c:pt idx="480">
                  <c:v>0.37993680884676145</c:v>
                </c:pt>
                <c:pt idx="481">
                  <c:v>0.38072669826224331</c:v>
                </c:pt>
                <c:pt idx="482">
                  <c:v>0.38151658767772512</c:v>
                </c:pt>
                <c:pt idx="483">
                  <c:v>0.38230647709320698</c:v>
                </c:pt>
                <c:pt idx="484">
                  <c:v>0.38309636650868878</c:v>
                </c:pt>
                <c:pt idx="485">
                  <c:v>0.38388625592417064</c:v>
                </c:pt>
                <c:pt idx="486">
                  <c:v>0.38467614533965244</c:v>
                </c:pt>
                <c:pt idx="487">
                  <c:v>0.3854660347551343</c:v>
                </c:pt>
                <c:pt idx="488">
                  <c:v>0.38625592417061611</c:v>
                </c:pt>
                <c:pt idx="489">
                  <c:v>0.38704581358609796</c:v>
                </c:pt>
                <c:pt idx="490">
                  <c:v>0.38783570300157977</c:v>
                </c:pt>
                <c:pt idx="491">
                  <c:v>0.38862559241706163</c:v>
                </c:pt>
                <c:pt idx="492">
                  <c:v>0.38941548183254343</c:v>
                </c:pt>
                <c:pt idx="493">
                  <c:v>0.39020537124802529</c:v>
                </c:pt>
                <c:pt idx="494">
                  <c:v>0.39099526066350709</c:v>
                </c:pt>
                <c:pt idx="495">
                  <c:v>0.39178515007898895</c:v>
                </c:pt>
                <c:pt idx="496">
                  <c:v>0.39257503949447076</c:v>
                </c:pt>
                <c:pt idx="497">
                  <c:v>0.39336492890995262</c:v>
                </c:pt>
                <c:pt idx="498">
                  <c:v>0.39415481832543442</c:v>
                </c:pt>
                <c:pt idx="499">
                  <c:v>0.39494470774091628</c:v>
                </c:pt>
                <c:pt idx="500">
                  <c:v>0.39573459715639808</c:v>
                </c:pt>
                <c:pt idx="501">
                  <c:v>0.39652448657187994</c:v>
                </c:pt>
                <c:pt idx="502">
                  <c:v>0.39731437598736175</c:v>
                </c:pt>
                <c:pt idx="503">
                  <c:v>0.3981042654028436</c:v>
                </c:pt>
                <c:pt idx="504">
                  <c:v>0.39889415481832541</c:v>
                </c:pt>
                <c:pt idx="505">
                  <c:v>0.39968404423380727</c:v>
                </c:pt>
                <c:pt idx="506">
                  <c:v>0.40047393364928913</c:v>
                </c:pt>
                <c:pt idx="507">
                  <c:v>0.40126382306477093</c:v>
                </c:pt>
                <c:pt idx="508">
                  <c:v>0.40205371248025279</c:v>
                </c:pt>
                <c:pt idx="509">
                  <c:v>0.40284360189573459</c:v>
                </c:pt>
                <c:pt idx="510">
                  <c:v>0.40363349131121645</c:v>
                </c:pt>
                <c:pt idx="511">
                  <c:v>0.40442338072669826</c:v>
                </c:pt>
                <c:pt idx="512">
                  <c:v>0.40521327014218012</c:v>
                </c:pt>
                <c:pt idx="513">
                  <c:v>0.40600315955766192</c:v>
                </c:pt>
                <c:pt idx="514">
                  <c:v>0.40679304897314378</c:v>
                </c:pt>
                <c:pt idx="515">
                  <c:v>0.40758293838862558</c:v>
                </c:pt>
                <c:pt idx="516">
                  <c:v>0.40837282780410744</c:v>
                </c:pt>
                <c:pt idx="517">
                  <c:v>0.40916271721958924</c:v>
                </c:pt>
                <c:pt idx="518">
                  <c:v>0.4099526066350711</c:v>
                </c:pt>
                <c:pt idx="519">
                  <c:v>0.41074249605055291</c:v>
                </c:pt>
                <c:pt idx="520">
                  <c:v>0.41153238546603477</c:v>
                </c:pt>
                <c:pt idx="521">
                  <c:v>0.41232227488151657</c:v>
                </c:pt>
                <c:pt idx="522">
                  <c:v>0.41311216429699843</c:v>
                </c:pt>
                <c:pt idx="523">
                  <c:v>0.41390205371248023</c:v>
                </c:pt>
                <c:pt idx="524">
                  <c:v>0.41469194312796209</c:v>
                </c:pt>
                <c:pt idx="525">
                  <c:v>0.4154818325434439</c:v>
                </c:pt>
                <c:pt idx="526">
                  <c:v>0.41627172195892576</c:v>
                </c:pt>
                <c:pt idx="527">
                  <c:v>0.41706161137440756</c:v>
                </c:pt>
                <c:pt idx="528">
                  <c:v>0.41785150078988942</c:v>
                </c:pt>
                <c:pt idx="529">
                  <c:v>0.41864139020537122</c:v>
                </c:pt>
                <c:pt idx="530">
                  <c:v>0.41943127962085308</c:v>
                </c:pt>
                <c:pt idx="531">
                  <c:v>0.42022116903633494</c:v>
                </c:pt>
                <c:pt idx="532">
                  <c:v>0.42101105845181674</c:v>
                </c:pt>
                <c:pt idx="533">
                  <c:v>0.4218009478672986</c:v>
                </c:pt>
                <c:pt idx="534">
                  <c:v>0.42259083728278041</c:v>
                </c:pt>
                <c:pt idx="535">
                  <c:v>0.42338072669826227</c:v>
                </c:pt>
                <c:pt idx="536">
                  <c:v>0.42417061611374407</c:v>
                </c:pt>
                <c:pt idx="537">
                  <c:v>0.42496050552922593</c:v>
                </c:pt>
                <c:pt idx="538">
                  <c:v>0.42575039494470773</c:v>
                </c:pt>
                <c:pt idx="539">
                  <c:v>0.42654028436018959</c:v>
                </c:pt>
                <c:pt idx="540">
                  <c:v>0.4273301737756714</c:v>
                </c:pt>
                <c:pt idx="541">
                  <c:v>0.42812006319115326</c:v>
                </c:pt>
                <c:pt idx="542">
                  <c:v>0.42890995260663506</c:v>
                </c:pt>
                <c:pt idx="543">
                  <c:v>0.42969984202211692</c:v>
                </c:pt>
                <c:pt idx="544">
                  <c:v>0.43048973143759872</c:v>
                </c:pt>
                <c:pt idx="545">
                  <c:v>0.43127962085308058</c:v>
                </c:pt>
                <c:pt idx="546">
                  <c:v>0.43206951026856238</c:v>
                </c:pt>
                <c:pt idx="547">
                  <c:v>0.43285939968404424</c:v>
                </c:pt>
                <c:pt idx="548">
                  <c:v>0.43364928909952605</c:v>
                </c:pt>
                <c:pt idx="549">
                  <c:v>0.43443917851500791</c:v>
                </c:pt>
                <c:pt idx="550">
                  <c:v>0.43522906793048971</c:v>
                </c:pt>
                <c:pt idx="551">
                  <c:v>0.43601895734597157</c:v>
                </c:pt>
                <c:pt idx="552">
                  <c:v>0.43680884676145337</c:v>
                </c:pt>
                <c:pt idx="553">
                  <c:v>0.43759873617693523</c:v>
                </c:pt>
                <c:pt idx="554">
                  <c:v>0.43838862559241704</c:v>
                </c:pt>
                <c:pt idx="555">
                  <c:v>0.4391785150078989</c:v>
                </c:pt>
                <c:pt idx="556">
                  <c:v>0.4399684044233807</c:v>
                </c:pt>
                <c:pt idx="557">
                  <c:v>0.44075829383886256</c:v>
                </c:pt>
                <c:pt idx="558">
                  <c:v>0.44154818325434442</c:v>
                </c:pt>
                <c:pt idx="559">
                  <c:v>0.44233807266982622</c:v>
                </c:pt>
                <c:pt idx="560">
                  <c:v>0.44312796208530808</c:v>
                </c:pt>
                <c:pt idx="561">
                  <c:v>0.44391785150078988</c:v>
                </c:pt>
                <c:pt idx="562">
                  <c:v>0.44470774091627174</c:v>
                </c:pt>
                <c:pt idx="563">
                  <c:v>0.44549763033175355</c:v>
                </c:pt>
                <c:pt idx="564">
                  <c:v>0.44628751974723541</c:v>
                </c:pt>
                <c:pt idx="565">
                  <c:v>0.44707740916271721</c:v>
                </c:pt>
                <c:pt idx="566">
                  <c:v>0.44786729857819907</c:v>
                </c:pt>
                <c:pt idx="567">
                  <c:v>0.44865718799368087</c:v>
                </c:pt>
                <c:pt idx="568">
                  <c:v>0.44944707740916273</c:v>
                </c:pt>
                <c:pt idx="569">
                  <c:v>0.45023696682464454</c:v>
                </c:pt>
                <c:pt idx="570">
                  <c:v>0.45102685624012639</c:v>
                </c:pt>
                <c:pt idx="571">
                  <c:v>0.4518167456556082</c:v>
                </c:pt>
                <c:pt idx="572">
                  <c:v>0.45260663507109006</c:v>
                </c:pt>
                <c:pt idx="573">
                  <c:v>0.45339652448657186</c:v>
                </c:pt>
                <c:pt idx="574">
                  <c:v>0.45418641390205372</c:v>
                </c:pt>
                <c:pt idx="575">
                  <c:v>0.45497630331753552</c:v>
                </c:pt>
                <c:pt idx="576">
                  <c:v>0.45576619273301738</c:v>
                </c:pt>
                <c:pt idx="577">
                  <c:v>0.45655608214849919</c:v>
                </c:pt>
                <c:pt idx="578">
                  <c:v>0.45734597156398105</c:v>
                </c:pt>
                <c:pt idx="579">
                  <c:v>0.45813586097946285</c:v>
                </c:pt>
                <c:pt idx="580">
                  <c:v>0.45892575039494471</c:v>
                </c:pt>
                <c:pt idx="581">
                  <c:v>0.45971563981042651</c:v>
                </c:pt>
                <c:pt idx="582">
                  <c:v>0.46050552922590837</c:v>
                </c:pt>
                <c:pt idx="583">
                  <c:v>0.46129541864139023</c:v>
                </c:pt>
                <c:pt idx="584">
                  <c:v>0.46208530805687204</c:v>
                </c:pt>
                <c:pt idx="585">
                  <c:v>0.46287519747235389</c:v>
                </c:pt>
                <c:pt idx="586">
                  <c:v>0.4636650868878357</c:v>
                </c:pt>
                <c:pt idx="587">
                  <c:v>0.46445497630331756</c:v>
                </c:pt>
                <c:pt idx="588">
                  <c:v>0.46524486571879936</c:v>
                </c:pt>
                <c:pt idx="589">
                  <c:v>0.46603475513428122</c:v>
                </c:pt>
                <c:pt idx="590">
                  <c:v>0.46682464454976302</c:v>
                </c:pt>
                <c:pt idx="591">
                  <c:v>0.46761453396524488</c:v>
                </c:pt>
                <c:pt idx="592">
                  <c:v>0.46840442338072669</c:v>
                </c:pt>
                <c:pt idx="593">
                  <c:v>0.46919431279620855</c:v>
                </c:pt>
                <c:pt idx="594">
                  <c:v>0.46998420221169035</c:v>
                </c:pt>
                <c:pt idx="595">
                  <c:v>0.47077409162717221</c:v>
                </c:pt>
                <c:pt idx="596">
                  <c:v>0.47156398104265401</c:v>
                </c:pt>
                <c:pt idx="597">
                  <c:v>0.47235387045813587</c:v>
                </c:pt>
                <c:pt idx="598">
                  <c:v>0.47314375987361768</c:v>
                </c:pt>
                <c:pt idx="599">
                  <c:v>0.47393364928909953</c:v>
                </c:pt>
                <c:pt idx="600">
                  <c:v>0.47472353870458134</c:v>
                </c:pt>
                <c:pt idx="601">
                  <c:v>0.4755134281200632</c:v>
                </c:pt>
                <c:pt idx="602">
                  <c:v>0.476303317535545</c:v>
                </c:pt>
                <c:pt idx="603">
                  <c:v>0.47709320695102686</c:v>
                </c:pt>
                <c:pt idx="604">
                  <c:v>0.47788309636650866</c:v>
                </c:pt>
                <c:pt idx="605">
                  <c:v>0.47867298578199052</c:v>
                </c:pt>
                <c:pt idx="606">
                  <c:v>0.47946287519747233</c:v>
                </c:pt>
                <c:pt idx="607">
                  <c:v>0.48025276461295419</c:v>
                </c:pt>
                <c:pt idx="608">
                  <c:v>0.48104265402843605</c:v>
                </c:pt>
                <c:pt idx="609">
                  <c:v>0.48183254344391785</c:v>
                </c:pt>
                <c:pt idx="610">
                  <c:v>0.48262243285939971</c:v>
                </c:pt>
                <c:pt idx="611">
                  <c:v>0.48341232227488151</c:v>
                </c:pt>
                <c:pt idx="612">
                  <c:v>0.48420221169036337</c:v>
                </c:pt>
                <c:pt idx="613">
                  <c:v>0.48499210110584517</c:v>
                </c:pt>
                <c:pt idx="614">
                  <c:v>0.48578199052132703</c:v>
                </c:pt>
                <c:pt idx="615">
                  <c:v>0.48657187993680884</c:v>
                </c:pt>
                <c:pt idx="616">
                  <c:v>0.4873617693522907</c:v>
                </c:pt>
                <c:pt idx="617">
                  <c:v>0.4881516587677725</c:v>
                </c:pt>
                <c:pt idx="618">
                  <c:v>0.48894154818325436</c:v>
                </c:pt>
                <c:pt idx="619">
                  <c:v>0.48973143759873616</c:v>
                </c:pt>
                <c:pt idx="620">
                  <c:v>0.49052132701421802</c:v>
                </c:pt>
                <c:pt idx="621">
                  <c:v>0.49131121642969983</c:v>
                </c:pt>
                <c:pt idx="622">
                  <c:v>0.49210110584518169</c:v>
                </c:pt>
                <c:pt idx="623">
                  <c:v>0.49289099526066349</c:v>
                </c:pt>
                <c:pt idx="624">
                  <c:v>0.49368088467614535</c:v>
                </c:pt>
                <c:pt idx="625">
                  <c:v>0.49447077409162715</c:v>
                </c:pt>
                <c:pt idx="626">
                  <c:v>0.49526066350710901</c:v>
                </c:pt>
                <c:pt idx="627">
                  <c:v>0.49605055292259082</c:v>
                </c:pt>
                <c:pt idx="628">
                  <c:v>0.49684044233807267</c:v>
                </c:pt>
                <c:pt idx="629">
                  <c:v>0.49763033175355448</c:v>
                </c:pt>
                <c:pt idx="630">
                  <c:v>0.49842022116903634</c:v>
                </c:pt>
                <c:pt idx="631">
                  <c:v>0.49921011058451814</c:v>
                </c:pt>
                <c:pt idx="632">
                  <c:v>0.5</c:v>
                </c:pt>
                <c:pt idx="633">
                  <c:v>0.50078988941548186</c:v>
                </c:pt>
                <c:pt idx="634">
                  <c:v>0.50157977883096372</c:v>
                </c:pt>
                <c:pt idx="635">
                  <c:v>0.50236966824644547</c:v>
                </c:pt>
                <c:pt idx="636">
                  <c:v>0.50315955766192733</c:v>
                </c:pt>
                <c:pt idx="637">
                  <c:v>0.50394944707740918</c:v>
                </c:pt>
                <c:pt idx="638">
                  <c:v>0.50473933649289104</c:v>
                </c:pt>
                <c:pt idx="639">
                  <c:v>0.50552922590837279</c:v>
                </c:pt>
                <c:pt idx="640">
                  <c:v>0.50631911532385465</c:v>
                </c:pt>
                <c:pt idx="641">
                  <c:v>0.50710900473933651</c:v>
                </c:pt>
                <c:pt idx="642">
                  <c:v>0.50789889415481837</c:v>
                </c:pt>
                <c:pt idx="643">
                  <c:v>0.50868878357030012</c:v>
                </c:pt>
                <c:pt idx="644">
                  <c:v>0.50947867298578198</c:v>
                </c:pt>
                <c:pt idx="645">
                  <c:v>0.51026856240126384</c:v>
                </c:pt>
                <c:pt idx="646">
                  <c:v>0.5110584518167457</c:v>
                </c:pt>
                <c:pt idx="647">
                  <c:v>0.51184834123222744</c:v>
                </c:pt>
                <c:pt idx="648">
                  <c:v>0.5126382306477093</c:v>
                </c:pt>
                <c:pt idx="649">
                  <c:v>0.51342812006319116</c:v>
                </c:pt>
                <c:pt idx="650">
                  <c:v>0.51421800947867302</c:v>
                </c:pt>
                <c:pt idx="651">
                  <c:v>0.51500789889415477</c:v>
                </c:pt>
                <c:pt idx="652">
                  <c:v>0.51579778830963663</c:v>
                </c:pt>
                <c:pt idx="653">
                  <c:v>0.51658767772511849</c:v>
                </c:pt>
                <c:pt idx="654">
                  <c:v>0.51737756714060035</c:v>
                </c:pt>
                <c:pt idx="655">
                  <c:v>0.5181674565560821</c:v>
                </c:pt>
                <c:pt idx="656">
                  <c:v>0.51895734597156395</c:v>
                </c:pt>
                <c:pt idx="657">
                  <c:v>0.51974723538704581</c:v>
                </c:pt>
                <c:pt idx="658">
                  <c:v>0.52053712480252767</c:v>
                </c:pt>
                <c:pt idx="659">
                  <c:v>0.52132701421800953</c:v>
                </c:pt>
                <c:pt idx="660">
                  <c:v>0.52211690363349128</c:v>
                </c:pt>
                <c:pt idx="661">
                  <c:v>0.52290679304897314</c:v>
                </c:pt>
                <c:pt idx="662">
                  <c:v>0.523696682464455</c:v>
                </c:pt>
                <c:pt idx="663">
                  <c:v>0.52448657187993686</c:v>
                </c:pt>
                <c:pt idx="664">
                  <c:v>0.52527646129541861</c:v>
                </c:pt>
                <c:pt idx="665">
                  <c:v>0.52606635071090047</c:v>
                </c:pt>
                <c:pt idx="666">
                  <c:v>0.52685624012638232</c:v>
                </c:pt>
                <c:pt idx="667">
                  <c:v>0.52764612954186418</c:v>
                </c:pt>
                <c:pt idx="668">
                  <c:v>0.52843601895734593</c:v>
                </c:pt>
                <c:pt idx="669">
                  <c:v>0.52922590837282779</c:v>
                </c:pt>
                <c:pt idx="670">
                  <c:v>0.53001579778830965</c:v>
                </c:pt>
                <c:pt idx="671">
                  <c:v>0.53080568720379151</c:v>
                </c:pt>
                <c:pt idx="672">
                  <c:v>0.53159557661927326</c:v>
                </c:pt>
                <c:pt idx="673">
                  <c:v>0.53238546603475512</c:v>
                </c:pt>
                <c:pt idx="674">
                  <c:v>0.53317535545023698</c:v>
                </c:pt>
                <c:pt idx="675">
                  <c:v>0.53396524486571884</c:v>
                </c:pt>
                <c:pt idx="676">
                  <c:v>0.53475513428120058</c:v>
                </c:pt>
                <c:pt idx="677">
                  <c:v>0.53554502369668244</c:v>
                </c:pt>
                <c:pt idx="678">
                  <c:v>0.5363349131121643</c:v>
                </c:pt>
                <c:pt idx="679">
                  <c:v>0.53712480252764616</c:v>
                </c:pt>
                <c:pt idx="680">
                  <c:v>0.53791469194312791</c:v>
                </c:pt>
                <c:pt idx="681">
                  <c:v>0.53870458135860977</c:v>
                </c:pt>
                <c:pt idx="682">
                  <c:v>0.53949447077409163</c:v>
                </c:pt>
                <c:pt idx="683">
                  <c:v>0.54028436018957349</c:v>
                </c:pt>
                <c:pt idx="684">
                  <c:v>0.54107424960505535</c:v>
                </c:pt>
                <c:pt idx="685">
                  <c:v>0.54186413902053709</c:v>
                </c:pt>
                <c:pt idx="686">
                  <c:v>0.54265402843601895</c:v>
                </c:pt>
                <c:pt idx="687">
                  <c:v>0.54344391785150081</c:v>
                </c:pt>
                <c:pt idx="688">
                  <c:v>0.54423380726698267</c:v>
                </c:pt>
                <c:pt idx="689">
                  <c:v>0.54502369668246442</c:v>
                </c:pt>
                <c:pt idx="690">
                  <c:v>0.54581358609794628</c:v>
                </c:pt>
                <c:pt idx="691">
                  <c:v>0.54660347551342814</c:v>
                </c:pt>
                <c:pt idx="692">
                  <c:v>0.54739336492891</c:v>
                </c:pt>
                <c:pt idx="693">
                  <c:v>0.54818325434439175</c:v>
                </c:pt>
                <c:pt idx="694">
                  <c:v>0.54897314375987361</c:v>
                </c:pt>
                <c:pt idx="695">
                  <c:v>0.54976303317535546</c:v>
                </c:pt>
                <c:pt idx="696">
                  <c:v>0.55055292259083732</c:v>
                </c:pt>
                <c:pt idx="697">
                  <c:v>0.55134281200631907</c:v>
                </c:pt>
                <c:pt idx="698">
                  <c:v>0.55213270142180093</c:v>
                </c:pt>
                <c:pt idx="699">
                  <c:v>0.55292259083728279</c:v>
                </c:pt>
                <c:pt idx="700">
                  <c:v>0.55371248025276465</c:v>
                </c:pt>
                <c:pt idx="701">
                  <c:v>0.5545023696682464</c:v>
                </c:pt>
                <c:pt idx="702">
                  <c:v>0.55529225908372826</c:v>
                </c:pt>
                <c:pt idx="703">
                  <c:v>0.55608214849921012</c:v>
                </c:pt>
                <c:pt idx="704">
                  <c:v>0.55687203791469198</c:v>
                </c:pt>
                <c:pt idx="705">
                  <c:v>0.55766192733017372</c:v>
                </c:pt>
                <c:pt idx="706">
                  <c:v>0.55845181674565558</c:v>
                </c:pt>
                <c:pt idx="707">
                  <c:v>0.55924170616113744</c:v>
                </c:pt>
                <c:pt idx="708">
                  <c:v>0.5600315955766193</c:v>
                </c:pt>
                <c:pt idx="709">
                  <c:v>0.56082148499210116</c:v>
                </c:pt>
                <c:pt idx="710">
                  <c:v>0.56161137440758291</c:v>
                </c:pt>
                <c:pt idx="711">
                  <c:v>0.56240126382306477</c:v>
                </c:pt>
                <c:pt idx="712">
                  <c:v>0.56319115323854663</c:v>
                </c:pt>
                <c:pt idx="713">
                  <c:v>0.56398104265402849</c:v>
                </c:pt>
                <c:pt idx="714">
                  <c:v>0.56477093206951023</c:v>
                </c:pt>
                <c:pt idx="715">
                  <c:v>0.56556082148499209</c:v>
                </c:pt>
                <c:pt idx="716">
                  <c:v>0.56635071090047395</c:v>
                </c:pt>
                <c:pt idx="717">
                  <c:v>0.56714060031595581</c:v>
                </c:pt>
                <c:pt idx="718">
                  <c:v>0.56793048973143756</c:v>
                </c:pt>
                <c:pt idx="719">
                  <c:v>0.56872037914691942</c:v>
                </c:pt>
                <c:pt idx="720">
                  <c:v>0.56951026856240128</c:v>
                </c:pt>
                <c:pt idx="721">
                  <c:v>0.57030015797788314</c:v>
                </c:pt>
                <c:pt idx="722">
                  <c:v>0.57109004739336489</c:v>
                </c:pt>
                <c:pt idx="723">
                  <c:v>0.57187993680884674</c:v>
                </c:pt>
                <c:pt idx="724">
                  <c:v>0.5726698262243286</c:v>
                </c:pt>
                <c:pt idx="725">
                  <c:v>0.57345971563981046</c:v>
                </c:pt>
                <c:pt idx="726">
                  <c:v>0.57424960505529221</c:v>
                </c:pt>
                <c:pt idx="727">
                  <c:v>0.57503949447077407</c:v>
                </c:pt>
                <c:pt idx="728">
                  <c:v>0.57582938388625593</c:v>
                </c:pt>
                <c:pt idx="729">
                  <c:v>0.57661927330173779</c:v>
                </c:pt>
                <c:pt idx="730">
                  <c:v>0.57740916271721954</c:v>
                </c:pt>
                <c:pt idx="731">
                  <c:v>0.5781990521327014</c:v>
                </c:pt>
                <c:pt idx="732">
                  <c:v>0.57898894154818326</c:v>
                </c:pt>
                <c:pt idx="733">
                  <c:v>0.57977883096366511</c:v>
                </c:pt>
                <c:pt idx="734">
                  <c:v>0.58056872037914697</c:v>
                </c:pt>
                <c:pt idx="735">
                  <c:v>0.58135860979462872</c:v>
                </c:pt>
                <c:pt idx="736">
                  <c:v>0.58214849921011058</c:v>
                </c:pt>
                <c:pt idx="737">
                  <c:v>0.58293838862559244</c:v>
                </c:pt>
                <c:pt idx="738">
                  <c:v>0.5837282780410743</c:v>
                </c:pt>
                <c:pt idx="739">
                  <c:v>0.58451816745655605</c:v>
                </c:pt>
                <c:pt idx="740">
                  <c:v>0.58530805687203791</c:v>
                </c:pt>
                <c:pt idx="741">
                  <c:v>0.58609794628751977</c:v>
                </c:pt>
                <c:pt idx="742">
                  <c:v>0.58688783570300163</c:v>
                </c:pt>
                <c:pt idx="743">
                  <c:v>0.58767772511848337</c:v>
                </c:pt>
                <c:pt idx="744">
                  <c:v>0.58846761453396523</c:v>
                </c:pt>
                <c:pt idx="745">
                  <c:v>0.58925750394944709</c:v>
                </c:pt>
                <c:pt idx="746">
                  <c:v>0.59004739336492895</c:v>
                </c:pt>
                <c:pt idx="747">
                  <c:v>0.5908372827804107</c:v>
                </c:pt>
                <c:pt idx="748">
                  <c:v>0.59162717219589256</c:v>
                </c:pt>
                <c:pt idx="749">
                  <c:v>0.59241706161137442</c:v>
                </c:pt>
                <c:pt idx="750">
                  <c:v>0.59320695102685628</c:v>
                </c:pt>
                <c:pt idx="751">
                  <c:v>0.59399684044233803</c:v>
                </c:pt>
                <c:pt idx="752">
                  <c:v>0.59478672985781988</c:v>
                </c:pt>
                <c:pt idx="753">
                  <c:v>0.59557661927330174</c:v>
                </c:pt>
                <c:pt idx="754">
                  <c:v>0.5963665086887836</c:v>
                </c:pt>
                <c:pt idx="755">
                  <c:v>0.59715639810426535</c:v>
                </c:pt>
                <c:pt idx="756">
                  <c:v>0.59794628751974721</c:v>
                </c:pt>
                <c:pt idx="757">
                  <c:v>0.59873617693522907</c:v>
                </c:pt>
                <c:pt idx="758">
                  <c:v>0.59952606635071093</c:v>
                </c:pt>
                <c:pt idx="759">
                  <c:v>0.60031595576619279</c:v>
                </c:pt>
                <c:pt idx="760">
                  <c:v>0.60110584518167454</c:v>
                </c:pt>
                <c:pt idx="761">
                  <c:v>0.6018957345971564</c:v>
                </c:pt>
                <c:pt idx="762">
                  <c:v>0.60268562401263825</c:v>
                </c:pt>
                <c:pt idx="763">
                  <c:v>0.60347551342812011</c:v>
                </c:pt>
                <c:pt idx="764">
                  <c:v>0.60426540284360186</c:v>
                </c:pt>
                <c:pt idx="765">
                  <c:v>0.60505529225908372</c:v>
                </c:pt>
                <c:pt idx="766">
                  <c:v>0.60584518167456558</c:v>
                </c:pt>
                <c:pt idx="767">
                  <c:v>0.60663507109004744</c:v>
                </c:pt>
                <c:pt idx="768">
                  <c:v>0.60742496050552919</c:v>
                </c:pt>
                <c:pt idx="769">
                  <c:v>0.60821484992101105</c:v>
                </c:pt>
                <c:pt idx="770">
                  <c:v>0.60900473933649291</c:v>
                </c:pt>
                <c:pt idx="771">
                  <c:v>0.60979462875197477</c:v>
                </c:pt>
                <c:pt idx="772">
                  <c:v>0.61058451816745651</c:v>
                </c:pt>
                <c:pt idx="773">
                  <c:v>0.61137440758293837</c:v>
                </c:pt>
                <c:pt idx="774">
                  <c:v>0.61216429699842023</c:v>
                </c:pt>
                <c:pt idx="775">
                  <c:v>0.61295418641390209</c:v>
                </c:pt>
                <c:pt idx="776">
                  <c:v>0.61374407582938384</c:v>
                </c:pt>
                <c:pt idx="777">
                  <c:v>0.6145339652448657</c:v>
                </c:pt>
                <c:pt idx="778">
                  <c:v>0.61532385466034756</c:v>
                </c:pt>
                <c:pt idx="779">
                  <c:v>0.61611374407582942</c:v>
                </c:pt>
                <c:pt idx="780">
                  <c:v>0.61690363349131117</c:v>
                </c:pt>
                <c:pt idx="781">
                  <c:v>0.61769352290679302</c:v>
                </c:pt>
                <c:pt idx="782">
                  <c:v>0.61848341232227488</c:v>
                </c:pt>
                <c:pt idx="783">
                  <c:v>0.61927330173775674</c:v>
                </c:pt>
                <c:pt idx="784">
                  <c:v>0.6200631911532386</c:v>
                </c:pt>
                <c:pt idx="785">
                  <c:v>0.62085308056872035</c:v>
                </c:pt>
                <c:pt idx="786">
                  <c:v>0.62164296998420221</c:v>
                </c:pt>
                <c:pt idx="787">
                  <c:v>0.62243285939968407</c:v>
                </c:pt>
                <c:pt idx="788">
                  <c:v>0.62322274881516593</c:v>
                </c:pt>
                <c:pt idx="789">
                  <c:v>0.62401263823064768</c:v>
                </c:pt>
                <c:pt idx="790">
                  <c:v>0.62480252764612954</c:v>
                </c:pt>
                <c:pt idx="791">
                  <c:v>0.62559241706161139</c:v>
                </c:pt>
                <c:pt idx="792">
                  <c:v>0.62638230647709325</c:v>
                </c:pt>
                <c:pt idx="793">
                  <c:v>0.627172195892575</c:v>
                </c:pt>
                <c:pt idx="794">
                  <c:v>0.62796208530805686</c:v>
                </c:pt>
                <c:pt idx="795">
                  <c:v>0.62875197472353872</c:v>
                </c:pt>
                <c:pt idx="796">
                  <c:v>0.62954186413902058</c:v>
                </c:pt>
                <c:pt idx="797">
                  <c:v>0.63033175355450233</c:v>
                </c:pt>
                <c:pt idx="798">
                  <c:v>0.63112164296998419</c:v>
                </c:pt>
                <c:pt idx="799">
                  <c:v>0.63191153238546605</c:v>
                </c:pt>
                <c:pt idx="800">
                  <c:v>0.63270142180094791</c:v>
                </c:pt>
                <c:pt idx="801">
                  <c:v>0.63349131121642965</c:v>
                </c:pt>
                <c:pt idx="802">
                  <c:v>0.63428120063191151</c:v>
                </c:pt>
                <c:pt idx="803">
                  <c:v>0.63507109004739337</c:v>
                </c:pt>
                <c:pt idx="804">
                  <c:v>0.63586097946287523</c:v>
                </c:pt>
                <c:pt idx="805">
                  <c:v>0.63665086887835698</c:v>
                </c:pt>
                <c:pt idx="806">
                  <c:v>0.63744075829383884</c:v>
                </c:pt>
                <c:pt idx="807">
                  <c:v>0.6382306477093207</c:v>
                </c:pt>
                <c:pt idx="808">
                  <c:v>0.63902053712480256</c:v>
                </c:pt>
                <c:pt idx="809">
                  <c:v>0.6398104265402843</c:v>
                </c:pt>
                <c:pt idx="810">
                  <c:v>0.64060031595576616</c:v>
                </c:pt>
                <c:pt idx="811">
                  <c:v>0.64139020537124802</c:v>
                </c:pt>
                <c:pt idx="812">
                  <c:v>0.64218009478672988</c:v>
                </c:pt>
                <c:pt idx="813">
                  <c:v>0.64296998420221174</c:v>
                </c:pt>
                <c:pt idx="814">
                  <c:v>0.64375987361769349</c:v>
                </c:pt>
                <c:pt idx="815">
                  <c:v>0.64454976303317535</c:v>
                </c:pt>
                <c:pt idx="816">
                  <c:v>0.64533965244865721</c:v>
                </c:pt>
                <c:pt idx="817">
                  <c:v>0.64612954186413907</c:v>
                </c:pt>
                <c:pt idx="818">
                  <c:v>0.64691943127962082</c:v>
                </c:pt>
                <c:pt idx="819">
                  <c:v>0.64770932069510267</c:v>
                </c:pt>
                <c:pt idx="820">
                  <c:v>0.64849921011058453</c:v>
                </c:pt>
                <c:pt idx="821">
                  <c:v>0.64928909952606639</c:v>
                </c:pt>
                <c:pt idx="822">
                  <c:v>0.65007898894154814</c:v>
                </c:pt>
                <c:pt idx="823">
                  <c:v>0.65086887835703</c:v>
                </c:pt>
                <c:pt idx="824">
                  <c:v>0.65165876777251186</c:v>
                </c:pt>
                <c:pt idx="825">
                  <c:v>0.65244865718799372</c:v>
                </c:pt>
                <c:pt idx="826">
                  <c:v>0.65323854660347547</c:v>
                </c:pt>
                <c:pt idx="827">
                  <c:v>0.65402843601895733</c:v>
                </c:pt>
                <c:pt idx="828">
                  <c:v>0.65481832543443919</c:v>
                </c:pt>
                <c:pt idx="829">
                  <c:v>0.65560821484992104</c:v>
                </c:pt>
                <c:pt idx="830">
                  <c:v>0.65639810426540279</c:v>
                </c:pt>
                <c:pt idx="831">
                  <c:v>0.65718799368088465</c:v>
                </c:pt>
                <c:pt idx="832">
                  <c:v>0.65797788309636651</c:v>
                </c:pt>
                <c:pt idx="833">
                  <c:v>0.65876777251184837</c:v>
                </c:pt>
                <c:pt idx="834">
                  <c:v>0.65955766192733012</c:v>
                </c:pt>
                <c:pt idx="835">
                  <c:v>0.66034755134281198</c:v>
                </c:pt>
                <c:pt idx="836">
                  <c:v>0.66113744075829384</c:v>
                </c:pt>
                <c:pt idx="837">
                  <c:v>0.6619273301737757</c:v>
                </c:pt>
                <c:pt idx="838">
                  <c:v>0.66271721958925756</c:v>
                </c:pt>
                <c:pt idx="839">
                  <c:v>0.6635071090047393</c:v>
                </c:pt>
                <c:pt idx="840">
                  <c:v>0.66429699842022116</c:v>
                </c:pt>
                <c:pt idx="841">
                  <c:v>0.66508688783570302</c:v>
                </c:pt>
                <c:pt idx="842">
                  <c:v>0.66587677725118488</c:v>
                </c:pt>
                <c:pt idx="843">
                  <c:v>0.66666666666666663</c:v>
                </c:pt>
                <c:pt idx="844">
                  <c:v>0.66745655608214849</c:v>
                </c:pt>
                <c:pt idx="845">
                  <c:v>0.66824644549763035</c:v>
                </c:pt>
                <c:pt idx="846">
                  <c:v>0.66903633491311221</c:v>
                </c:pt>
                <c:pt idx="847">
                  <c:v>0.66982622432859396</c:v>
                </c:pt>
                <c:pt idx="848">
                  <c:v>0.67061611374407581</c:v>
                </c:pt>
                <c:pt idx="849">
                  <c:v>0.67140600315955767</c:v>
                </c:pt>
                <c:pt idx="850">
                  <c:v>0.67219589257503953</c:v>
                </c:pt>
                <c:pt idx="851">
                  <c:v>0.67298578199052128</c:v>
                </c:pt>
                <c:pt idx="852">
                  <c:v>0.67377567140600314</c:v>
                </c:pt>
                <c:pt idx="853">
                  <c:v>0.674565560821485</c:v>
                </c:pt>
                <c:pt idx="854">
                  <c:v>0.67535545023696686</c:v>
                </c:pt>
                <c:pt idx="855">
                  <c:v>0.67614533965244861</c:v>
                </c:pt>
                <c:pt idx="856">
                  <c:v>0.67693522906793047</c:v>
                </c:pt>
                <c:pt idx="857">
                  <c:v>0.67772511848341233</c:v>
                </c:pt>
                <c:pt idx="858">
                  <c:v>0.67851500789889418</c:v>
                </c:pt>
                <c:pt idx="859">
                  <c:v>0.67930489731437593</c:v>
                </c:pt>
                <c:pt idx="860">
                  <c:v>0.68009478672985779</c:v>
                </c:pt>
                <c:pt idx="861">
                  <c:v>0.68088467614533965</c:v>
                </c:pt>
                <c:pt idx="862">
                  <c:v>0.68167456556082151</c:v>
                </c:pt>
                <c:pt idx="863">
                  <c:v>0.68246445497630337</c:v>
                </c:pt>
                <c:pt idx="864">
                  <c:v>0.68325434439178512</c:v>
                </c:pt>
                <c:pt idx="865">
                  <c:v>0.68404423380726698</c:v>
                </c:pt>
                <c:pt idx="866">
                  <c:v>0.68483412322274884</c:v>
                </c:pt>
                <c:pt idx="867">
                  <c:v>0.6856240126382307</c:v>
                </c:pt>
                <c:pt idx="868">
                  <c:v>0.68641390205371244</c:v>
                </c:pt>
                <c:pt idx="869">
                  <c:v>0.6872037914691943</c:v>
                </c:pt>
                <c:pt idx="870">
                  <c:v>0.68799368088467616</c:v>
                </c:pt>
                <c:pt idx="871">
                  <c:v>0.68878357030015802</c:v>
                </c:pt>
                <c:pt idx="872">
                  <c:v>0.68957345971563977</c:v>
                </c:pt>
                <c:pt idx="873">
                  <c:v>0.69036334913112163</c:v>
                </c:pt>
                <c:pt idx="874">
                  <c:v>0.69115323854660349</c:v>
                </c:pt>
                <c:pt idx="875">
                  <c:v>0.69194312796208535</c:v>
                </c:pt>
                <c:pt idx="876">
                  <c:v>0.6927330173775671</c:v>
                </c:pt>
                <c:pt idx="877">
                  <c:v>0.69352290679304895</c:v>
                </c:pt>
                <c:pt idx="878">
                  <c:v>0.69431279620853081</c:v>
                </c:pt>
                <c:pt idx="879">
                  <c:v>0.69510268562401267</c:v>
                </c:pt>
                <c:pt idx="880">
                  <c:v>0.69589257503949442</c:v>
                </c:pt>
                <c:pt idx="881">
                  <c:v>0.69668246445497628</c:v>
                </c:pt>
                <c:pt idx="882">
                  <c:v>0.69747235387045814</c:v>
                </c:pt>
                <c:pt idx="883">
                  <c:v>0.69826224328594</c:v>
                </c:pt>
                <c:pt idx="884">
                  <c:v>0.69905213270142175</c:v>
                </c:pt>
                <c:pt idx="885">
                  <c:v>0.69984202211690361</c:v>
                </c:pt>
                <c:pt idx="886">
                  <c:v>0.70063191153238547</c:v>
                </c:pt>
                <c:pt idx="887">
                  <c:v>0.70142180094786732</c:v>
                </c:pt>
                <c:pt idx="888">
                  <c:v>0.70221169036334918</c:v>
                </c:pt>
                <c:pt idx="889">
                  <c:v>0.70300157977883093</c:v>
                </c:pt>
                <c:pt idx="890">
                  <c:v>0.70379146919431279</c:v>
                </c:pt>
                <c:pt idx="891">
                  <c:v>0.70458135860979465</c:v>
                </c:pt>
                <c:pt idx="892">
                  <c:v>0.70537124802527651</c:v>
                </c:pt>
                <c:pt idx="893">
                  <c:v>0.70616113744075826</c:v>
                </c:pt>
                <c:pt idx="894">
                  <c:v>0.70695102685624012</c:v>
                </c:pt>
                <c:pt idx="895">
                  <c:v>0.70774091627172198</c:v>
                </c:pt>
                <c:pt idx="896">
                  <c:v>0.70853080568720384</c:v>
                </c:pt>
                <c:pt idx="897">
                  <c:v>0.70932069510268558</c:v>
                </c:pt>
                <c:pt idx="898">
                  <c:v>0.71011058451816744</c:v>
                </c:pt>
                <c:pt idx="899">
                  <c:v>0.7109004739336493</c:v>
                </c:pt>
                <c:pt idx="900">
                  <c:v>0.71169036334913116</c:v>
                </c:pt>
                <c:pt idx="901">
                  <c:v>0.71248025276461291</c:v>
                </c:pt>
                <c:pt idx="902">
                  <c:v>0.71327014218009477</c:v>
                </c:pt>
                <c:pt idx="903">
                  <c:v>0.71406003159557663</c:v>
                </c:pt>
                <c:pt idx="904">
                  <c:v>0.71484992101105849</c:v>
                </c:pt>
                <c:pt idx="905">
                  <c:v>0.71563981042654023</c:v>
                </c:pt>
                <c:pt idx="906">
                  <c:v>0.71642969984202209</c:v>
                </c:pt>
                <c:pt idx="907">
                  <c:v>0.71721958925750395</c:v>
                </c:pt>
                <c:pt idx="908">
                  <c:v>0.71800947867298581</c:v>
                </c:pt>
                <c:pt idx="909">
                  <c:v>0.71879936808846756</c:v>
                </c:pt>
                <c:pt idx="910">
                  <c:v>0.71958925750394942</c:v>
                </c:pt>
                <c:pt idx="911">
                  <c:v>0.72037914691943128</c:v>
                </c:pt>
                <c:pt idx="912">
                  <c:v>0.72116903633491314</c:v>
                </c:pt>
                <c:pt idx="913">
                  <c:v>0.721958925750395</c:v>
                </c:pt>
                <c:pt idx="914">
                  <c:v>0.72274881516587675</c:v>
                </c:pt>
                <c:pt idx="915">
                  <c:v>0.7235387045813586</c:v>
                </c:pt>
                <c:pt idx="916">
                  <c:v>0.72432859399684046</c:v>
                </c:pt>
                <c:pt idx="917">
                  <c:v>0.72511848341232232</c:v>
                </c:pt>
                <c:pt idx="918">
                  <c:v>0.72590837282780407</c:v>
                </c:pt>
                <c:pt idx="919">
                  <c:v>0.72669826224328593</c:v>
                </c:pt>
                <c:pt idx="920">
                  <c:v>0.72748815165876779</c:v>
                </c:pt>
                <c:pt idx="921">
                  <c:v>0.72827804107424965</c:v>
                </c:pt>
                <c:pt idx="922">
                  <c:v>0.7290679304897314</c:v>
                </c:pt>
                <c:pt idx="923">
                  <c:v>0.72985781990521326</c:v>
                </c:pt>
                <c:pt idx="924">
                  <c:v>0.73064770932069512</c:v>
                </c:pt>
                <c:pt idx="925">
                  <c:v>0.73143759873617697</c:v>
                </c:pt>
                <c:pt idx="926">
                  <c:v>0.73222748815165872</c:v>
                </c:pt>
                <c:pt idx="927">
                  <c:v>0.73301737756714058</c:v>
                </c:pt>
                <c:pt idx="928">
                  <c:v>0.73380726698262244</c:v>
                </c:pt>
                <c:pt idx="929">
                  <c:v>0.7345971563981043</c:v>
                </c:pt>
                <c:pt idx="930">
                  <c:v>0.73538704581358605</c:v>
                </c:pt>
                <c:pt idx="931">
                  <c:v>0.73617693522906791</c:v>
                </c:pt>
                <c:pt idx="932">
                  <c:v>0.73696682464454977</c:v>
                </c:pt>
                <c:pt idx="933">
                  <c:v>0.73775671406003163</c:v>
                </c:pt>
                <c:pt idx="934">
                  <c:v>0.73854660347551337</c:v>
                </c:pt>
                <c:pt idx="935">
                  <c:v>0.73933649289099523</c:v>
                </c:pt>
                <c:pt idx="936">
                  <c:v>0.74012638230647709</c:v>
                </c:pt>
                <c:pt idx="937">
                  <c:v>0.74091627172195895</c:v>
                </c:pt>
                <c:pt idx="938">
                  <c:v>0.74170616113744081</c:v>
                </c:pt>
                <c:pt idx="939">
                  <c:v>0.74249605055292256</c:v>
                </c:pt>
                <c:pt idx="940">
                  <c:v>0.74328593996840442</c:v>
                </c:pt>
                <c:pt idx="941">
                  <c:v>0.74407582938388628</c:v>
                </c:pt>
                <c:pt idx="942">
                  <c:v>0.74486571879936814</c:v>
                </c:pt>
                <c:pt idx="943">
                  <c:v>0.74565560821484989</c:v>
                </c:pt>
                <c:pt idx="944">
                  <c:v>0.74644549763033174</c:v>
                </c:pt>
                <c:pt idx="945">
                  <c:v>0.7472353870458136</c:v>
                </c:pt>
                <c:pt idx="946">
                  <c:v>0.74802527646129546</c:v>
                </c:pt>
                <c:pt idx="947">
                  <c:v>0.74881516587677721</c:v>
                </c:pt>
                <c:pt idx="948">
                  <c:v>0.74960505529225907</c:v>
                </c:pt>
                <c:pt idx="949">
                  <c:v>0.75039494470774093</c:v>
                </c:pt>
                <c:pt idx="950">
                  <c:v>0.75118483412322279</c:v>
                </c:pt>
                <c:pt idx="951">
                  <c:v>0.75197472353870454</c:v>
                </c:pt>
                <c:pt idx="952">
                  <c:v>0.7527646129541864</c:v>
                </c:pt>
                <c:pt idx="953">
                  <c:v>0.75355450236966826</c:v>
                </c:pt>
                <c:pt idx="954">
                  <c:v>0.75434439178515011</c:v>
                </c:pt>
                <c:pt idx="955">
                  <c:v>0.75513428120063186</c:v>
                </c:pt>
                <c:pt idx="956">
                  <c:v>0.75592417061611372</c:v>
                </c:pt>
                <c:pt idx="957">
                  <c:v>0.75671406003159558</c:v>
                </c:pt>
                <c:pt idx="958">
                  <c:v>0.75750394944707744</c:v>
                </c:pt>
                <c:pt idx="959">
                  <c:v>0.75829383886255919</c:v>
                </c:pt>
                <c:pt idx="960">
                  <c:v>0.75908372827804105</c:v>
                </c:pt>
                <c:pt idx="961">
                  <c:v>0.75987361769352291</c:v>
                </c:pt>
                <c:pt idx="962">
                  <c:v>0.76066350710900477</c:v>
                </c:pt>
                <c:pt idx="963">
                  <c:v>0.76145339652448663</c:v>
                </c:pt>
                <c:pt idx="964">
                  <c:v>0.76224328593996837</c:v>
                </c:pt>
                <c:pt idx="965">
                  <c:v>0.76303317535545023</c:v>
                </c:pt>
                <c:pt idx="966">
                  <c:v>0.76382306477093209</c:v>
                </c:pt>
                <c:pt idx="967">
                  <c:v>0.76461295418641395</c:v>
                </c:pt>
                <c:pt idx="968">
                  <c:v>0.7654028436018957</c:v>
                </c:pt>
                <c:pt idx="969">
                  <c:v>0.76619273301737756</c:v>
                </c:pt>
                <c:pt idx="970">
                  <c:v>0.76698262243285942</c:v>
                </c:pt>
                <c:pt idx="971">
                  <c:v>0.76777251184834128</c:v>
                </c:pt>
                <c:pt idx="972">
                  <c:v>0.76856240126382303</c:v>
                </c:pt>
                <c:pt idx="973">
                  <c:v>0.76935229067930488</c:v>
                </c:pt>
                <c:pt idx="974">
                  <c:v>0.77014218009478674</c:v>
                </c:pt>
                <c:pt idx="975">
                  <c:v>0.7709320695102686</c:v>
                </c:pt>
                <c:pt idx="976">
                  <c:v>0.77172195892575035</c:v>
                </c:pt>
                <c:pt idx="977">
                  <c:v>0.77251184834123221</c:v>
                </c:pt>
                <c:pt idx="978">
                  <c:v>0.77330173775671407</c:v>
                </c:pt>
                <c:pt idx="979">
                  <c:v>0.77409162717219593</c:v>
                </c:pt>
                <c:pt idx="980">
                  <c:v>0.77488151658767768</c:v>
                </c:pt>
                <c:pt idx="981">
                  <c:v>0.77567140600315954</c:v>
                </c:pt>
                <c:pt idx="982">
                  <c:v>0.7764612954186414</c:v>
                </c:pt>
                <c:pt idx="983">
                  <c:v>0.77725118483412325</c:v>
                </c:pt>
                <c:pt idx="984">
                  <c:v>0.778041074249605</c:v>
                </c:pt>
                <c:pt idx="985">
                  <c:v>0.77883096366508686</c:v>
                </c:pt>
                <c:pt idx="986">
                  <c:v>0.77962085308056872</c:v>
                </c:pt>
                <c:pt idx="987">
                  <c:v>0.78041074249605058</c:v>
                </c:pt>
                <c:pt idx="988">
                  <c:v>0.78120063191153244</c:v>
                </c:pt>
                <c:pt idx="989">
                  <c:v>0.78199052132701419</c:v>
                </c:pt>
                <c:pt idx="990">
                  <c:v>0.78278041074249605</c:v>
                </c:pt>
                <c:pt idx="991">
                  <c:v>0.78357030015797791</c:v>
                </c:pt>
                <c:pt idx="992">
                  <c:v>0.78436018957345977</c:v>
                </c:pt>
                <c:pt idx="993">
                  <c:v>0.78515007898894151</c:v>
                </c:pt>
                <c:pt idx="994">
                  <c:v>0.78593996840442337</c:v>
                </c:pt>
                <c:pt idx="995">
                  <c:v>0.78672985781990523</c:v>
                </c:pt>
                <c:pt idx="996">
                  <c:v>0.78751974723538709</c:v>
                </c:pt>
                <c:pt idx="997">
                  <c:v>0.78830963665086884</c:v>
                </c:pt>
                <c:pt idx="998">
                  <c:v>0.7890995260663507</c:v>
                </c:pt>
                <c:pt idx="999">
                  <c:v>0.78988941548183256</c:v>
                </c:pt>
                <c:pt idx="1000">
                  <c:v>0.79067930489731442</c:v>
                </c:pt>
                <c:pt idx="1001">
                  <c:v>0.79146919431279616</c:v>
                </c:pt>
                <c:pt idx="1002">
                  <c:v>0.79225908372827802</c:v>
                </c:pt>
                <c:pt idx="1003">
                  <c:v>0.79304897314375988</c:v>
                </c:pt>
                <c:pt idx="1004">
                  <c:v>0.79383886255924174</c:v>
                </c:pt>
                <c:pt idx="1005">
                  <c:v>0.79462875197472349</c:v>
                </c:pt>
                <c:pt idx="1006">
                  <c:v>0.79541864139020535</c:v>
                </c:pt>
                <c:pt idx="1007">
                  <c:v>0.79620853080568721</c:v>
                </c:pt>
                <c:pt idx="1008">
                  <c:v>0.79699842022116907</c:v>
                </c:pt>
                <c:pt idx="1009">
                  <c:v>0.79778830963665082</c:v>
                </c:pt>
                <c:pt idx="1010">
                  <c:v>0.79857819905213268</c:v>
                </c:pt>
                <c:pt idx="1011">
                  <c:v>0.79936808846761453</c:v>
                </c:pt>
                <c:pt idx="1012">
                  <c:v>0.80015797788309639</c:v>
                </c:pt>
                <c:pt idx="1013">
                  <c:v>0.80094786729857825</c:v>
                </c:pt>
                <c:pt idx="1014">
                  <c:v>0.80173775671406</c:v>
                </c:pt>
                <c:pt idx="1015">
                  <c:v>0.80252764612954186</c:v>
                </c:pt>
                <c:pt idx="1016">
                  <c:v>0.80331753554502372</c:v>
                </c:pt>
                <c:pt idx="1017">
                  <c:v>0.80410742496050558</c:v>
                </c:pt>
                <c:pt idx="1018">
                  <c:v>0.80489731437598733</c:v>
                </c:pt>
                <c:pt idx="1019">
                  <c:v>0.80568720379146919</c:v>
                </c:pt>
                <c:pt idx="1020">
                  <c:v>0.80647709320695105</c:v>
                </c:pt>
                <c:pt idx="1021">
                  <c:v>0.8072669826224329</c:v>
                </c:pt>
                <c:pt idx="1022">
                  <c:v>0.80805687203791465</c:v>
                </c:pt>
                <c:pt idx="1023">
                  <c:v>0.80884676145339651</c:v>
                </c:pt>
                <c:pt idx="1024">
                  <c:v>0.80963665086887837</c:v>
                </c:pt>
                <c:pt idx="1025">
                  <c:v>0.81042654028436023</c:v>
                </c:pt>
                <c:pt idx="1026">
                  <c:v>0.81121642969984198</c:v>
                </c:pt>
                <c:pt idx="1027">
                  <c:v>0.81200631911532384</c:v>
                </c:pt>
                <c:pt idx="1028">
                  <c:v>0.8127962085308057</c:v>
                </c:pt>
                <c:pt idx="1029">
                  <c:v>0.81358609794628756</c:v>
                </c:pt>
                <c:pt idx="1030">
                  <c:v>0.8143759873617693</c:v>
                </c:pt>
                <c:pt idx="1031">
                  <c:v>0.81516587677725116</c:v>
                </c:pt>
                <c:pt idx="1032">
                  <c:v>0.81595576619273302</c:v>
                </c:pt>
                <c:pt idx="1033">
                  <c:v>0.81674565560821488</c:v>
                </c:pt>
                <c:pt idx="1034">
                  <c:v>0.81753554502369663</c:v>
                </c:pt>
                <c:pt idx="1035">
                  <c:v>0.81832543443917849</c:v>
                </c:pt>
                <c:pt idx="1036">
                  <c:v>0.81911532385466035</c:v>
                </c:pt>
                <c:pt idx="1037">
                  <c:v>0.81990521327014221</c:v>
                </c:pt>
                <c:pt idx="1038">
                  <c:v>0.82069510268562407</c:v>
                </c:pt>
                <c:pt idx="1039">
                  <c:v>0.82148499210110582</c:v>
                </c:pt>
                <c:pt idx="1040">
                  <c:v>0.82227488151658767</c:v>
                </c:pt>
                <c:pt idx="1041">
                  <c:v>0.82306477093206953</c:v>
                </c:pt>
                <c:pt idx="1042">
                  <c:v>0.82385466034755139</c:v>
                </c:pt>
                <c:pt idx="1043">
                  <c:v>0.82464454976303314</c:v>
                </c:pt>
                <c:pt idx="1044">
                  <c:v>0.825434439178515</c:v>
                </c:pt>
                <c:pt idx="1045">
                  <c:v>0.82622432859399686</c:v>
                </c:pt>
                <c:pt idx="1046">
                  <c:v>0.82701421800947872</c:v>
                </c:pt>
                <c:pt idx="1047">
                  <c:v>0.82780410742496047</c:v>
                </c:pt>
                <c:pt idx="1048">
                  <c:v>0.82859399684044233</c:v>
                </c:pt>
                <c:pt idx="1049">
                  <c:v>0.82938388625592419</c:v>
                </c:pt>
                <c:pt idx="1050">
                  <c:v>0.83017377567140604</c:v>
                </c:pt>
                <c:pt idx="1051">
                  <c:v>0.83096366508688779</c:v>
                </c:pt>
                <c:pt idx="1052">
                  <c:v>0.83175355450236965</c:v>
                </c:pt>
                <c:pt idx="1053">
                  <c:v>0.83254344391785151</c:v>
                </c:pt>
                <c:pt idx="1054">
                  <c:v>0.83333333333333337</c:v>
                </c:pt>
                <c:pt idx="1055">
                  <c:v>0.83412322274881512</c:v>
                </c:pt>
                <c:pt idx="1056">
                  <c:v>0.83491311216429698</c:v>
                </c:pt>
                <c:pt idx="1057">
                  <c:v>0.83570300157977884</c:v>
                </c:pt>
                <c:pt idx="1058">
                  <c:v>0.8364928909952607</c:v>
                </c:pt>
                <c:pt idx="1059">
                  <c:v>0.83728278041074244</c:v>
                </c:pt>
                <c:pt idx="1060">
                  <c:v>0.8380726698262243</c:v>
                </c:pt>
                <c:pt idx="1061">
                  <c:v>0.83886255924170616</c:v>
                </c:pt>
                <c:pt idx="1062">
                  <c:v>0.83965244865718802</c:v>
                </c:pt>
                <c:pt idx="1063">
                  <c:v>0.84044233807266988</c:v>
                </c:pt>
                <c:pt idx="1064">
                  <c:v>0.84123222748815163</c:v>
                </c:pt>
                <c:pt idx="1065">
                  <c:v>0.84202211690363349</c:v>
                </c:pt>
                <c:pt idx="1066">
                  <c:v>0.84281200631911535</c:v>
                </c:pt>
                <c:pt idx="1067">
                  <c:v>0.84360189573459721</c:v>
                </c:pt>
                <c:pt idx="1068">
                  <c:v>0.84439178515007896</c:v>
                </c:pt>
                <c:pt idx="1069">
                  <c:v>0.84518167456556081</c:v>
                </c:pt>
                <c:pt idx="1070">
                  <c:v>0.84597156398104267</c:v>
                </c:pt>
                <c:pt idx="1071">
                  <c:v>0.84676145339652453</c:v>
                </c:pt>
                <c:pt idx="1072">
                  <c:v>0.84755134281200628</c:v>
                </c:pt>
                <c:pt idx="1073">
                  <c:v>0.84834123222748814</c:v>
                </c:pt>
                <c:pt idx="1074">
                  <c:v>0.84913112164297</c:v>
                </c:pt>
                <c:pt idx="1075">
                  <c:v>0.84992101105845186</c:v>
                </c:pt>
                <c:pt idx="1076">
                  <c:v>0.85071090047393361</c:v>
                </c:pt>
                <c:pt idx="1077">
                  <c:v>0.85150078988941547</c:v>
                </c:pt>
                <c:pt idx="1078">
                  <c:v>0.85229067930489733</c:v>
                </c:pt>
                <c:pt idx="1079">
                  <c:v>0.85308056872037918</c:v>
                </c:pt>
                <c:pt idx="1080">
                  <c:v>0.85387045813586093</c:v>
                </c:pt>
                <c:pt idx="1081">
                  <c:v>0.85466034755134279</c:v>
                </c:pt>
                <c:pt idx="1082">
                  <c:v>0.85545023696682465</c:v>
                </c:pt>
                <c:pt idx="1083">
                  <c:v>0.85624012638230651</c:v>
                </c:pt>
                <c:pt idx="1084">
                  <c:v>0.85703001579778826</c:v>
                </c:pt>
                <c:pt idx="1085">
                  <c:v>0.85781990521327012</c:v>
                </c:pt>
                <c:pt idx="1086">
                  <c:v>0.85860979462875198</c:v>
                </c:pt>
                <c:pt idx="1087">
                  <c:v>0.85939968404423384</c:v>
                </c:pt>
                <c:pt idx="1088">
                  <c:v>0.8601895734597157</c:v>
                </c:pt>
                <c:pt idx="1089">
                  <c:v>0.86097946287519744</c:v>
                </c:pt>
                <c:pt idx="1090">
                  <c:v>0.8617693522906793</c:v>
                </c:pt>
                <c:pt idx="1091">
                  <c:v>0.86255924170616116</c:v>
                </c:pt>
                <c:pt idx="1092">
                  <c:v>0.86334913112164302</c:v>
                </c:pt>
                <c:pt idx="1093">
                  <c:v>0.86413902053712477</c:v>
                </c:pt>
                <c:pt idx="1094">
                  <c:v>0.86492890995260663</c:v>
                </c:pt>
                <c:pt idx="1095">
                  <c:v>0.86571879936808849</c:v>
                </c:pt>
                <c:pt idx="1096">
                  <c:v>0.86650868878357035</c:v>
                </c:pt>
                <c:pt idx="1097">
                  <c:v>0.86729857819905209</c:v>
                </c:pt>
                <c:pt idx="1098">
                  <c:v>0.86808846761453395</c:v>
                </c:pt>
                <c:pt idx="1099">
                  <c:v>0.86887835703001581</c:v>
                </c:pt>
                <c:pt idx="1100">
                  <c:v>0.86966824644549767</c:v>
                </c:pt>
                <c:pt idx="1101">
                  <c:v>0.87045813586097942</c:v>
                </c:pt>
                <c:pt idx="1102">
                  <c:v>0.87124802527646128</c:v>
                </c:pt>
                <c:pt idx="1103">
                  <c:v>0.87203791469194314</c:v>
                </c:pt>
                <c:pt idx="1104">
                  <c:v>0.872827804107425</c:v>
                </c:pt>
                <c:pt idx="1105">
                  <c:v>0.87361769352290675</c:v>
                </c:pt>
                <c:pt idx="1106">
                  <c:v>0.87440758293838861</c:v>
                </c:pt>
                <c:pt idx="1107">
                  <c:v>0.87519747235387046</c:v>
                </c:pt>
                <c:pt idx="1108">
                  <c:v>0.87598736176935232</c:v>
                </c:pt>
                <c:pt idx="1109">
                  <c:v>0.87677725118483407</c:v>
                </c:pt>
                <c:pt idx="1110">
                  <c:v>0.87756714060031593</c:v>
                </c:pt>
                <c:pt idx="1111">
                  <c:v>0.87835703001579779</c:v>
                </c:pt>
                <c:pt idx="1112">
                  <c:v>0.87914691943127965</c:v>
                </c:pt>
                <c:pt idx="1113">
                  <c:v>0.8799368088467614</c:v>
                </c:pt>
                <c:pt idx="1114">
                  <c:v>0.88072669826224326</c:v>
                </c:pt>
                <c:pt idx="1115">
                  <c:v>0.88151658767772512</c:v>
                </c:pt>
                <c:pt idx="1116">
                  <c:v>0.88230647709320698</c:v>
                </c:pt>
                <c:pt idx="1117">
                  <c:v>0.88309636650868883</c:v>
                </c:pt>
                <c:pt idx="1118">
                  <c:v>0.88388625592417058</c:v>
                </c:pt>
                <c:pt idx="1119">
                  <c:v>0.88467614533965244</c:v>
                </c:pt>
                <c:pt idx="1120">
                  <c:v>0.8854660347551343</c:v>
                </c:pt>
                <c:pt idx="1121">
                  <c:v>0.88625592417061616</c:v>
                </c:pt>
                <c:pt idx="1122">
                  <c:v>0.88704581358609791</c:v>
                </c:pt>
                <c:pt idx="1123">
                  <c:v>0.88783570300157977</c:v>
                </c:pt>
                <c:pt idx="1124">
                  <c:v>0.88862559241706163</c:v>
                </c:pt>
                <c:pt idx="1125">
                  <c:v>0.88941548183254349</c:v>
                </c:pt>
                <c:pt idx="1126">
                  <c:v>0.89020537124802523</c:v>
                </c:pt>
                <c:pt idx="1127">
                  <c:v>0.89099526066350709</c:v>
                </c:pt>
                <c:pt idx="1128">
                  <c:v>0.89178515007898895</c:v>
                </c:pt>
                <c:pt idx="1129">
                  <c:v>0.89257503949447081</c:v>
                </c:pt>
                <c:pt idx="1130">
                  <c:v>0.89336492890995256</c:v>
                </c:pt>
                <c:pt idx="1131">
                  <c:v>0.89415481832543442</c:v>
                </c:pt>
                <c:pt idx="1132">
                  <c:v>0.89494470774091628</c:v>
                </c:pt>
                <c:pt idx="1133">
                  <c:v>0.89573459715639814</c:v>
                </c:pt>
                <c:pt idx="1134">
                  <c:v>0.89652448657187989</c:v>
                </c:pt>
                <c:pt idx="1135">
                  <c:v>0.89731437598736175</c:v>
                </c:pt>
                <c:pt idx="1136">
                  <c:v>0.8981042654028436</c:v>
                </c:pt>
                <c:pt idx="1137">
                  <c:v>0.89889415481832546</c:v>
                </c:pt>
                <c:pt idx="1138">
                  <c:v>0.89968404423380721</c:v>
                </c:pt>
                <c:pt idx="1139">
                  <c:v>0.90047393364928907</c:v>
                </c:pt>
                <c:pt idx="1140">
                  <c:v>0.90126382306477093</c:v>
                </c:pt>
                <c:pt idx="1141">
                  <c:v>0.90205371248025279</c:v>
                </c:pt>
                <c:pt idx="1142">
                  <c:v>0.90284360189573465</c:v>
                </c:pt>
                <c:pt idx="1143">
                  <c:v>0.9036334913112164</c:v>
                </c:pt>
                <c:pt idx="1144">
                  <c:v>0.90442338072669826</c:v>
                </c:pt>
                <c:pt idx="1145">
                  <c:v>0.90521327014218012</c:v>
                </c:pt>
                <c:pt idx="1146">
                  <c:v>0.90600315955766197</c:v>
                </c:pt>
                <c:pt idx="1147">
                  <c:v>0.90679304897314372</c:v>
                </c:pt>
                <c:pt idx="1148">
                  <c:v>0.90758293838862558</c:v>
                </c:pt>
                <c:pt idx="1149">
                  <c:v>0.90837282780410744</c:v>
                </c:pt>
                <c:pt idx="1150">
                  <c:v>0.9091627172195893</c:v>
                </c:pt>
                <c:pt idx="1151">
                  <c:v>0.90995260663507105</c:v>
                </c:pt>
                <c:pt idx="1152">
                  <c:v>0.91074249605055291</c:v>
                </c:pt>
                <c:pt idx="1153">
                  <c:v>0.91153238546603477</c:v>
                </c:pt>
                <c:pt idx="1154">
                  <c:v>0.91232227488151663</c:v>
                </c:pt>
                <c:pt idx="1155">
                  <c:v>0.91311216429699837</c:v>
                </c:pt>
                <c:pt idx="1156">
                  <c:v>0.91390205371248023</c:v>
                </c:pt>
                <c:pt idx="1157">
                  <c:v>0.91469194312796209</c:v>
                </c:pt>
                <c:pt idx="1158">
                  <c:v>0.91548183254344395</c:v>
                </c:pt>
                <c:pt idx="1159">
                  <c:v>0.9162717219589257</c:v>
                </c:pt>
                <c:pt idx="1160">
                  <c:v>0.91706161137440756</c:v>
                </c:pt>
                <c:pt idx="1161">
                  <c:v>0.91785150078988942</c:v>
                </c:pt>
                <c:pt idx="1162">
                  <c:v>0.91864139020537128</c:v>
                </c:pt>
                <c:pt idx="1163">
                  <c:v>0.91943127962085303</c:v>
                </c:pt>
                <c:pt idx="1164">
                  <c:v>0.92022116903633489</c:v>
                </c:pt>
                <c:pt idx="1165">
                  <c:v>0.92101105845181674</c:v>
                </c:pt>
                <c:pt idx="1166">
                  <c:v>0.9218009478672986</c:v>
                </c:pt>
                <c:pt idx="1167">
                  <c:v>0.92259083728278046</c:v>
                </c:pt>
                <c:pt idx="1168">
                  <c:v>0.92338072669826221</c:v>
                </c:pt>
                <c:pt idx="1169">
                  <c:v>0.92417061611374407</c:v>
                </c:pt>
                <c:pt idx="1170">
                  <c:v>0.92496050552922593</c:v>
                </c:pt>
                <c:pt idx="1171">
                  <c:v>0.92575039494470779</c:v>
                </c:pt>
                <c:pt idx="1172">
                  <c:v>0.92654028436018954</c:v>
                </c:pt>
                <c:pt idx="1173">
                  <c:v>0.9273301737756714</c:v>
                </c:pt>
                <c:pt idx="1174">
                  <c:v>0.92812006319115326</c:v>
                </c:pt>
                <c:pt idx="1175">
                  <c:v>0.92890995260663511</c:v>
                </c:pt>
                <c:pt idx="1176">
                  <c:v>0.92969984202211686</c:v>
                </c:pt>
                <c:pt idx="1177">
                  <c:v>0.93048973143759872</c:v>
                </c:pt>
                <c:pt idx="1178">
                  <c:v>0.93127962085308058</c:v>
                </c:pt>
                <c:pt idx="1179">
                  <c:v>0.93206951026856244</c:v>
                </c:pt>
                <c:pt idx="1180">
                  <c:v>0.93285939968404419</c:v>
                </c:pt>
                <c:pt idx="1181">
                  <c:v>0.93364928909952605</c:v>
                </c:pt>
                <c:pt idx="1182">
                  <c:v>0.93443917851500791</c:v>
                </c:pt>
                <c:pt idx="1183">
                  <c:v>0.93522906793048977</c:v>
                </c:pt>
                <c:pt idx="1184">
                  <c:v>0.93601895734597151</c:v>
                </c:pt>
                <c:pt idx="1185">
                  <c:v>0.93680884676145337</c:v>
                </c:pt>
                <c:pt idx="1186">
                  <c:v>0.93759873617693523</c:v>
                </c:pt>
                <c:pt idx="1187">
                  <c:v>0.93838862559241709</c:v>
                </c:pt>
                <c:pt idx="1188">
                  <c:v>0.93917851500789884</c:v>
                </c:pt>
                <c:pt idx="1189">
                  <c:v>0.9399684044233807</c:v>
                </c:pt>
                <c:pt idx="1190">
                  <c:v>0.94075829383886256</c:v>
                </c:pt>
                <c:pt idx="1191">
                  <c:v>0.94154818325434442</c:v>
                </c:pt>
                <c:pt idx="1192">
                  <c:v>0.94233807266982628</c:v>
                </c:pt>
                <c:pt idx="1193">
                  <c:v>0.94312796208530802</c:v>
                </c:pt>
                <c:pt idx="1194">
                  <c:v>0.94391785150078988</c:v>
                </c:pt>
                <c:pt idx="1195">
                  <c:v>0.94470774091627174</c:v>
                </c:pt>
                <c:pt idx="1196">
                  <c:v>0.9454976303317536</c:v>
                </c:pt>
                <c:pt idx="1197">
                  <c:v>0.94628751974723535</c:v>
                </c:pt>
                <c:pt idx="1198">
                  <c:v>0.94707740916271721</c:v>
                </c:pt>
                <c:pt idx="1199">
                  <c:v>0.94786729857819907</c:v>
                </c:pt>
                <c:pt idx="1200">
                  <c:v>0.94865718799368093</c:v>
                </c:pt>
                <c:pt idx="1201">
                  <c:v>0.94944707740916268</c:v>
                </c:pt>
                <c:pt idx="1202">
                  <c:v>0.95023696682464454</c:v>
                </c:pt>
                <c:pt idx="1203">
                  <c:v>0.95102685624012639</c:v>
                </c:pt>
                <c:pt idx="1204">
                  <c:v>0.95181674565560825</c:v>
                </c:pt>
                <c:pt idx="1205">
                  <c:v>0.95260663507109</c:v>
                </c:pt>
                <c:pt idx="1206">
                  <c:v>0.95339652448657186</c:v>
                </c:pt>
                <c:pt idx="1207">
                  <c:v>0.95418641390205372</c:v>
                </c:pt>
                <c:pt idx="1208">
                  <c:v>0.95497630331753558</c:v>
                </c:pt>
                <c:pt idx="1209">
                  <c:v>0.95576619273301733</c:v>
                </c:pt>
                <c:pt idx="1210">
                  <c:v>0.95655608214849919</c:v>
                </c:pt>
                <c:pt idx="1211">
                  <c:v>0.95734597156398105</c:v>
                </c:pt>
                <c:pt idx="1212">
                  <c:v>0.95813586097946291</c:v>
                </c:pt>
                <c:pt idx="1213">
                  <c:v>0.95892575039494465</c:v>
                </c:pt>
                <c:pt idx="1214">
                  <c:v>0.95971563981042651</c:v>
                </c:pt>
                <c:pt idx="1215">
                  <c:v>0.96050552922590837</c:v>
                </c:pt>
                <c:pt idx="1216">
                  <c:v>0.96129541864139023</c:v>
                </c:pt>
                <c:pt idx="1217">
                  <c:v>0.96208530805687209</c:v>
                </c:pt>
                <c:pt idx="1218">
                  <c:v>0.96287519747235384</c:v>
                </c:pt>
                <c:pt idx="1219">
                  <c:v>0.9636650868878357</c:v>
                </c:pt>
                <c:pt idx="1220">
                  <c:v>0.96445497630331756</c:v>
                </c:pt>
                <c:pt idx="1221">
                  <c:v>0.96524486571879942</c:v>
                </c:pt>
                <c:pt idx="1222">
                  <c:v>0.96603475513428116</c:v>
                </c:pt>
                <c:pt idx="1223">
                  <c:v>0.96682464454976302</c:v>
                </c:pt>
                <c:pt idx="1224">
                  <c:v>0.96761453396524488</c:v>
                </c:pt>
                <c:pt idx="1225">
                  <c:v>0.96840442338072674</c:v>
                </c:pt>
                <c:pt idx="1226">
                  <c:v>0.96919431279620849</c:v>
                </c:pt>
                <c:pt idx="1227">
                  <c:v>0.96998420221169035</c:v>
                </c:pt>
                <c:pt idx="1228">
                  <c:v>0.97077409162717221</c:v>
                </c:pt>
                <c:pt idx="1229">
                  <c:v>0.97156398104265407</c:v>
                </c:pt>
                <c:pt idx="1230">
                  <c:v>0.97235387045813582</c:v>
                </c:pt>
                <c:pt idx="1231">
                  <c:v>0.97314375987361768</c:v>
                </c:pt>
                <c:pt idx="1232">
                  <c:v>0.97393364928909953</c:v>
                </c:pt>
                <c:pt idx="1233">
                  <c:v>0.97472353870458139</c:v>
                </c:pt>
                <c:pt idx="1234">
                  <c:v>0.97551342812006314</c:v>
                </c:pt>
                <c:pt idx="1235">
                  <c:v>0.976303317535545</c:v>
                </c:pt>
                <c:pt idx="1236">
                  <c:v>0.97709320695102686</c:v>
                </c:pt>
                <c:pt idx="1237">
                  <c:v>0.97788309636650872</c:v>
                </c:pt>
                <c:pt idx="1238">
                  <c:v>0.97867298578199047</c:v>
                </c:pt>
                <c:pt idx="1239">
                  <c:v>0.97946287519747233</c:v>
                </c:pt>
                <c:pt idx="1240">
                  <c:v>0.98025276461295419</c:v>
                </c:pt>
                <c:pt idx="1241">
                  <c:v>0.98104265402843605</c:v>
                </c:pt>
                <c:pt idx="1242">
                  <c:v>0.9818325434439179</c:v>
                </c:pt>
                <c:pt idx="1243">
                  <c:v>0.98262243285939965</c:v>
                </c:pt>
                <c:pt idx="1244">
                  <c:v>0.98341232227488151</c:v>
                </c:pt>
                <c:pt idx="1245">
                  <c:v>0.98420221169036337</c:v>
                </c:pt>
                <c:pt idx="1246">
                  <c:v>0.98499210110584523</c:v>
                </c:pt>
                <c:pt idx="1247">
                  <c:v>0.98578199052132698</c:v>
                </c:pt>
                <c:pt idx="1248">
                  <c:v>0.98657187993680884</c:v>
                </c:pt>
                <c:pt idx="1249">
                  <c:v>0.9873617693522907</c:v>
                </c:pt>
                <c:pt idx="1250">
                  <c:v>0.98815165876777256</c:v>
                </c:pt>
                <c:pt idx="1251">
                  <c:v>0.9889415481832543</c:v>
                </c:pt>
                <c:pt idx="1252">
                  <c:v>0.98973143759873616</c:v>
                </c:pt>
                <c:pt idx="1253">
                  <c:v>0.99052132701421802</c:v>
                </c:pt>
                <c:pt idx="1254">
                  <c:v>0.99131121642969988</c:v>
                </c:pt>
                <c:pt idx="1255">
                  <c:v>0.99210110584518163</c:v>
                </c:pt>
                <c:pt idx="1256">
                  <c:v>0.99289099526066349</c:v>
                </c:pt>
                <c:pt idx="1257">
                  <c:v>0.99368088467614535</c:v>
                </c:pt>
                <c:pt idx="1258">
                  <c:v>0.99447077409162721</c:v>
                </c:pt>
                <c:pt idx="1259">
                  <c:v>0.99526066350710896</c:v>
                </c:pt>
                <c:pt idx="1260">
                  <c:v>0.99605055292259082</c:v>
                </c:pt>
                <c:pt idx="1261">
                  <c:v>0.99684044233807267</c:v>
                </c:pt>
                <c:pt idx="1262">
                  <c:v>0.99763033175355453</c:v>
                </c:pt>
                <c:pt idx="1263">
                  <c:v>0.99842022116903628</c:v>
                </c:pt>
                <c:pt idx="1264">
                  <c:v>0.99921011058451814</c:v>
                </c:pt>
                <c:pt idx="1265">
                  <c:v>1</c:v>
                </c:pt>
              </c:numCache>
            </c:numRef>
          </c:xVal>
          <c:yVal>
            <c:numRef>
              <c:f>Sheet2!$N$3:$N$1268</c:f>
              <c:numCache>
                <c:formatCode>General</c:formatCode>
                <c:ptCount val="126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3.7493218341904454E-5</c:v>
                </c:pt>
                <c:pt idx="24">
                  <c:v>7.4986436683808908E-5</c:v>
                </c:pt>
                <c:pt idx="25">
                  <c:v>1.1247965502571336E-4</c:v>
                </c:pt>
                <c:pt idx="26">
                  <c:v>1.4997287336761782E-4</c:v>
                </c:pt>
                <c:pt idx="27">
                  <c:v>2.7294130423318093E-4</c:v>
                </c:pt>
                <c:pt idx="28">
                  <c:v>3.9590973509874404E-4</c:v>
                </c:pt>
                <c:pt idx="29">
                  <c:v>5.2324240939762327E-4</c:v>
                </c:pt>
                <c:pt idx="30">
                  <c:v>6.8806830203840699E-4</c:v>
                </c:pt>
                <c:pt idx="31">
                  <c:v>8.5289419467919072E-4</c:v>
                </c:pt>
                <c:pt idx="32">
                  <c:v>1.0242681011307247E-3</c:v>
                </c:pt>
                <c:pt idx="33">
                  <c:v>1.2133282687499074E-3</c:v>
                </c:pt>
                <c:pt idx="34">
                  <c:v>1.417817849380776E-3</c:v>
                </c:pt>
                <c:pt idx="35">
                  <c:v>1.6306257362033139E-3</c:v>
                </c:pt>
                <c:pt idx="36">
                  <c:v>1.8516507200984666E-3</c:v>
                </c:pt>
                <c:pt idx="37">
                  <c:v>2.0825683494928699E-3</c:v>
                </c:pt>
                <c:pt idx="38">
                  <c:v>2.313485978887273E-3</c:v>
                </c:pt>
                <c:pt idx="39">
                  <c:v>2.5509516220924267E-3</c:v>
                </c:pt>
                <c:pt idx="40">
                  <c:v>2.7929344210651996E-3</c:v>
                </c:pt>
                <c:pt idx="41">
                  <c:v>3.0349172200379729E-3</c:v>
                </c:pt>
                <c:pt idx="42">
                  <c:v>3.2769000190107458E-3</c:v>
                </c:pt>
                <c:pt idx="43">
                  <c:v>3.5188828179835187E-3</c:v>
                </c:pt>
                <c:pt idx="44">
                  <c:v>3.7608656169562916E-3</c:v>
                </c:pt>
                <c:pt idx="45">
                  <c:v>4.0028484159290645E-3</c:v>
                </c:pt>
                <c:pt idx="46">
                  <c:v>4.2476211190275726E-3</c:v>
                </c:pt>
                <c:pt idx="47">
                  <c:v>4.4923938221260798E-3</c:v>
                </c:pt>
                <c:pt idx="48">
                  <c:v>4.7426949272905217E-3</c:v>
                </c:pt>
                <c:pt idx="49">
                  <c:v>5.00390828969903E-3</c:v>
                </c:pt>
                <c:pt idx="50">
                  <c:v>5.286174211139443E-3</c:v>
                </c:pt>
                <c:pt idx="51">
                  <c:v>5.5684401325798551E-3</c:v>
                </c:pt>
                <c:pt idx="52">
                  <c:v>5.8507060540202672E-3</c:v>
                </c:pt>
                <c:pt idx="53">
                  <c:v>6.1329719754606793E-3</c:v>
                </c:pt>
                <c:pt idx="54">
                  <c:v>6.421785910711842E-3</c:v>
                </c:pt>
                <c:pt idx="55">
                  <c:v>6.7157225480461115E-3</c:v>
                </c:pt>
                <c:pt idx="56">
                  <c:v>7.0139044382732533E-3</c:v>
                </c:pt>
                <c:pt idx="57">
                  <c:v>7.3126110190236664E-3</c:v>
                </c:pt>
                <c:pt idx="58">
                  <c:v>7.6113175997740796E-3</c:v>
                </c:pt>
                <c:pt idx="59">
                  <c:v>7.9100241805244911E-3</c:v>
                </c:pt>
                <c:pt idx="60">
                  <c:v>8.2087307612749051E-3</c:v>
                </c:pt>
                <c:pt idx="61">
                  <c:v>8.5168052970012974E-3</c:v>
                </c:pt>
                <c:pt idx="62">
                  <c:v>8.8248798327276896E-3</c:v>
                </c:pt>
                <c:pt idx="63">
                  <c:v>9.1329543684540836E-3</c:v>
                </c:pt>
                <c:pt idx="64">
                  <c:v>9.4462744815583914E-3</c:v>
                </c:pt>
                <c:pt idx="65">
                  <c:v>9.7605544262888439E-3</c:v>
                </c:pt>
                <c:pt idx="66">
                  <c:v>1.0076947268206906E-2</c:v>
                </c:pt>
                <c:pt idx="67">
                  <c:v>1.0398876877637403E-2</c:v>
                </c:pt>
                <c:pt idx="68">
                  <c:v>1.0721817733366217E-2</c:v>
                </c:pt>
                <c:pt idx="69">
                  <c:v>1.1044758589095028E-2</c:v>
                </c:pt>
                <c:pt idx="70">
                  <c:v>1.1367699444823841E-2</c:v>
                </c:pt>
                <c:pt idx="71">
                  <c:v>1.1690640300552654E-2</c:v>
                </c:pt>
                <c:pt idx="72">
                  <c:v>1.2013581156281466E-2</c:v>
                </c:pt>
                <c:pt idx="73">
                  <c:v>1.2336522012010279E-2</c:v>
                </c:pt>
                <c:pt idx="74">
                  <c:v>1.2663827111172407E-2</c:v>
                </c:pt>
                <c:pt idx="75">
                  <c:v>1.2991132210334535E-2</c:v>
                </c:pt>
                <c:pt idx="76">
                  <c:v>1.3318590221830967E-2</c:v>
                </c:pt>
                <c:pt idx="77">
                  <c:v>1.36460482333274E-2</c:v>
                </c:pt>
                <c:pt idx="78">
                  <c:v>1.3973506244823831E-2</c:v>
                </c:pt>
                <c:pt idx="79">
                  <c:v>1.4303754160445999E-2</c:v>
                </c:pt>
                <c:pt idx="80">
                  <c:v>1.4634002076068164E-2</c:v>
                </c:pt>
                <c:pt idx="81">
                  <c:v>1.4964249991690331E-2</c:v>
                </c:pt>
                <c:pt idx="82">
                  <c:v>1.5294497907312497E-2</c:v>
                </c:pt>
                <c:pt idx="83">
                  <c:v>1.5628717667114406E-2</c:v>
                </c:pt>
                <c:pt idx="84">
                  <c:v>1.5977075325308437E-2</c:v>
                </c:pt>
                <c:pt idx="85">
                  <c:v>1.6330678560880385E-2</c:v>
                </c:pt>
                <c:pt idx="86">
                  <c:v>1.6685584232885166E-2</c:v>
                </c:pt>
                <c:pt idx="87">
                  <c:v>1.7040489904889947E-2</c:v>
                </c:pt>
                <c:pt idx="88">
                  <c:v>1.7395395576894731E-2</c:v>
                </c:pt>
                <c:pt idx="89">
                  <c:v>1.775447579986044E-2</c:v>
                </c:pt>
                <c:pt idx="90">
                  <c:v>1.8113898627632845E-2</c:v>
                </c:pt>
                <c:pt idx="91">
                  <c:v>1.8478696945136874E-2</c:v>
                </c:pt>
                <c:pt idx="92">
                  <c:v>1.8843495262640907E-2</c:v>
                </c:pt>
                <c:pt idx="93">
                  <c:v>1.920829358014494E-2</c:v>
                </c:pt>
                <c:pt idx="94">
                  <c:v>1.957309189764897E-2</c:v>
                </c:pt>
                <c:pt idx="95">
                  <c:v>1.994083303161304E-2</c:v>
                </c:pt>
                <c:pt idx="96">
                  <c:v>2.0308574165577114E-2</c:v>
                </c:pt>
                <c:pt idx="97">
                  <c:v>2.0676315299541184E-2</c:v>
                </c:pt>
                <c:pt idx="98">
                  <c:v>2.1050198747333174E-2</c:v>
                </c:pt>
                <c:pt idx="99">
                  <c:v>2.1434380540607249E-2</c:v>
                </c:pt>
                <c:pt idx="100">
                  <c:v>2.1818562333881322E-2</c:v>
                </c:pt>
                <c:pt idx="101">
                  <c:v>2.2212112082131374E-2</c:v>
                </c:pt>
                <c:pt idx="102">
                  <c:v>2.2605661830381426E-2</c:v>
                </c:pt>
                <c:pt idx="103">
                  <c:v>2.3000351661116504E-2</c:v>
                </c:pt>
                <c:pt idx="104">
                  <c:v>2.3396691313492288E-2</c:v>
                </c:pt>
                <c:pt idx="105">
                  <c:v>2.3794423346027868E-2</c:v>
                </c:pt>
                <c:pt idx="106">
                  <c:v>2.4192155378563451E-2</c:v>
                </c:pt>
                <c:pt idx="107">
                  <c:v>2.4590899289519248E-2</c:v>
                </c:pt>
                <c:pt idx="108">
                  <c:v>2.4990654446773359E-2</c:v>
                </c:pt>
                <c:pt idx="109">
                  <c:v>2.5390409604027466E-2</c:v>
                </c:pt>
                <c:pt idx="110">
                  <c:v>2.579356917308875E-2</c:v>
                </c:pt>
                <c:pt idx="111">
                  <c:v>2.6200669160600314E-2</c:v>
                </c:pt>
                <c:pt idx="112">
                  <c:v>2.6607769148111873E-2</c:v>
                </c:pt>
                <c:pt idx="113">
                  <c:v>2.7015173970066031E-2</c:v>
                </c:pt>
                <c:pt idx="114">
                  <c:v>2.7422578792020189E-2</c:v>
                </c:pt>
                <c:pt idx="115">
                  <c:v>2.7829983613974346E-2</c:v>
                </c:pt>
                <c:pt idx="116">
                  <c:v>2.8237388435928504E-2</c:v>
                </c:pt>
                <c:pt idx="117">
                  <c:v>2.865016874761429E-2</c:v>
                </c:pt>
                <c:pt idx="118">
                  <c:v>2.9065812728322475E-2</c:v>
                </c:pt>
                <c:pt idx="119">
                  <c:v>2.9481456709030664E-2</c:v>
                </c:pt>
                <c:pt idx="120">
                  <c:v>2.9902726020663812E-2</c:v>
                </c:pt>
                <c:pt idx="121">
                  <c:v>3.0328240585189833E-2</c:v>
                </c:pt>
                <c:pt idx="122">
                  <c:v>3.0759960558719913E-2</c:v>
                </c:pt>
                <c:pt idx="123">
                  <c:v>3.1193793429437604E-2</c:v>
                </c:pt>
                <c:pt idx="124">
                  <c:v>3.1628917814774858E-2</c:v>
                </c:pt>
                <c:pt idx="125">
                  <c:v>3.2064143065652348E-2</c:v>
                </c:pt>
                <c:pt idx="126">
                  <c:v>3.2499368316529831E-2</c:v>
                </c:pt>
                <c:pt idx="127">
                  <c:v>3.2934593567407314E-2</c:v>
                </c:pt>
                <c:pt idx="128">
                  <c:v>3.3374974451935754E-2</c:v>
                </c:pt>
                <c:pt idx="129">
                  <c:v>3.3815627239338945E-2</c:v>
                </c:pt>
                <c:pt idx="130">
                  <c:v>3.4259069930867865E-2</c:v>
                </c:pt>
                <c:pt idx="131">
                  <c:v>3.4702512622396785E-2</c:v>
                </c:pt>
                <c:pt idx="132">
                  <c:v>3.5146755121516687E-2</c:v>
                </c:pt>
                <c:pt idx="133">
                  <c:v>3.5591348327370154E-2</c:v>
                </c:pt>
                <c:pt idx="134">
                  <c:v>3.6036093455331902E-2</c:v>
                </c:pt>
                <c:pt idx="135">
                  <c:v>3.6480991495627967E-2</c:v>
                </c:pt>
                <c:pt idx="136">
                  <c:v>3.6925889535924024E-2</c:v>
                </c:pt>
                <c:pt idx="137">
                  <c:v>3.7370787576220081E-2</c:v>
                </c:pt>
                <c:pt idx="138">
                  <c:v>3.7815685616516145E-2</c:v>
                </c:pt>
                <c:pt idx="139">
                  <c:v>3.8265959146543835E-2</c:v>
                </c:pt>
                <c:pt idx="140">
                  <c:v>3.8716232676571517E-2</c:v>
                </c:pt>
                <c:pt idx="141">
                  <c:v>3.9166506206599207E-2</c:v>
                </c:pt>
                <c:pt idx="142">
                  <c:v>3.9621662443162939E-2</c:v>
                </c:pt>
                <c:pt idx="143">
                  <c:v>4.0077321308568531E-2</c:v>
                </c:pt>
                <c:pt idx="144">
                  <c:v>4.0541145077857728E-2</c:v>
                </c:pt>
                <c:pt idx="145">
                  <c:v>4.1004968847146932E-2</c:v>
                </c:pt>
                <c:pt idx="146">
                  <c:v>4.1468792616436136E-2</c:v>
                </c:pt>
                <c:pt idx="147">
                  <c:v>4.1932616385725333E-2</c:v>
                </c:pt>
                <c:pt idx="148">
                  <c:v>4.2396440155014536E-2</c:v>
                </c:pt>
                <c:pt idx="149">
                  <c:v>4.286026392430374E-2</c:v>
                </c:pt>
                <c:pt idx="150">
                  <c:v>4.3327237801509766E-2</c:v>
                </c:pt>
                <c:pt idx="151">
                  <c:v>4.3802529984907468E-2</c:v>
                </c:pt>
                <c:pt idx="152">
                  <c:v>4.4281794012484908E-2</c:v>
                </c:pt>
                <c:pt idx="153">
                  <c:v>4.4762729922355735E-2</c:v>
                </c:pt>
                <c:pt idx="154">
                  <c:v>4.5244465639817544E-2</c:v>
                </c:pt>
                <c:pt idx="155">
                  <c:v>4.5726201357279346E-2</c:v>
                </c:pt>
                <c:pt idx="156">
                  <c:v>4.620971063774966E-2</c:v>
                </c:pt>
                <c:pt idx="157">
                  <c:v>4.6694120933901268E-2</c:v>
                </c:pt>
                <c:pt idx="158">
                  <c:v>4.7195437921532371E-2</c:v>
                </c:pt>
                <c:pt idx="159">
                  <c:v>4.7698330677772731E-2</c:v>
                </c:pt>
                <c:pt idx="160">
                  <c:v>4.8201223434013084E-2</c:v>
                </c:pt>
                <c:pt idx="161">
                  <c:v>4.8705690529561016E-2</c:v>
                </c:pt>
                <c:pt idx="162">
                  <c:v>4.9210157625108948E-2</c:v>
                </c:pt>
                <c:pt idx="163">
                  <c:v>4.9714624720656887E-2</c:v>
                </c:pt>
                <c:pt idx="164">
                  <c:v>5.0219091816204819E-2</c:v>
                </c:pt>
                <c:pt idx="165">
                  <c:v>5.0723558911752752E-2</c:v>
                </c:pt>
                <c:pt idx="166">
                  <c:v>5.1228026007300684E-2</c:v>
                </c:pt>
                <c:pt idx="167">
                  <c:v>5.1740811409040292E-2</c:v>
                </c:pt>
                <c:pt idx="168">
                  <c:v>5.2253596810779894E-2</c:v>
                </c:pt>
                <c:pt idx="169">
                  <c:v>5.2768266243273243E-2</c:v>
                </c:pt>
                <c:pt idx="170">
                  <c:v>5.3291963902256913E-2</c:v>
                </c:pt>
                <c:pt idx="171">
                  <c:v>5.3820665272783244E-2</c:v>
                </c:pt>
                <c:pt idx="172">
                  <c:v>5.4349504029398185E-2</c:v>
                </c:pt>
                <c:pt idx="173">
                  <c:v>5.4880995304050252E-2</c:v>
                </c:pt>
                <c:pt idx="174">
                  <c:v>5.5419704644483023E-2</c:v>
                </c:pt>
                <c:pt idx="175">
                  <c:v>5.5960647549740124E-2</c:v>
                </c:pt>
                <c:pt idx="176">
                  <c:v>5.6502031469891439E-2</c:v>
                </c:pt>
                <c:pt idx="177">
                  <c:v>5.7045819648622771E-2</c:v>
                </c:pt>
                <c:pt idx="178">
                  <c:v>5.7589799000026254E-2</c:v>
                </c:pt>
                <c:pt idx="179">
                  <c:v>5.8134549218041821E-2</c:v>
                </c:pt>
                <c:pt idx="180">
                  <c:v>5.8679299436057396E-2</c:v>
                </c:pt>
                <c:pt idx="181">
                  <c:v>5.9224049654072963E-2</c:v>
                </c:pt>
                <c:pt idx="182">
                  <c:v>5.9768799872088538E-2</c:v>
                </c:pt>
                <c:pt idx="183">
                  <c:v>6.0315827518712985E-2</c:v>
                </c:pt>
                <c:pt idx="184">
                  <c:v>6.0865126500525842E-2</c:v>
                </c:pt>
                <c:pt idx="185">
                  <c:v>6.1417575590255534E-2</c:v>
                </c:pt>
                <c:pt idx="186">
                  <c:v>6.197024086993265E-2</c:v>
                </c:pt>
                <c:pt idx="187">
                  <c:v>6.2522906149609758E-2</c:v>
                </c:pt>
                <c:pt idx="188">
                  <c:v>6.3080694131369991E-2</c:v>
                </c:pt>
                <c:pt idx="189">
                  <c:v>6.3638786947572801E-2</c:v>
                </c:pt>
                <c:pt idx="190">
                  <c:v>6.4196879763775611E-2</c:v>
                </c:pt>
                <c:pt idx="191">
                  <c:v>6.475690131036016E-2</c:v>
                </c:pt>
                <c:pt idx="192">
                  <c:v>6.5317567497162457E-2</c:v>
                </c:pt>
                <c:pt idx="193">
                  <c:v>6.5878758374488033E-2</c:v>
                </c:pt>
                <c:pt idx="194">
                  <c:v>6.6440593814741863E-2</c:v>
                </c:pt>
                <c:pt idx="195">
                  <c:v>6.7002627049394956E-2</c:v>
                </c:pt>
                <c:pt idx="196">
                  <c:v>6.7569837979380432E-2</c:v>
                </c:pt>
                <c:pt idx="197">
                  <c:v>6.8138822472374391E-2</c:v>
                </c:pt>
                <c:pt idx="198">
                  <c:v>6.8715841017570348E-2</c:v>
                </c:pt>
                <c:pt idx="199">
                  <c:v>6.929285956276629E-2</c:v>
                </c:pt>
                <c:pt idx="200">
                  <c:v>6.9870990851922707E-2</c:v>
                </c:pt>
                <c:pt idx="201">
                  <c:v>7.0449867990415929E-2</c:v>
                </c:pt>
                <c:pt idx="202">
                  <c:v>7.1030036643528721E-2</c:v>
                </c:pt>
                <c:pt idx="203">
                  <c:v>7.1611318040601946E-2</c:v>
                </c:pt>
                <c:pt idx="204">
                  <c:v>7.2192599437675184E-2</c:v>
                </c:pt>
                <c:pt idx="205">
                  <c:v>7.2777013343680849E-2</c:v>
                </c:pt>
                <c:pt idx="206">
                  <c:v>7.3361427249686501E-2</c:v>
                </c:pt>
                <c:pt idx="207">
                  <c:v>7.3945841155692166E-2</c:v>
                </c:pt>
                <c:pt idx="208">
                  <c:v>7.4530255061697831E-2</c:v>
                </c:pt>
                <c:pt idx="209">
                  <c:v>7.5114668967703482E-2</c:v>
                </c:pt>
                <c:pt idx="210">
                  <c:v>7.5699082873709148E-2</c:v>
                </c:pt>
                <c:pt idx="211">
                  <c:v>7.6283496779714813E-2</c:v>
                </c:pt>
                <c:pt idx="212">
                  <c:v>7.6867910685720478E-2</c:v>
                </c:pt>
                <c:pt idx="213">
                  <c:v>7.7452324591726129E-2</c:v>
                </c:pt>
                <c:pt idx="214">
                  <c:v>7.8036738497731795E-2</c:v>
                </c:pt>
                <c:pt idx="215">
                  <c:v>7.862216365003577E-2</c:v>
                </c:pt>
                <c:pt idx="216">
                  <c:v>7.9208955850190527E-2</c:v>
                </c:pt>
                <c:pt idx="217">
                  <c:v>7.9796888132830313E-2</c:v>
                </c:pt>
                <c:pt idx="218">
                  <c:v>8.0386830440901905E-2</c:v>
                </c:pt>
                <c:pt idx="219">
                  <c:v>8.0976772748973497E-2</c:v>
                </c:pt>
                <c:pt idx="220">
                  <c:v>8.1566715057045103E-2</c:v>
                </c:pt>
                <c:pt idx="221">
                  <c:v>8.2156657365116695E-2</c:v>
                </c:pt>
                <c:pt idx="222">
                  <c:v>8.2746599673188287E-2</c:v>
                </c:pt>
                <c:pt idx="223">
                  <c:v>8.3336541981259879E-2</c:v>
                </c:pt>
                <c:pt idx="224">
                  <c:v>8.3926484289331471E-2</c:v>
                </c:pt>
                <c:pt idx="225">
                  <c:v>8.4523188345708544E-2</c:v>
                </c:pt>
                <c:pt idx="226">
                  <c:v>8.5120703110634979E-2</c:v>
                </c:pt>
                <c:pt idx="227">
                  <c:v>8.5731545065404174E-2</c:v>
                </c:pt>
                <c:pt idx="228">
                  <c:v>8.6342387020173356E-2</c:v>
                </c:pt>
                <c:pt idx="229">
                  <c:v>8.6958474552320475E-2</c:v>
                </c:pt>
                <c:pt idx="230">
                  <c:v>8.7575864520900409E-2</c:v>
                </c:pt>
                <c:pt idx="231">
                  <c:v>8.8194423742931877E-2</c:v>
                </c:pt>
                <c:pt idx="232">
                  <c:v>8.8812982964963358E-2</c:v>
                </c:pt>
                <c:pt idx="233">
                  <c:v>8.9431542186994839E-2</c:v>
                </c:pt>
                <c:pt idx="234">
                  <c:v>9.005344931134239E-2</c:v>
                </c:pt>
                <c:pt idx="235">
                  <c:v>9.0675356435689941E-2</c:v>
                </c:pt>
                <c:pt idx="236">
                  <c:v>9.1297263560037506E-2</c:v>
                </c:pt>
                <c:pt idx="237">
                  <c:v>9.1919170684385057E-2</c:v>
                </c:pt>
                <c:pt idx="238">
                  <c:v>9.2541077808732622E-2</c:v>
                </c:pt>
                <c:pt idx="239">
                  <c:v>9.3162984933080173E-2</c:v>
                </c:pt>
                <c:pt idx="240">
                  <c:v>9.3784892057427724E-2</c:v>
                </c:pt>
                <c:pt idx="241">
                  <c:v>9.4406799181775289E-2</c:v>
                </c:pt>
                <c:pt idx="242">
                  <c:v>9.502870630612284E-2</c:v>
                </c:pt>
                <c:pt idx="243">
                  <c:v>9.5650613430470391E-2</c:v>
                </c:pt>
                <c:pt idx="244">
                  <c:v>9.6272520554817956E-2</c:v>
                </c:pt>
                <c:pt idx="245">
                  <c:v>9.6894427679165507E-2</c:v>
                </c:pt>
                <c:pt idx="246">
                  <c:v>9.7516334803513072E-2</c:v>
                </c:pt>
                <c:pt idx="247">
                  <c:v>9.8138241927860623E-2</c:v>
                </c:pt>
                <c:pt idx="248">
                  <c:v>9.876552454193982E-2</c:v>
                </c:pt>
                <c:pt idx="249">
                  <c:v>9.939345171894727E-2</c:v>
                </c:pt>
                <c:pt idx="250">
                  <c:v>0.10002367714948651</c:v>
                </c:pt>
                <c:pt idx="251">
                  <c:v>0.10065390258002574</c:v>
                </c:pt>
                <c:pt idx="252">
                  <c:v>0.10128412801056497</c:v>
                </c:pt>
                <c:pt idx="253">
                  <c:v>0.10191435344110419</c:v>
                </c:pt>
                <c:pt idx="254">
                  <c:v>0.10254457887164344</c:v>
                </c:pt>
                <c:pt idx="255">
                  <c:v>0.10317532128508562</c:v>
                </c:pt>
                <c:pt idx="256">
                  <c:v>0.10381332646393648</c:v>
                </c:pt>
                <c:pt idx="257">
                  <c:v>0.10445146695613726</c:v>
                </c:pt>
                <c:pt idx="258">
                  <c:v>0.10509210201507871</c:v>
                </c:pt>
                <c:pt idx="259">
                  <c:v>0.10573536520936258</c:v>
                </c:pt>
                <c:pt idx="260">
                  <c:v>0.10637989306971521</c:v>
                </c:pt>
                <c:pt idx="261">
                  <c:v>0.10702603446904117</c:v>
                </c:pt>
                <c:pt idx="262">
                  <c:v>0.10767217586836712</c:v>
                </c:pt>
                <c:pt idx="263">
                  <c:v>0.10831831726769309</c:v>
                </c:pt>
                <c:pt idx="264">
                  <c:v>0.10896445866701905</c:v>
                </c:pt>
                <c:pt idx="265">
                  <c:v>0.10961073745243362</c:v>
                </c:pt>
                <c:pt idx="266">
                  <c:v>0.11025740354228285</c:v>
                </c:pt>
                <c:pt idx="267">
                  <c:v>0.11090406963213208</c:v>
                </c:pt>
                <c:pt idx="268">
                  <c:v>0.11155457527489135</c:v>
                </c:pt>
                <c:pt idx="269">
                  <c:v>0.11220508091765062</c:v>
                </c:pt>
                <c:pt idx="270">
                  <c:v>0.1128596596137087</c:v>
                </c:pt>
                <c:pt idx="271">
                  <c:v>0.11351423830976677</c:v>
                </c:pt>
                <c:pt idx="272">
                  <c:v>0.11416988505015732</c:v>
                </c:pt>
                <c:pt idx="273">
                  <c:v>0.11482591909498253</c:v>
                </c:pt>
                <c:pt idx="274">
                  <c:v>0.11548195313980773</c:v>
                </c:pt>
                <c:pt idx="275">
                  <c:v>0.11613989813373007</c:v>
                </c:pt>
                <c:pt idx="276">
                  <c:v>0.1167978431276524</c:v>
                </c:pt>
                <c:pt idx="277">
                  <c:v>0.11745578812157474</c:v>
                </c:pt>
                <c:pt idx="278">
                  <c:v>0.11811461207052569</c:v>
                </c:pt>
                <c:pt idx="279">
                  <c:v>0.11877343601947664</c:v>
                </c:pt>
                <c:pt idx="280">
                  <c:v>0.11943225996842757</c:v>
                </c:pt>
                <c:pt idx="281">
                  <c:v>0.12009108391737852</c:v>
                </c:pt>
                <c:pt idx="282">
                  <c:v>0.12074990786632947</c:v>
                </c:pt>
                <c:pt idx="283">
                  <c:v>0.12140940171051769</c:v>
                </c:pt>
                <c:pt idx="284">
                  <c:v>0.12206936574195365</c:v>
                </c:pt>
                <c:pt idx="285">
                  <c:v>0.12273185949967326</c:v>
                </c:pt>
                <c:pt idx="286">
                  <c:v>0.12339435325739288</c:v>
                </c:pt>
                <c:pt idx="287">
                  <c:v>0.12405795975907294</c:v>
                </c:pt>
                <c:pt idx="288">
                  <c:v>0.12472195013796417</c:v>
                </c:pt>
                <c:pt idx="289">
                  <c:v>0.12538759400360061</c:v>
                </c:pt>
                <c:pt idx="290">
                  <c:v>0.12605345405918447</c:v>
                </c:pt>
                <c:pt idx="291">
                  <c:v>0.12671931411476833</c:v>
                </c:pt>
                <c:pt idx="292">
                  <c:v>0.12738517417035222</c:v>
                </c:pt>
                <c:pt idx="293">
                  <c:v>0.12805141055212285</c:v>
                </c:pt>
                <c:pt idx="294">
                  <c:v>0.12872095706584546</c:v>
                </c:pt>
                <c:pt idx="295">
                  <c:v>0.12939084618437477</c:v>
                </c:pt>
                <c:pt idx="296">
                  <c:v>0.1300607353029041</c:v>
                </c:pt>
                <c:pt idx="297">
                  <c:v>0.13073062442143341</c:v>
                </c:pt>
                <c:pt idx="298">
                  <c:v>0.13140051353996271</c:v>
                </c:pt>
                <c:pt idx="299">
                  <c:v>0.13207040265849204</c:v>
                </c:pt>
                <c:pt idx="300">
                  <c:v>0.13274029177702135</c:v>
                </c:pt>
                <c:pt idx="301">
                  <c:v>0.13341018089555068</c:v>
                </c:pt>
                <c:pt idx="302">
                  <c:v>0.13408007001407998</c:v>
                </c:pt>
                <c:pt idx="303">
                  <c:v>0.13474995913260929</c:v>
                </c:pt>
                <c:pt idx="304">
                  <c:v>0.13541984825113862</c:v>
                </c:pt>
                <c:pt idx="305">
                  <c:v>0.13609209567487435</c:v>
                </c:pt>
                <c:pt idx="306">
                  <c:v>0.13676595663758337</c:v>
                </c:pt>
                <c:pt idx="307">
                  <c:v>0.13744034229081573</c:v>
                </c:pt>
                <c:pt idx="308">
                  <c:v>0.13811557030137556</c:v>
                </c:pt>
                <c:pt idx="309">
                  <c:v>0.13879079831193541</c:v>
                </c:pt>
                <c:pt idx="310">
                  <c:v>0.13946825988731959</c:v>
                </c:pt>
                <c:pt idx="311">
                  <c:v>0.14014638816460293</c:v>
                </c:pt>
                <c:pt idx="312">
                  <c:v>0.14082501907072814</c:v>
                </c:pt>
                <c:pt idx="313">
                  <c:v>0.14150364997685336</c:v>
                </c:pt>
                <c:pt idx="314">
                  <c:v>0.14218228088297857</c:v>
                </c:pt>
                <c:pt idx="315">
                  <c:v>0.14286268658887077</c:v>
                </c:pt>
                <c:pt idx="316">
                  <c:v>0.143543092294763</c:v>
                </c:pt>
                <c:pt idx="317">
                  <c:v>0.14422527156366374</c:v>
                </c:pt>
                <c:pt idx="318">
                  <c:v>0.14490745083256448</c:v>
                </c:pt>
                <c:pt idx="319">
                  <c:v>0.1455896301014652</c:v>
                </c:pt>
                <c:pt idx="320">
                  <c:v>0.14627180937036593</c:v>
                </c:pt>
                <c:pt idx="321">
                  <c:v>0.14695398863926667</c:v>
                </c:pt>
                <c:pt idx="322">
                  <c:v>0.14764256909468876</c:v>
                </c:pt>
                <c:pt idx="323">
                  <c:v>0.14833464100908875</c:v>
                </c:pt>
                <c:pt idx="324">
                  <c:v>0.14902671292348874</c:v>
                </c:pt>
                <c:pt idx="325">
                  <c:v>0.14972066886864246</c:v>
                </c:pt>
                <c:pt idx="326">
                  <c:v>0.15041462481379617</c:v>
                </c:pt>
                <c:pt idx="327">
                  <c:v>0.1511085807589499</c:v>
                </c:pt>
                <c:pt idx="328">
                  <c:v>0.15180489792624274</c:v>
                </c:pt>
                <c:pt idx="329">
                  <c:v>0.15250121509353562</c:v>
                </c:pt>
                <c:pt idx="330">
                  <c:v>0.15319882377544802</c:v>
                </c:pt>
                <c:pt idx="331">
                  <c:v>0.15389643245736045</c:v>
                </c:pt>
                <c:pt idx="332">
                  <c:v>0.15459404113927286</c:v>
                </c:pt>
                <c:pt idx="333">
                  <c:v>0.15529164982118526</c:v>
                </c:pt>
                <c:pt idx="334">
                  <c:v>0.15598925850309769</c:v>
                </c:pt>
                <c:pt idx="335">
                  <c:v>0.1566868671850101</c:v>
                </c:pt>
                <c:pt idx="336">
                  <c:v>0.15738447586692253</c:v>
                </c:pt>
                <c:pt idx="337">
                  <c:v>0.15808208454883493</c:v>
                </c:pt>
                <c:pt idx="338">
                  <c:v>0.15877969323074737</c:v>
                </c:pt>
                <c:pt idx="339">
                  <c:v>0.15947789442879395</c:v>
                </c:pt>
                <c:pt idx="340">
                  <c:v>0.16017624853917486</c:v>
                </c:pt>
                <c:pt idx="341">
                  <c:v>0.16087496996504771</c:v>
                </c:pt>
                <c:pt idx="342">
                  <c:v>0.16157369139092057</c:v>
                </c:pt>
                <c:pt idx="343">
                  <c:v>0.16227241281679342</c:v>
                </c:pt>
                <c:pt idx="344">
                  <c:v>0.16297113424266627</c:v>
                </c:pt>
                <c:pt idx="345">
                  <c:v>0.16367486384277879</c:v>
                </c:pt>
                <c:pt idx="346">
                  <c:v>0.16437859344289135</c:v>
                </c:pt>
                <c:pt idx="347">
                  <c:v>0.16508232304300388</c:v>
                </c:pt>
                <c:pt idx="348">
                  <c:v>0.16578605264311641</c:v>
                </c:pt>
                <c:pt idx="349">
                  <c:v>0.16649028487207079</c:v>
                </c:pt>
                <c:pt idx="350">
                  <c:v>0.16719621186017489</c:v>
                </c:pt>
                <c:pt idx="351">
                  <c:v>0.16790213884827895</c:v>
                </c:pt>
                <c:pt idx="352">
                  <c:v>0.16860806583638305</c:v>
                </c:pt>
                <c:pt idx="353">
                  <c:v>0.1693149455444124</c:v>
                </c:pt>
                <c:pt idx="354">
                  <c:v>0.1700223278812836</c:v>
                </c:pt>
                <c:pt idx="355">
                  <c:v>0.17072971021815481</c:v>
                </c:pt>
                <c:pt idx="356">
                  <c:v>0.17143709255502604</c:v>
                </c:pt>
                <c:pt idx="357">
                  <c:v>0.17214447489189724</c:v>
                </c:pt>
                <c:pt idx="358">
                  <c:v>0.17285185722876845</c:v>
                </c:pt>
                <c:pt idx="359">
                  <c:v>0.17355923956563965</c:v>
                </c:pt>
                <c:pt idx="360">
                  <c:v>0.17426662190251085</c:v>
                </c:pt>
                <c:pt idx="361">
                  <c:v>0.17497400423938209</c:v>
                </c:pt>
                <c:pt idx="362">
                  <c:v>0.17568138657625329</c:v>
                </c:pt>
                <c:pt idx="363">
                  <c:v>0.17638876891312449</c:v>
                </c:pt>
                <c:pt idx="364">
                  <c:v>0.17710152673972737</c:v>
                </c:pt>
                <c:pt idx="365">
                  <c:v>0.17781489995829197</c:v>
                </c:pt>
                <c:pt idx="366">
                  <c:v>0.1785282731768566</c:v>
                </c:pt>
                <c:pt idx="367">
                  <c:v>0.17924449080282243</c:v>
                </c:pt>
                <c:pt idx="368">
                  <c:v>0.17996194016328917</c:v>
                </c:pt>
                <c:pt idx="369">
                  <c:v>0.18068008332526994</c:v>
                </c:pt>
                <c:pt idx="370">
                  <c:v>0.18139822648725071</c:v>
                </c:pt>
                <c:pt idx="371">
                  <c:v>0.18212006944414152</c:v>
                </c:pt>
                <c:pt idx="372">
                  <c:v>0.18284410617481747</c:v>
                </c:pt>
                <c:pt idx="373">
                  <c:v>0.18356814290549342</c:v>
                </c:pt>
                <c:pt idx="374">
                  <c:v>0.1842921796361694</c:v>
                </c:pt>
                <c:pt idx="375">
                  <c:v>0.18501621636684534</c:v>
                </c:pt>
                <c:pt idx="376">
                  <c:v>0.18574372748380208</c:v>
                </c:pt>
                <c:pt idx="377">
                  <c:v>0.18647431222828878</c:v>
                </c:pt>
                <c:pt idx="378">
                  <c:v>0.18720576139178444</c:v>
                </c:pt>
                <c:pt idx="379">
                  <c:v>0.18793771318412192</c:v>
                </c:pt>
                <c:pt idx="380">
                  <c:v>0.1886696649764594</c:v>
                </c:pt>
                <c:pt idx="381">
                  <c:v>0.18940242167079405</c:v>
                </c:pt>
                <c:pt idx="382">
                  <c:v>0.19013517836512872</c:v>
                </c:pt>
                <c:pt idx="383">
                  <c:v>0.19086793505946337</c:v>
                </c:pt>
                <c:pt idx="384">
                  <c:v>0.19160303695971767</c:v>
                </c:pt>
                <c:pt idx="385">
                  <c:v>0.192338138859972</c:v>
                </c:pt>
                <c:pt idx="386">
                  <c:v>0.19307324076022631</c:v>
                </c:pt>
                <c:pt idx="387">
                  <c:v>0.19380834266048061</c:v>
                </c:pt>
                <c:pt idx="388">
                  <c:v>0.19454344456073494</c:v>
                </c:pt>
                <c:pt idx="389">
                  <c:v>0.19527854646098924</c:v>
                </c:pt>
                <c:pt idx="390">
                  <c:v>0.19601364836124355</c:v>
                </c:pt>
                <c:pt idx="391">
                  <c:v>0.19674875026149785</c:v>
                </c:pt>
                <c:pt idx="392">
                  <c:v>0.19748385216175218</c:v>
                </c:pt>
                <c:pt idx="393">
                  <c:v>0.19821895406200649</c:v>
                </c:pt>
                <c:pt idx="394">
                  <c:v>0.19895405596226079</c:v>
                </c:pt>
                <c:pt idx="395">
                  <c:v>0.19968915786251512</c:v>
                </c:pt>
                <c:pt idx="396">
                  <c:v>0.20042485227890364</c:v>
                </c:pt>
                <c:pt idx="397">
                  <c:v>0.20116068170205204</c:v>
                </c:pt>
                <c:pt idx="398">
                  <c:v>0.20189666255733496</c:v>
                </c:pt>
                <c:pt idx="399">
                  <c:v>0.20263264341261791</c:v>
                </c:pt>
                <c:pt idx="400">
                  <c:v>0.20337148793692325</c:v>
                </c:pt>
                <c:pt idx="401">
                  <c:v>0.20411033246122859</c:v>
                </c:pt>
                <c:pt idx="402">
                  <c:v>0.20485080985121451</c:v>
                </c:pt>
                <c:pt idx="403">
                  <c:v>0.20559128724120046</c:v>
                </c:pt>
                <c:pt idx="404">
                  <c:v>0.20633470744764645</c:v>
                </c:pt>
                <c:pt idx="405">
                  <c:v>0.20707812765409248</c:v>
                </c:pt>
                <c:pt idx="406">
                  <c:v>0.20782154786053847</c:v>
                </c:pt>
                <c:pt idx="407">
                  <c:v>0.20856496806698446</c:v>
                </c:pt>
                <c:pt idx="408">
                  <c:v>0.20930838827343046</c:v>
                </c:pt>
                <c:pt idx="409">
                  <c:v>0.21005180847987645</c:v>
                </c:pt>
                <c:pt idx="410">
                  <c:v>0.21079522868632247</c:v>
                </c:pt>
                <c:pt idx="411">
                  <c:v>0.21153944870035943</c:v>
                </c:pt>
                <c:pt idx="412">
                  <c:v>0.21228366871439641</c:v>
                </c:pt>
                <c:pt idx="413">
                  <c:v>0.21302788872843337</c:v>
                </c:pt>
                <c:pt idx="414">
                  <c:v>0.21377210874247035</c:v>
                </c:pt>
                <c:pt idx="415">
                  <c:v>0.21451632875650731</c:v>
                </c:pt>
                <c:pt idx="416">
                  <c:v>0.21526105139938612</c:v>
                </c:pt>
                <c:pt idx="417">
                  <c:v>0.2160079459921129</c:v>
                </c:pt>
                <c:pt idx="418">
                  <c:v>0.21675484058483968</c:v>
                </c:pt>
                <c:pt idx="419">
                  <c:v>0.21750617585294721</c:v>
                </c:pt>
                <c:pt idx="420">
                  <c:v>0.21826050831663726</c:v>
                </c:pt>
                <c:pt idx="421">
                  <c:v>0.21901484078032732</c:v>
                </c:pt>
                <c:pt idx="422">
                  <c:v>0.2197691732440174</c:v>
                </c:pt>
                <c:pt idx="423">
                  <c:v>0.22052350570770746</c:v>
                </c:pt>
                <c:pt idx="424">
                  <c:v>0.22127895091535796</c:v>
                </c:pt>
                <c:pt idx="425">
                  <c:v>0.22203702600309902</c:v>
                </c:pt>
                <c:pt idx="426">
                  <c:v>0.22279510109084008</c:v>
                </c:pt>
                <c:pt idx="427">
                  <c:v>0.22355317617858114</c:v>
                </c:pt>
                <c:pt idx="428">
                  <c:v>0.22431251235381386</c:v>
                </c:pt>
                <c:pt idx="429">
                  <c:v>0.22507184852904658</c:v>
                </c:pt>
                <c:pt idx="430">
                  <c:v>0.22583118470427929</c:v>
                </c:pt>
                <c:pt idx="431">
                  <c:v>0.22659052087951201</c:v>
                </c:pt>
                <c:pt idx="432">
                  <c:v>0.22734985705474473</c:v>
                </c:pt>
                <c:pt idx="433">
                  <c:v>0.22810919322997741</c:v>
                </c:pt>
                <c:pt idx="434">
                  <c:v>0.22886852940521013</c:v>
                </c:pt>
                <c:pt idx="435">
                  <c:v>0.22962888192156009</c:v>
                </c:pt>
                <c:pt idx="436">
                  <c:v>0.23038958514464358</c:v>
                </c:pt>
                <c:pt idx="437">
                  <c:v>0.23115313413117508</c:v>
                </c:pt>
                <c:pt idx="438">
                  <c:v>0.23191673762098208</c:v>
                </c:pt>
                <c:pt idx="439">
                  <c:v>0.23268034111078911</c:v>
                </c:pt>
                <c:pt idx="440">
                  <c:v>0.23344444722943797</c:v>
                </c:pt>
                <c:pt idx="441">
                  <c:v>0.23420855334808682</c:v>
                </c:pt>
                <c:pt idx="442">
                  <c:v>0.23497265946673568</c:v>
                </c:pt>
                <c:pt idx="443">
                  <c:v>0.23574188828746764</c:v>
                </c:pt>
                <c:pt idx="444">
                  <c:v>0.23651331407532283</c:v>
                </c:pt>
                <c:pt idx="445">
                  <c:v>0.23728533280018052</c:v>
                </c:pt>
                <c:pt idx="446">
                  <c:v>0.23805735152503824</c:v>
                </c:pt>
                <c:pt idx="447">
                  <c:v>0.23882937024989592</c:v>
                </c:pt>
                <c:pt idx="448">
                  <c:v>0.23960234169467892</c:v>
                </c:pt>
                <c:pt idx="449">
                  <c:v>0.24037531313946192</c:v>
                </c:pt>
                <c:pt idx="450">
                  <c:v>0.24114828458424489</c:v>
                </c:pt>
                <c:pt idx="451">
                  <c:v>0.24192175865786975</c:v>
                </c:pt>
                <c:pt idx="452">
                  <c:v>0.24269523273149457</c:v>
                </c:pt>
                <c:pt idx="453">
                  <c:v>0.24346870680511939</c:v>
                </c:pt>
                <c:pt idx="454">
                  <c:v>0.24424218087874425</c:v>
                </c:pt>
                <c:pt idx="455">
                  <c:v>0.24501565495236907</c:v>
                </c:pt>
                <c:pt idx="456">
                  <c:v>0.2457891290259939</c:v>
                </c:pt>
                <c:pt idx="457">
                  <c:v>0.24656260309961875</c:v>
                </c:pt>
                <c:pt idx="458">
                  <c:v>0.24733607717324357</c:v>
                </c:pt>
                <c:pt idx="459">
                  <c:v>0.24810955124686843</c:v>
                </c:pt>
                <c:pt idx="460">
                  <c:v>0.24888302532049325</c:v>
                </c:pt>
                <c:pt idx="461">
                  <c:v>0.24965649939411808</c:v>
                </c:pt>
                <c:pt idx="462">
                  <c:v>0.25042997346774293</c:v>
                </c:pt>
                <c:pt idx="463">
                  <c:v>0.25120402913568868</c:v>
                </c:pt>
                <c:pt idx="464">
                  <c:v>0.25197864329179853</c:v>
                </c:pt>
                <c:pt idx="465">
                  <c:v>0.25275325744790844</c:v>
                </c:pt>
                <c:pt idx="466">
                  <c:v>0.2535278716040183</c:v>
                </c:pt>
                <c:pt idx="467">
                  <c:v>0.25430622838417921</c:v>
                </c:pt>
                <c:pt idx="468">
                  <c:v>0.25508616217069841</c:v>
                </c:pt>
                <c:pt idx="469">
                  <c:v>0.25586890346032776</c:v>
                </c:pt>
                <c:pt idx="470">
                  <c:v>0.2566518359226293</c:v>
                </c:pt>
                <c:pt idx="471">
                  <c:v>0.25743476838493079</c:v>
                </c:pt>
                <c:pt idx="472">
                  <c:v>0.25821770084723233</c:v>
                </c:pt>
                <c:pt idx="473">
                  <c:v>0.25900078474166838</c:v>
                </c:pt>
                <c:pt idx="474">
                  <c:v>0.25978386863610448</c:v>
                </c:pt>
                <c:pt idx="475">
                  <c:v>0.26056695253054057</c:v>
                </c:pt>
                <c:pt idx="476">
                  <c:v>0.26135003642497667</c:v>
                </c:pt>
                <c:pt idx="477">
                  <c:v>0.26213312031941272</c:v>
                </c:pt>
                <c:pt idx="478">
                  <c:v>0.26291620421384881</c:v>
                </c:pt>
                <c:pt idx="479">
                  <c:v>0.26369928810828491</c:v>
                </c:pt>
                <c:pt idx="480">
                  <c:v>0.26448237200272096</c:v>
                </c:pt>
                <c:pt idx="481">
                  <c:v>0.26526545589715705</c:v>
                </c:pt>
                <c:pt idx="482">
                  <c:v>0.26604853979159315</c:v>
                </c:pt>
                <c:pt idx="483">
                  <c:v>0.26683162368602925</c:v>
                </c:pt>
                <c:pt idx="484">
                  <c:v>0.26761470758046529</c:v>
                </c:pt>
                <c:pt idx="485">
                  <c:v>0.26839779147490139</c:v>
                </c:pt>
                <c:pt idx="486">
                  <c:v>0.26918087536933749</c:v>
                </c:pt>
                <c:pt idx="487">
                  <c:v>0.26996395926377359</c:v>
                </c:pt>
                <c:pt idx="488">
                  <c:v>0.27074704315820963</c:v>
                </c:pt>
                <c:pt idx="489">
                  <c:v>0.27153012705264573</c:v>
                </c:pt>
                <c:pt idx="490">
                  <c:v>0.27231321094708183</c:v>
                </c:pt>
                <c:pt idx="491">
                  <c:v>0.27309629484151787</c:v>
                </c:pt>
                <c:pt idx="492">
                  <c:v>0.27387997125208818</c:v>
                </c:pt>
                <c:pt idx="493">
                  <c:v>0.27466416789048476</c:v>
                </c:pt>
                <c:pt idx="494">
                  <c:v>0.27544836452888127</c:v>
                </c:pt>
                <c:pt idx="495">
                  <c:v>0.27623256116727779</c:v>
                </c:pt>
                <c:pt idx="496">
                  <c:v>0.2770193876857649</c:v>
                </c:pt>
                <c:pt idx="497">
                  <c:v>0.27781071073895502</c:v>
                </c:pt>
                <c:pt idx="498">
                  <c:v>0.2786020337921451</c:v>
                </c:pt>
                <c:pt idx="499">
                  <c:v>0.27939335684533523</c:v>
                </c:pt>
                <c:pt idx="500">
                  <c:v>0.28018518252736724</c:v>
                </c:pt>
                <c:pt idx="501">
                  <c:v>0.28097738453558596</c:v>
                </c:pt>
                <c:pt idx="502">
                  <c:v>0.28177008917264651</c:v>
                </c:pt>
                <c:pt idx="503">
                  <c:v>0.28256279380970711</c:v>
                </c:pt>
                <c:pt idx="504">
                  <c:v>0.28335836211579007</c:v>
                </c:pt>
                <c:pt idx="505">
                  <c:v>0.28415393042187309</c:v>
                </c:pt>
                <c:pt idx="506">
                  <c:v>0.28494949872795605</c:v>
                </c:pt>
                <c:pt idx="507">
                  <c:v>0.28574506703403907</c:v>
                </c:pt>
                <c:pt idx="508">
                  <c:v>0.28654063534012203</c:v>
                </c:pt>
                <c:pt idx="509">
                  <c:v>0.28733620364620505</c:v>
                </c:pt>
                <c:pt idx="510">
                  <c:v>0.28813177195228801</c:v>
                </c:pt>
                <c:pt idx="511">
                  <c:v>0.28892734025837102</c:v>
                </c:pt>
                <c:pt idx="512">
                  <c:v>0.28972290856445398</c:v>
                </c:pt>
                <c:pt idx="513">
                  <c:v>0.29051847687053695</c:v>
                </c:pt>
                <c:pt idx="514">
                  <c:v>0.29131404517661996</c:v>
                </c:pt>
                <c:pt idx="515">
                  <c:v>0.29210961348270292</c:v>
                </c:pt>
                <c:pt idx="516">
                  <c:v>0.29290518178878594</c:v>
                </c:pt>
                <c:pt idx="517">
                  <c:v>0.29370302752347777</c:v>
                </c:pt>
                <c:pt idx="518">
                  <c:v>0.29450187595456601</c:v>
                </c:pt>
                <c:pt idx="519">
                  <c:v>0.2953025669627321</c:v>
                </c:pt>
                <c:pt idx="520">
                  <c:v>0.29610376059974008</c:v>
                </c:pt>
                <c:pt idx="521">
                  <c:v>0.29690495423674801</c:v>
                </c:pt>
                <c:pt idx="522">
                  <c:v>0.29770614787375599</c:v>
                </c:pt>
                <c:pt idx="523">
                  <c:v>0.29850734151076397</c:v>
                </c:pt>
                <c:pt idx="524">
                  <c:v>0.29931227777182295</c:v>
                </c:pt>
                <c:pt idx="525">
                  <c:v>0.30012101884841047</c:v>
                </c:pt>
                <c:pt idx="526">
                  <c:v>0.30093053079161008</c:v>
                </c:pt>
                <c:pt idx="527">
                  <c:v>0.30174004273480964</c:v>
                </c:pt>
                <c:pt idx="528">
                  <c:v>0.30254955467800926</c:v>
                </c:pt>
                <c:pt idx="529">
                  <c:v>0.30335906662120887</c:v>
                </c:pt>
                <c:pt idx="530">
                  <c:v>0.30416857856440843</c:v>
                </c:pt>
                <c:pt idx="531">
                  <c:v>0.30497809050760805</c:v>
                </c:pt>
                <c:pt idx="532">
                  <c:v>0.30578760245080766</c:v>
                </c:pt>
                <c:pt idx="533">
                  <c:v>0.30659711439400722</c:v>
                </c:pt>
                <c:pt idx="534">
                  <c:v>0.30740662633720683</c:v>
                </c:pt>
                <c:pt idx="535">
                  <c:v>0.30821613828040645</c:v>
                </c:pt>
                <c:pt idx="536">
                  <c:v>0.30902565022360606</c:v>
                </c:pt>
                <c:pt idx="537">
                  <c:v>0.3098371812043193</c:v>
                </c:pt>
                <c:pt idx="538">
                  <c:v>0.31064909740609892</c:v>
                </c:pt>
                <c:pt idx="539">
                  <c:v>0.31146101360787848</c:v>
                </c:pt>
                <c:pt idx="540">
                  <c:v>0.3122729298096581</c:v>
                </c:pt>
                <c:pt idx="541">
                  <c:v>0.3130859161391385</c:v>
                </c:pt>
                <c:pt idx="542">
                  <c:v>0.31390046222100865</c:v>
                </c:pt>
                <c:pt idx="543">
                  <c:v>0.31471500830287885</c:v>
                </c:pt>
                <c:pt idx="544">
                  <c:v>0.31553066712870947</c:v>
                </c:pt>
                <c:pt idx="545">
                  <c:v>0.31634672708571987</c:v>
                </c:pt>
                <c:pt idx="546">
                  <c:v>0.31716365146173914</c:v>
                </c:pt>
                <c:pt idx="547">
                  <c:v>0.31798057583775841</c:v>
                </c:pt>
                <c:pt idx="548">
                  <c:v>0.31879800284261955</c:v>
                </c:pt>
                <c:pt idx="549">
                  <c:v>0.31961780542368096</c:v>
                </c:pt>
                <c:pt idx="550">
                  <c:v>0.3204376080047423</c:v>
                </c:pt>
                <c:pt idx="551">
                  <c:v>0.32125752957634413</c:v>
                </c:pt>
                <c:pt idx="552">
                  <c:v>0.32207810668912207</c:v>
                </c:pt>
                <c:pt idx="553">
                  <c:v>0.32289868380190001</c:v>
                </c:pt>
                <c:pt idx="554">
                  <c:v>0.32371926091467795</c:v>
                </c:pt>
                <c:pt idx="555">
                  <c:v>0.3245398380274559</c:v>
                </c:pt>
                <c:pt idx="556">
                  <c:v>0.32536041514023389</c:v>
                </c:pt>
                <c:pt idx="557">
                  <c:v>0.32618099225301184</c:v>
                </c:pt>
                <c:pt idx="558">
                  <c:v>0.32700156936578978</c:v>
                </c:pt>
                <c:pt idx="559">
                  <c:v>0.32782214647856772</c:v>
                </c:pt>
                <c:pt idx="560">
                  <c:v>0.32864272359134566</c:v>
                </c:pt>
                <c:pt idx="561">
                  <c:v>0.32946330070412361</c:v>
                </c:pt>
                <c:pt idx="562">
                  <c:v>0.33028387781690155</c:v>
                </c:pt>
                <c:pt idx="563">
                  <c:v>0.33110445492967955</c:v>
                </c:pt>
                <c:pt idx="564">
                  <c:v>0.33192503204245749</c:v>
                </c:pt>
                <c:pt idx="565">
                  <c:v>0.33274560915523543</c:v>
                </c:pt>
                <c:pt idx="566">
                  <c:v>0.33356618626801338</c:v>
                </c:pt>
                <c:pt idx="567">
                  <c:v>0.33438676338079132</c:v>
                </c:pt>
                <c:pt idx="568">
                  <c:v>0.33520734049356926</c:v>
                </c:pt>
                <c:pt idx="569">
                  <c:v>0.3360279176063472</c:v>
                </c:pt>
                <c:pt idx="570">
                  <c:v>0.3368484947191252</c:v>
                </c:pt>
                <c:pt idx="571">
                  <c:v>0.33766907183190314</c:v>
                </c:pt>
                <c:pt idx="572">
                  <c:v>0.33848964894468109</c:v>
                </c:pt>
                <c:pt idx="573">
                  <c:v>0.33931022605745903</c:v>
                </c:pt>
                <c:pt idx="574">
                  <c:v>0.34013080317023697</c:v>
                </c:pt>
                <c:pt idx="575">
                  <c:v>0.34095138028301492</c:v>
                </c:pt>
                <c:pt idx="576">
                  <c:v>0.34177195739579286</c:v>
                </c:pt>
                <c:pt idx="577">
                  <c:v>0.34259253450857086</c:v>
                </c:pt>
                <c:pt idx="578">
                  <c:v>0.3434131116213488</c:v>
                </c:pt>
                <c:pt idx="579">
                  <c:v>0.34423368873412674</c:v>
                </c:pt>
                <c:pt idx="580">
                  <c:v>0.34505426584690468</c:v>
                </c:pt>
                <c:pt idx="581">
                  <c:v>0.34587484295968263</c:v>
                </c:pt>
                <c:pt idx="582">
                  <c:v>0.34669542007246057</c:v>
                </c:pt>
                <c:pt idx="583">
                  <c:v>0.34751599718523851</c:v>
                </c:pt>
                <c:pt idx="584">
                  <c:v>0.34834016400973322</c:v>
                </c:pt>
                <c:pt idx="585">
                  <c:v>0.34916433083422793</c:v>
                </c:pt>
                <c:pt idx="586">
                  <c:v>0.34998849765872259</c:v>
                </c:pt>
                <c:pt idx="587">
                  <c:v>0.3508126644832173</c:v>
                </c:pt>
                <c:pt idx="588">
                  <c:v>0.35163683130771201</c:v>
                </c:pt>
                <c:pt idx="589">
                  <c:v>0.35246099813220666</c:v>
                </c:pt>
                <c:pt idx="590">
                  <c:v>0.35328516495670137</c:v>
                </c:pt>
                <c:pt idx="591">
                  <c:v>0.35410933178119602</c:v>
                </c:pt>
                <c:pt idx="592">
                  <c:v>0.35493349860569073</c:v>
                </c:pt>
                <c:pt idx="593">
                  <c:v>0.35575766543018544</c:v>
                </c:pt>
                <c:pt idx="594">
                  <c:v>0.3565818322546801</c:v>
                </c:pt>
                <c:pt idx="595">
                  <c:v>0.35740599907917481</c:v>
                </c:pt>
                <c:pt idx="596">
                  <c:v>0.35823031881600381</c:v>
                </c:pt>
                <c:pt idx="597">
                  <c:v>0.35905463855283282</c:v>
                </c:pt>
                <c:pt idx="598">
                  <c:v>0.35988059115534243</c:v>
                </c:pt>
                <c:pt idx="599">
                  <c:v>0.36071000355721505</c:v>
                </c:pt>
                <c:pt idx="600">
                  <c:v>0.3615402014126175</c:v>
                </c:pt>
                <c:pt idx="601">
                  <c:v>0.36237039926801995</c:v>
                </c:pt>
                <c:pt idx="602">
                  <c:v>0.3632005971234224</c:v>
                </c:pt>
                <c:pt idx="603">
                  <c:v>0.36403193506130993</c:v>
                </c:pt>
                <c:pt idx="604">
                  <c:v>0.36486327299919746</c:v>
                </c:pt>
                <c:pt idx="605">
                  <c:v>0.365694610937085</c:v>
                </c:pt>
                <c:pt idx="606">
                  <c:v>0.36652594887497247</c:v>
                </c:pt>
                <c:pt idx="607">
                  <c:v>0.36735728681286001</c:v>
                </c:pt>
                <c:pt idx="608">
                  <c:v>0.36818862475074754</c:v>
                </c:pt>
                <c:pt idx="609">
                  <c:v>0.36902351414001394</c:v>
                </c:pt>
                <c:pt idx="610">
                  <c:v>0.36985840352928029</c:v>
                </c:pt>
                <c:pt idx="611">
                  <c:v>0.37069348409121883</c:v>
                </c:pt>
                <c:pt idx="612">
                  <c:v>0.37152856465315731</c:v>
                </c:pt>
                <c:pt idx="613">
                  <c:v>0.37236786970052921</c:v>
                </c:pt>
                <c:pt idx="614">
                  <c:v>0.37320717474790105</c:v>
                </c:pt>
                <c:pt idx="615">
                  <c:v>0.37404647979527289</c:v>
                </c:pt>
                <c:pt idx="616">
                  <c:v>0.37488628747148661</c:v>
                </c:pt>
                <c:pt idx="617">
                  <c:v>0.37572609514770039</c:v>
                </c:pt>
                <c:pt idx="618">
                  <c:v>0.37656590282391411</c:v>
                </c:pt>
                <c:pt idx="619">
                  <c:v>0.37740660871677761</c:v>
                </c:pt>
                <c:pt idx="620">
                  <c:v>0.37825015901704234</c:v>
                </c:pt>
                <c:pt idx="621">
                  <c:v>0.37909370931730707</c:v>
                </c:pt>
                <c:pt idx="622">
                  <c:v>0.3799372596175718</c:v>
                </c:pt>
                <c:pt idx="623">
                  <c:v>0.38078080991783653</c:v>
                </c:pt>
                <c:pt idx="624">
                  <c:v>0.38162436021810126</c:v>
                </c:pt>
                <c:pt idx="625">
                  <c:v>0.38246791051836598</c:v>
                </c:pt>
                <c:pt idx="626">
                  <c:v>0.38331146081863071</c:v>
                </c:pt>
                <c:pt idx="627">
                  <c:v>0.38415501111889544</c:v>
                </c:pt>
                <c:pt idx="628">
                  <c:v>0.38499856141916017</c:v>
                </c:pt>
                <c:pt idx="629">
                  <c:v>0.3858421117194249</c:v>
                </c:pt>
                <c:pt idx="630">
                  <c:v>0.38668566201968962</c:v>
                </c:pt>
                <c:pt idx="631">
                  <c:v>0.38752921231995435</c:v>
                </c:pt>
                <c:pt idx="632">
                  <c:v>0.38837276262021908</c:v>
                </c:pt>
                <c:pt idx="633">
                  <c:v>0.38921721113713359</c:v>
                </c:pt>
                <c:pt idx="634">
                  <c:v>0.39006473328157804</c:v>
                </c:pt>
                <c:pt idx="635">
                  <c:v>0.39091225542602254</c:v>
                </c:pt>
                <c:pt idx="636">
                  <c:v>0.39175977757046698</c:v>
                </c:pt>
                <c:pt idx="637">
                  <c:v>0.39260866676276224</c:v>
                </c:pt>
                <c:pt idx="638">
                  <c:v>0.39345769096181737</c:v>
                </c:pt>
                <c:pt idx="639">
                  <c:v>0.39430671516087251</c:v>
                </c:pt>
                <c:pt idx="640">
                  <c:v>0.39515573935992765</c:v>
                </c:pt>
                <c:pt idx="641">
                  <c:v>0.39600491499111734</c:v>
                </c:pt>
                <c:pt idx="642">
                  <c:v>0.39685409062230709</c:v>
                </c:pt>
                <c:pt idx="643">
                  <c:v>0.39770612992251919</c:v>
                </c:pt>
                <c:pt idx="644">
                  <c:v>0.3985581692227313</c:v>
                </c:pt>
                <c:pt idx="645">
                  <c:v>0.39941108747797199</c:v>
                </c:pt>
                <c:pt idx="646">
                  <c:v>0.40026400573321269</c:v>
                </c:pt>
                <c:pt idx="647">
                  <c:v>0.40112094499392942</c:v>
                </c:pt>
                <c:pt idx="648">
                  <c:v>0.40197886241271497</c:v>
                </c:pt>
                <c:pt idx="649">
                  <c:v>0.40283677983150051</c:v>
                </c:pt>
                <c:pt idx="650">
                  <c:v>0.40369469725028606</c:v>
                </c:pt>
                <c:pt idx="651">
                  <c:v>0.40455261466907161</c:v>
                </c:pt>
                <c:pt idx="652">
                  <c:v>0.40541053208785716</c:v>
                </c:pt>
                <c:pt idx="653">
                  <c:v>0.40626844950664276</c:v>
                </c:pt>
                <c:pt idx="654">
                  <c:v>0.40712636692542831</c:v>
                </c:pt>
                <c:pt idx="655">
                  <c:v>0.40798568176234518</c:v>
                </c:pt>
                <c:pt idx="656">
                  <c:v>0.4088449965992621</c:v>
                </c:pt>
                <c:pt idx="657">
                  <c:v>0.4097045833390538</c:v>
                </c:pt>
                <c:pt idx="658">
                  <c:v>0.41056448153501518</c:v>
                </c:pt>
                <c:pt idx="659">
                  <c:v>0.41142437973097656</c:v>
                </c:pt>
                <c:pt idx="660">
                  <c:v>0.41228427792693795</c:v>
                </c:pt>
                <c:pt idx="661">
                  <c:v>0.41314417612289933</c:v>
                </c:pt>
                <c:pt idx="662">
                  <c:v>0.41400407431886072</c:v>
                </c:pt>
                <c:pt idx="663">
                  <c:v>0.4148639725148221</c:v>
                </c:pt>
                <c:pt idx="664">
                  <c:v>0.41572387071078348</c:v>
                </c:pt>
                <c:pt idx="665">
                  <c:v>0.41658376890674487</c:v>
                </c:pt>
                <c:pt idx="666">
                  <c:v>0.41744366710270631</c:v>
                </c:pt>
                <c:pt idx="667">
                  <c:v>0.41830356529866769</c:v>
                </c:pt>
                <c:pt idx="668">
                  <c:v>0.41916365466730121</c:v>
                </c:pt>
                <c:pt idx="669">
                  <c:v>0.42002374403593479</c:v>
                </c:pt>
                <c:pt idx="670">
                  <c:v>0.42088383340456831</c:v>
                </c:pt>
                <c:pt idx="671">
                  <c:v>0.42174392277320183</c:v>
                </c:pt>
                <c:pt idx="672">
                  <c:v>0.42260401214183541</c:v>
                </c:pt>
                <c:pt idx="673">
                  <c:v>0.42346410151046893</c:v>
                </c:pt>
                <c:pt idx="674">
                  <c:v>0.4243241908791025</c:v>
                </c:pt>
                <c:pt idx="675">
                  <c:v>0.42518428024773602</c:v>
                </c:pt>
                <c:pt idx="676">
                  <c:v>0.4260443696163696</c:v>
                </c:pt>
                <c:pt idx="677">
                  <c:v>0.42690445898500312</c:v>
                </c:pt>
                <c:pt idx="678">
                  <c:v>0.4277645483536367</c:v>
                </c:pt>
                <c:pt idx="679">
                  <c:v>0.42862463772227022</c:v>
                </c:pt>
                <c:pt idx="680">
                  <c:v>0.4294847270909038</c:v>
                </c:pt>
                <c:pt idx="681">
                  <c:v>0.43034481645953732</c:v>
                </c:pt>
                <c:pt idx="682">
                  <c:v>0.43120490582817084</c:v>
                </c:pt>
                <c:pt idx="683">
                  <c:v>0.43206499519680441</c:v>
                </c:pt>
                <c:pt idx="684">
                  <c:v>0.43292508456543793</c:v>
                </c:pt>
                <c:pt idx="685">
                  <c:v>0.43378517393407151</c:v>
                </c:pt>
                <c:pt idx="686">
                  <c:v>0.43464526330270503</c:v>
                </c:pt>
                <c:pt idx="687">
                  <c:v>0.43550535267133861</c:v>
                </c:pt>
                <c:pt idx="688">
                  <c:v>0.43636544203997213</c:v>
                </c:pt>
                <c:pt idx="689">
                  <c:v>0.43722553140860571</c:v>
                </c:pt>
                <c:pt idx="690">
                  <c:v>0.43808562077723923</c:v>
                </c:pt>
                <c:pt idx="691">
                  <c:v>0.4389457101458728</c:v>
                </c:pt>
                <c:pt idx="692">
                  <c:v>0.43980579951450632</c:v>
                </c:pt>
                <c:pt idx="693">
                  <c:v>0.44066588888313984</c:v>
                </c:pt>
                <c:pt idx="694">
                  <c:v>0.44152597825177342</c:v>
                </c:pt>
                <c:pt idx="695">
                  <c:v>0.44238606762040694</c:v>
                </c:pt>
                <c:pt idx="696">
                  <c:v>0.44324615698904052</c:v>
                </c:pt>
                <c:pt idx="697">
                  <c:v>0.44410624635767404</c:v>
                </c:pt>
                <c:pt idx="698">
                  <c:v>0.44496633572630762</c:v>
                </c:pt>
                <c:pt idx="699">
                  <c:v>0.44582642509494114</c:v>
                </c:pt>
                <c:pt idx="700">
                  <c:v>0.44668651446357471</c:v>
                </c:pt>
                <c:pt idx="701">
                  <c:v>0.44754660383220823</c:v>
                </c:pt>
                <c:pt idx="702">
                  <c:v>0.44840669320084181</c:v>
                </c:pt>
                <c:pt idx="703">
                  <c:v>0.44926737508560949</c:v>
                </c:pt>
                <c:pt idx="704">
                  <c:v>0.4501290351284461</c:v>
                </c:pt>
                <c:pt idx="705">
                  <c:v>0.45099286712113063</c:v>
                </c:pt>
                <c:pt idx="706">
                  <c:v>0.45185669911381521</c:v>
                </c:pt>
                <c:pt idx="707">
                  <c:v>0.45272053110649974</c:v>
                </c:pt>
                <c:pt idx="708">
                  <c:v>0.45358436309918426</c:v>
                </c:pt>
                <c:pt idx="709">
                  <c:v>0.45445126871939878</c:v>
                </c:pt>
                <c:pt idx="710">
                  <c:v>0.45532047620181498</c:v>
                </c:pt>
                <c:pt idx="711">
                  <c:v>0.45618968368423113</c:v>
                </c:pt>
                <c:pt idx="712">
                  <c:v>0.45706095354787896</c:v>
                </c:pt>
                <c:pt idx="713">
                  <c:v>0.45793222341152678</c:v>
                </c:pt>
                <c:pt idx="714">
                  <c:v>0.45880349327517461</c:v>
                </c:pt>
                <c:pt idx="715">
                  <c:v>0.45967476313882244</c:v>
                </c:pt>
                <c:pt idx="716">
                  <c:v>0.46054603300247032</c:v>
                </c:pt>
                <c:pt idx="717">
                  <c:v>0.46141730286611815</c:v>
                </c:pt>
                <c:pt idx="718">
                  <c:v>0.46228857272976598</c:v>
                </c:pt>
                <c:pt idx="719">
                  <c:v>0.46315984259341381</c:v>
                </c:pt>
                <c:pt idx="720">
                  <c:v>0.46403111245706163</c:v>
                </c:pt>
                <c:pt idx="721">
                  <c:v>0.46490238232070946</c:v>
                </c:pt>
                <c:pt idx="722">
                  <c:v>0.46577365218435729</c:v>
                </c:pt>
                <c:pt idx="723">
                  <c:v>0.46664492204800512</c:v>
                </c:pt>
                <c:pt idx="724">
                  <c:v>0.46751730465561342</c:v>
                </c:pt>
                <c:pt idx="725">
                  <c:v>0.46839357823080391</c:v>
                </c:pt>
                <c:pt idx="726">
                  <c:v>0.4692703764965177</c:v>
                </c:pt>
                <c:pt idx="727">
                  <c:v>0.47014717476223145</c:v>
                </c:pt>
                <c:pt idx="728">
                  <c:v>0.47102397302794524</c:v>
                </c:pt>
                <c:pt idx="729">
                  <c:v>0.47190077129365904</c:v>
                </c:pt>
                <c:pt idx="730">
                  <c:v>0.47277756955937278</c:v>
                </c:pt>
                <c:pt idx="731">
                  <c:v>0.47365436782508658</c:v>
                </c:pt>
                <c:pt idx="732">
                  <c:v>0.4745316687196422</c:v>
                </c:pt>
                <c:pt idx="733">
                  <c:v>0.47540896961419776</c:v>
                </c:pt>
                <c:pt idx="734">
                  <c:v>0.47628627050875338</c:v>
                </c:pt>
                <c:pt idx="735">
                  <c:v>0.47716357140330895</c:v>
                </c:pt>
                <c:pt idx="736">
                  <c:v>0.47804087229786457</c:v>
                </c:pt>
                <c:pt idx="737">
                  <c:v>0.47891817319242014</c:v>
                </c:pt>
                <c:pt idx="738">
                  <c:v>0.47979547408697576</c:v>
                </c:pt>
                <c:pt idx="739">
                  <c:v>0.48067277498153133</c:v>
                </c:pt>
                <c:pt idx="740">
                  <c:v>0.48155381850013801</c:v>
                </c:pt>
                <c:pt idx="741">
                  <c:v>0.48243486201874464</c:v>
                </c:pt>
                <c:pt idx="742">
                  <c:v>0.48331590553735132</c:v>
                </c:pt>
                <c:pt idx="743">
                  <c:v>0.48419694905595795</c:v>
                </c:pt>
                <c:pt idx="744">
                  <c:v>0.48507799257456463</c:v>
                </c:pt>
                <c:pt idx="745">
                  <c:v>0.48595903609317126</c:v>
                </c:pt>
                <c:pt idx="746">
                  <c:v>0.48684007961177794</c:v>
                </c:pt>
                <c:pt idx="747">
                  <c:v>0.48772112313038457</c:v>
                </c:pt>
                <c:pt idx="748">
                  <c:v>0.48860216664899125</c:v>
                </c:pt>
                <c:pt idx="749">
                  <c:v>0.48948321016759788</c:v>
                </c:pt>
                <c:pt idx="750">
                  <c:v>0.49036425368620451</c:v>
                </c:pt>
                <c:pt idx="751">
                  <c:v>0.49124529720481119</c:v>
                </c:pt>
                <c:pt idx="752">
                  <c:v>0.49212634072341782</c:v>
                </c:pt>
                <c:pt idx="753">
                  <c:v>0.4930073842420245</c:v>
                </c:pt>
                <c:pt idx="754">
                  <c:v>0.49388842776063113</c:v>
                </c:pt>
                <c:pt idx="755">
                  <c:v>0.49476947127923782</c:v>
                </c:pt>
                <c:pt idx="756">
                  <c:v>0.49565051479784444</c:v>
                </c:pt>
                <c:pt idx="757">
                  <c:v>0.49653718364737603</c:v>
                </c:pt>
                <c:pt idx="758">
                  <c:v>0.49742385249690763</c:v>
                </c:pt>
                <c:pt idx="759">
                  <c:v>0.49831052134643916</c:v>
                </c:pt>
                <c:pt idx="760">
                  <c:v>0.49919719019597075</c:v>
                </c:pt>
                <c:pt idx="761">
                  <c:v>0.50008385904550234</c:v>
                </c:pt>
                <c:pt idx="762">
                  <c:v>0.50097052789503393</c:v>
                </c:pt>
                <c:pt idx="763">
                  <c:v>0.50185719674456553</c:v>
                </c:pt>
                <c:pt idx="764">
                  <c:v>0.50274386559409712</c:v>
                </c:pt>
                <c:pt idx="765">
                  <c:v>0.50363053444362871</c:v>
                </c:pt>
                <c:pt idx="766">
                  <c:v>0.5045172032931603</c:v>
                </c:pt>
                <c:pt idx="767">
                  <c:v>0.50540387214269189</c:v>
                </c:pt>
                <c:pt idx="768">
                  <c:v>0.50629054099222348</c:v>
                </c:pt>
                <c:pt idx="769">
                  <c:v>0.50717720984175496</c:v>
                </c:pt>
                <c:pt idx="770">
                  <c:v>0.50806387869128655</c:v>
                </c:pt>
                <c:pt idx="771">
                  <c:v>0.50895054754081814</c:v>
                </c:pt>
                <c:pt idx="772">
                  <c:v>0.50983721639034973</c:v>
                </c:pt>
                <c:pt idx="773">
                  <c:v>0.51072388523988133</c:v>
                </c:pt>
                <c:pt idx="774">
                  <c:v>0.51161055408941292</c:v>
                </c:pt>
                <c:pt idx="775">
                  <c:v>0.51249722293894451</c:v>
                </c:pt>
                <c:pt idx="776">
                  <c:v>0.51338389178847599</c:v>
                </c:pt>
                <c:pt idx="777">
                  <c:v>0.51427092618877601</c:v>
                </c:pt>
                <c:pt idx="778">
                  <c:v>0.51515796058907604</c:v>
                </c:pt>
                <c:pt idx="779">
                  <c:v>0.51604664847612125</c:v>
                </c:pt>
                <c:pt idx="780">
                  <c:v>0.51693705994970385</c:v>
                </c:pt>
                <c:pt idx="781">
                  <c:v>0.51782747142328645</c:v>
                </c:pt>
                <c:pt idx="782">
                  <c:v>0.51871902297935402</c:v>
                </c:pt>
                <c:pt idx="783">
                  <c:v>0.51961575885248112</c:v>
                </c:pt>
                <c:pt idx="784">
                  <c:v>0.5205126300389582</c:v>
                </c:pt>
                <c:pt idx="785">
                  <c:v>0.52141002145326143</c:v>
                </c:pt>
                <c:pt idx="786">
                  <c:v>0.52230741286756466</c:v>
                </c:pt>
                <c:pt idx="787">
                  <c:v>0.52320480428186789</c:v>
                </c:pt>
                <c:pt idx="788">
                  <c:v>0.52410219569617122</c:v>
                </c:pt>
                <c:pt idx="789">
                  <c:v>0.52499958711047445</c:v>
                </c:pt>
                <c:pt idx="790">
                  <c:v>0.52589960840486827</c:v>
                </c:pt>
                <c:pt idx="791">
                  <c:v>0.5267996296992622</c:v>
                </c:pt>
                <c:pt idx="792">
                  <c:v>0.52769965099365601</c:v>
                </c:pt>
                <c:pt idx="793">
                  <c:v>0.52859967228804983</c:v>
                </c:pt>
                <c:pt idx="794">
                  <c:v>0.52949969358244375</c:v>
                </c:pt>
                <c:pt idx="795">
                  <c:v>0.53040082762079799</c:v>
                </c:pt>
                <c:pt idx="796">
                  <c:v>0.53130622440492337</c:v>
                </c:pt>
                <c:pt idx="797">
                  <c:v>0.53221212381789074</c:v>
                </c:pt>
                <c:pt idx="798">
                  <c:v>0.533118023230858</c:v>
                </c:pt>
                <c:pt idx="799">
                  <c:v>0.53402392264382526</c:v>
                </c:pt>
                <c:pt idx="800">
                  <c:v>0.5349303405198953</c:v>
                </c:pt>
                <c:pt idx="801">
                  <c:v>0.53583675839596534</c:v>
                </c:pt>
                <c:pt idx="802">
                  <c:v>0.53674528696156498</c:v>
                </c:pt>
                <c:pt idx="803">
                  <c:v>0.53765405004355471</c:v>
                </c:pt>
                <c:pt idx="804">
                  <c:v>0.53856281312554455</c:v>
                </c:pt>
                <c:pt idx="805">
                  <c:v>0.53947157620753428</c:v>
                </c:pt>
                <c:pt idx="806">
                  <c:v>0.540380339289524</c:v>
                </c:pt>
                <c:pt idx="807">
                  <c:v>0.54128910237151373</c:v>
                </c:pt>
                <c:pt idx="808">
                  <c:v>0.54219786545350357</c:v>
                </c:pt>
                <c:pt idx="809">
                  <c:v>0.5431066285354933</c:v>
                </c:pt>
                <c:pt idx="810">
                  <c:v>0.54401539161748302</c:v>
                </c:pt>
                <c:pt idx="811">
                  <c:v>0.54492415469947275</c:v>
                </c:pt>
                <c:pt idx="812">
                  <c:v>0.54583291778146259</c:v>
                </c:pt>
                <c:pt idx="813">
                  <c:v>0.54674168086345232</c:v>
                </c:pt>
                <c:pt idx="814">
                  <c:v>0.54765044394544204</c:v>
                </c:pt>
                <c:pt idx="815">
                  <c:v>0.54855920702743177</c:v>
                </c:pt>
                <c:pt idx="816">
                  <c:v>0.54946797010942161</c:v>
                </c:pt>
                <c:pt idx="817">
                  <c:v>0.55037673319141134</c:v>
                </c:pt>
                <c:pt idx="818">
                  <c:v>0.55128549627340107</c:v>
                </c:pt>
                <c:pt idx="819">
                  <c:v>0.55219513831041944</c:v>
                </c:pt>
                <c:pt idx="820">
                  <c:v>0.55310478034743771</c:v>
                </c:pt>
                <c:pt idx="821">
                  <c:v>0.55401442238445597</c:v>
                </c:pt>
                <c:pt idx="822">
                  <c:v>0.55492406442147424</c:v>
                </c:pt>
                <c:pt idx="823">
                  <c:v>0.55583370645849262</c:v>
                </c:pt>
                <c:pt idx="824">
                  <c:v>0.55674334849551088</c:v>
                </c:pt>
                <c:pt idx="825">
                  <c:v>0.55765299053252915</c:v>
                </c:pt>
                <c:pt idx="826">
                  <c:v>0.55856263256954752</c:v>
                </c:pt>
                <c:pt idx="827">
                  <c:v>0.55947227460656579</c:v>
                </c:pt>
                <c:pt idx="828">
                  <c:v>0.56038191664358405</c:v>
                </c:pt>
                <c:pt idx="829">
                  <c:v>0.56129155868060243</c:v>
                </c:pt>
                <c:pt idx="830">
                  <c:v>0.5622012007176207</c:v>
                </c:pt>
                <c:pt idx="831">
                  <c:v>0.56311084275463896</c:v>
                </c:pt>
                <c:pt idx="832">
                  <c:v>0.56402048479165734</c:v>
                </c:pt>
                <c:pt idx="833">
                  <c:v>0.56493012682867561</c:v>
                </c:pt>
                <c:pt idx="834">
                  <c:v>0.56583976886569387</c:v>
                </c:pt>
                <c:pt idx="835">
                  <c:v>0.56675607938726325</c:v>
                </c:pt>
                <c:pt idx="836">
                  <c:v>0.56767289253767439</c:v>
                </c:pt>
                <c:pt idx="837">
                  <c:v>0.56858970568808564</c:v>
                </c:pt>
                <c:pt idx="838">
                  <c:v>0.56950783672505134</c:v>
                </c:pt>
                <c:pt idx="839">
                  <c:v>0.57042839249951349</c:v>
                </c:pt>
                <c:pt idx="840">
                  <c:v>0.57134894827397575</c:v>
                </c:pt>
                <c:pt idx="841">
                  <c:v>0.57227512937936287</c:v>
                </c:pt>
                <c:pt idx="842">
                  <c:v>0.57320131048475009</c:v>
                </c:pt>
                <c:pt idx="843">
                  <c:v>0.57412749159013721</c:v>
                </c:pt>
                <c:pt idx="844">
                  <c:v>0.57505367269552443</c:v>
                </c:pt>
                <c:pt idx="845">
                  <c:v>0.57597985380091155</c:v>
                </c:pt>
                <c:pt idx="846">
                  <c:v>0.57690603490629877</c:v>
                </c:pt>
                <c:pt idx="847">
                  <c:v>0.57783221601168588</c:v>
                </c:pt>
                <c:pt idx="848">
                  <c:v>0.57875839711707311</c:v>
                </c:pt>
                <c:pt idx="849">
                  <c:v>0.57968457822246022</c:v>
                </c:pt>
                <c:pt idx="850">
                  <c:v>0.5806175755794285</c:v>
                </c:pt>
                <c:pt idx="851">
                  <c:v>0.58155057293639667</c:v>
                </c:pt>
                <c:pt idx="852">
                  <c:v>0.58248357029336484</c:v>
                </c:pt>
                <c:pt idx="853">
                  <c:v>0.58341656765033301</c:v>
                </c:pt>
                <c:pt idx="854">
                  <c:v>0.58434956500730117</c:v>
                </c:pt>
                <c:pt idx="855">
                  <c:v>0.58528379409877018</c:v>
                </c:pt>
                <c:pt idx="856">
                  <c:v>0.58622069776892904</c:v>
                </c:pt>
                <c:pt idx="857">
                  <c:v>0.58715805936933052</c:v>
                </c:pt>
                <c:pt idx="858">
                  <c:v>0.588095420969732</c:v>
                </c:pt>
                <c:pt idx="859">
                  <c:v>0.58903278257013336</c:v>
                </c:pt>
                <c:pt idx="860">
                  <c:v>0.58997014417053484</c:v>
                </c:pt>
                <c:pt idx="861">
                  <c:v>0.59090750577093631</c:v>
                </c:pt>
                <c:pt idx="862">
                  <c:v>0.59184486737133779</c:v>
                </c:pt>
                <c:pt idx="863">
                  <c:v>0.59278222897173927</c:v>
                </c:pt>
                <c:pt idx="864">
                  <c:v>0.59371959057214074</c:v>
                </c:pt>
                <c:pt idx="865">
                  <c:v>0.59465695217254211</c:v>
                </c:pt>
                <c:pt idx="866">
                  <c:v>0.59559446668527793</c:v>
                </c:pt>
                <c:pt idx="867">
                  <c:v>0.59653198119801376</c:v>
                </c:pt>
                <c:pt idx="868">
                  <c:v>0.59746949571074948</c:v>
                </c:pt>
                <c:pt idx="869">
                  <c:v>0.5984070102234853</c:v>
                </c:pt>
                <c:pt idx="870">
                  <c:v>0.59934452473622102</c:v>
                </c:pt>
                <c:pt idx="871">
                  <c:v>0.60028299908058291</c:v>
                </c:pt>
                <c:pt idx="872">
                  <c:v>0.6012258890830503</c:v>
                </c:pt>
                <c:pt idx="873">
                  <c:v>0.60216877908551758</c:v>
                </c:pt>
                <c:pt idx="874">
                  <c:v>0.60311166908798497</c:v>
                </c:pt>
                <c:pt idx="875">
                  <c:v>0.60405455909045225</c:v>
                </c:pt>
                <c:pt idx="876">
                  <c:v>0.60499795172176152</c:v>
                </c:pt>
                <c:pt idx="877">
                  <c:v>0.60594134435307079</c:v>
                </c:pt>
                <c:pt idx="878">
                  <c:v>0.60688675602189368</c:v>
                </c:pt>
                <c:pt idx="879">
                  <c:v>0.60783389127725385</c:v>
                </c:pt>
                <c:pt idx="880">
                  <c:v>0.60878102653261412</c:v>
                </c:pt>
                <c:pt idx="881">
                  <c:v>0.60972816178797429</c:v>
                </c:pt>
                <c:pt idx="882">
                  <c:v>0.61067529704333456</c:v>
                </c:pt>
                <c:pt idx="883">
                  <c:v>0.61162243229869473</c:v>
                </c:pt>
                <c:pt idx="884">
                  <c:v>0.61256956755405501</c:v>
                </c:pt>
                <c:pt idx="885">
                  <c:v>0.61351670280941517</c:v>
                </c:pt>
                <c:pt idx="886">
                  <c:v>0.61446383806477545</c:v>
                </c:pt>
                <c:pt idx="887">
                  <c:v>0.61541097332013561</c:v>
                </c:pt>
                <c:pt idx="888">
                  <c:v>0.61635810857549589</c:v>
                </c:pt>
                <c:pt idx="889">
                  <c:v>0.61730524383085605</c:v>
                </c:pt>
                <c:pt idx="890">
                  <c:v>0.61825237908621633</c:v>
                </c:pt>
                <c:pt idx="891">
                  <c:v>0.6191995143415765</c:v>
                </c:pt>
                <c:pt idx="892">
                  <c:v>0.62014664959693677</c:v>
                </c:pt>
                <c:pt idx="893">
                  <c:v>0.62109378485229694</c:v>
                </c:pt>
                <c:pt idx="894">
                  <c:v>0.62204092010765721</c:v>
                </c:pt>
                <c:pt idx="895">
                  <c:v>0.62298805536301738</c:v>
                </c:pt>
                <c:pt idx="896">
                  <c:v>0.62393519061837766</c:v>
                </c:pt>
                <c:pt idx="897">
                  <c:v>0.62488232587373793</c:v>
                </c:pt>
                <c:pt idx="898">
                  <c:v>0.6258294611290981</c:v>
                </c:pt>
                <c:pt idx="899">
                  <c:v>0.62677773646694335</c:v>
                </c:pt>
                <c:pt idx="900">
                  <c:v>0.6277260118047886</c:v>
                </c:pt>
                <c:pt idx="901">
                  <c:v>0.62867428714263385</c:v>
                </c:pt>
                <c:pt idx="902">
                  <c:v>0.6296225624804791</c:v>
                </c:pt>
                <c:pt idx="903">
                  <c:v>0.63057083781832435</c:v>
                </c:pt>
                <c:pt idx="904">
                  <c:v>0.63151911315616949</c:v>
                </c:pt>
                <c:pt idx="905">
                  <c:v>0.63246738849401474</c:v>
                </c:pt>
                <c:pt idx="906">
                  <c:v>0.63341566383185999</c:v>
                </c:pt>
                <c:pt idx="907">
                  <c:v>0.63436481812473389</c:v>
                </c:pt>
                <c:pt idx="908">
                  <c:v>0.63531397241760779</c:v>
                </c:pt>
                <c:pt idx="909">
                  <c:v>0.63627071749377928</c:v>
                </c:pt>
                <c:pt idx="910">
                  <c:v>0.63722746256995078</c:v>
                </c:pt>
                <c:pt idx="911">
                  <c:v>0.63818420764612227</c:v>
                </c:pt>
                <c:pt idx="912">
                  <c:v>0.63914095272229376</c:v>
                </c:pt>
                <c:pt idx="913">
                  <c:v>0.64009769779846526</c:v>
                </c:pt>
                <c:pt idx="914">
                  <c:v>0.64105444287463675</c:v>
                </c:pt>
                <c:pt idx="915">
                  <c:v>0.64201118795080825</c:v>
                </c:pt>
                <c:pt idx="916">
                  <c:v>0.64296793302697985</c:v>
                </c:pt>
                <c:pt idx="917">
                  <c:v>0.64392467810315135</c:v>
                </c:pt>
                <c:pt idx="918">
                  <c:v>0.64488142317932284</c:v>
                </c:pt>
                <c:pt idx="919">
                  <c:v>0.64583816825549434</c:v>
                </c:pt>
                <c:pt idx="920">
                  <c:v>0.64679491333166583</c:v>
                </c:pt>
                <c:pt idx="921">
                  <c:v>0.64775165840783733</c:v>
                </c:pt>
                <c:pt idx="922">
                  <c:v>0.64870840348400882</c:v>
                </c:pt>
                <c:pt idx="923">
                  <c:v>0.64966514856018032</c:v>
                </c:pt>
                <c:pt idx="924">
                  <c:v>0.65062189363635181</c:v>
                </c:pt>
                <c:pt idx="925">
                  <c:v>0.65157863871252331</c:v>
                </c:pt>
                <c:pt idx="926">
                  <c:v>0.6525353837886948</c:v>
                </c:pt>
                <c:pt idx="927">
                  <c:v>0.6534921288648663</c:v>
                </c:pt>
                <c:pt idx="928">
                  <c:v>0.65444887394103779</c:v>
                </c:pt>
                <c:pt idx="929">
                  <c:v>0.65540561901720928</c:v>
                </c:pt>
                <c:pt idx="930">
                  <c:v>0.65636236409338078</c:v>
                </c:pt>
                <c:pt idx="931">
                  <c:v>0.65731910916955227</c:v>
                </c:pt>
                <c:pt idx="932">
                  <c:v>0.65827585424572377</c:v>
                </c:pt>
                <c:pt idx="933">
                  <c:v>0.65923259932189526</c:v>
                </c:pt>
                <c:pt idx="934">
                  <c:v>0.66019045714202718</c:v>
                </c:pt>
                <c:pt idx="935">
                  <c:v>0.66114831496215909</c:v>
                </c:pt>
                <c:pt idx="936">
                  <c:v>0.66211442799330655</c:v>
                </c:pt>
                <c:pt idx="937">
                  <c:v>0.66308693760613024</c:v>
                </c:pt>
                <c:pt idx="938">
                  <c:v>0.66405944721895394</c:v>
                </c:pt>
                <c:pt idx="939">
                  <c:v>0.66503195683177763</c:v>
                </c:pt>
                <c:pt idx="940">
                  <c:v>0.66600446644460121</c:v>
                </c:pt>
                <c:pt idx="941">
                  <c:v>0.66697932126334469</c:v>
                </c:pt>
                <c:pt idx="942">
                  <c:v>0.66795417608208807</c:v>
                </c:pt>
                <c:pt idx="943">
                  <c:v>0.66892903090083145</c:v>
                </c:pt>
                <c:pt idx="944">
                  <c:v>0.66990388571957482</c:v>
                </c:pt>
                <c:pt idx="945">
                  <c:v>0.6708787405383182</c:v>
                </c:pt>
                <c:pt idx="946">
                  <c:v>0.67185359535706157</c:v>
                </c:pt>
                <c:pt idx="947">
                  <c:v>0.67282845017580495</c:v>
                </c:pt>
                <c:pt idx="948">
                  <c:v>0.67380330499454832</c:v>
                </c:pt>
                <c:pt idx="949">
                  <c:v>0.6747781598132917</c:v>
                </c:pt>
                <c:pt idx="950">
                  <c:v>0.67575301463203508</c:v>
                </c:pt>
                <c:pt idx="951">
                  <c:v>0.67672786945077845</c:v>
                </c:pt>
                <c:pt idx="952">
                  <c:v>0.67770272426952183</c:v>
                </c:pt>
                <c:pt idx="953">
                  <c:v>0.6786775790882652</c:v>
                </c:pt>
                <c:pt idx="954">
                  <c:v>0.67965243390700858</c:v>
                </c:pt>
                <c:pt idx="955">
                  <c:v>0.68062728872575196</c:v>
                </c:pt>
                <c:pt idx="956">
                  <c:v>0.68160214354449533</c:v>
                </c:pt>
                <c:pt idx="957">
                  <c:v>0.68257917031308657</c:v>
                </c:pt>
                <c:pt idx="958">
                  <c:v>0.68355619708167792</c:v>
                </c:pt>
                <c:pt idx="959">
                  <c:v>0.68453322385026916</c:v>
                </c:pt>
                <c:pt idx="960">
                  <c:v>0.6855102506188604</c:v>
                </c:pt>
                <c:pt idx="961">
                  <c:v>0.68649265287718331</c:v>
                </c:pt>
                <c:pt idx="962">
                  <c:v>0.68747555776434821</c:v>
                </c:pt>
                <c:pt idx="963">
                  <c:v>0.688458462651513</c:v>
                </c:pt>
                <c:pt idx="964">
                  <c:v>0.6894451101627288</c:v>
                </c:pt>
                <c:pt idx="965">
                  <c:v>0.6904317576739446</c:v>
                </c:pt>
                <c:pt idx="966">
                  <c:v>0.6914184051851604</c:v>
                </c:pt>
                <c:pt idx="967">
                  <c:v>0.69240505269637631</c:v>
                </c:pt>
                <c:pt idx="968">
                  <c:v>0.69339170020759211</c:v>
                </c:pt>
                <c:pt idx="969">
                  <c:v>0.6943859385021055</c:v>
                </c:pt>
                <c:pt idx="970">
                  <c:v>0.6953801767966189</c:v>
                </c:pt>
                <c:pt idx="971">
                  <c:v>0.69637441509113229</c:v>
                </c:pt>
                <c:pt idx="972">
                  <c:v>0.6973686533856458</c:v>
                </c:pt>
                <c:pt idx="973">
                  <c:v>0.69836289168015919</c:v>
                </c:pt>
                <c:pt idx="974">
                  <c:v>0.69935712997467259</c:v>
                </c:pt>
                <c:pt idx="975">
                  <c:v>0.70035136826918598</c:v>
                </c:pt>
                <c:pt idx="976">
                  <c:v>0.70134560656369949</c:v>
                </c:pt>
                <c:pt idx="977">
                  <c:v>0.70233984485821288</c:v>
                </c:pt>
                <c:pt idx="978">
                  <c:v>0.70333408315272627</c:v>
                </c:pt>
                <c:pt idx="979">
                  <c:v>0.70432832144723967</c:v>
                </c:pt>
                <c:pt idx="980">
                  <c:v>0.70532255974175317</c:v>
                </c:pt>
                <c:pt idx="981">
                  <c:v>0.70631679803626657</c:v>
                </c:pt>
                <c:pt idx="982">
                  <c:v>0.70731103633077996</c:v>
                </c:pt>
                <c:pt idx="983">
                  <c:v>0.70830527462529347</c:v>
                </c:pt>
                <c:pt idx="984">
                  <c:v>0.70929951291980686</c:v>
                </c:pt>
                <c:pt idx="985">
                  <c:v>0.71029375121432026</c:v>
                </c:pt>
                <c:pt idx="986">
                  <c:v>0.71128798950883365</c:v>
                </c:pt>
                <c:pt idx="987">
                  <c:v>0.71228222780334716</c:v>
                </c:pt>
                <c:pt idx="988">
                  <c:v>0.71327646609786055</c:v>
                </c:pt>
                <c:pt idx="989">
                  <c:v>0.71427070439237395</c:v>
                </c:pt>
                <c:pt idx="990">
                  <c:v>0.71526494268688734</c:v>
                </c:pt>
                <c:pt idx="991">
                  <c:v>0.71625918098140084</c:v>
                </c:pt>
                <c:pt idx="992">
                  <c:v>0.71725341927591424</c:v>
                </c:pt>
                <c:pt idx="993">
                  <c:v>0.71824765757042763</c:v>
                </c:pt>
                <c:pt idx="994">
                  <c:v>0.71924189586494103</c:v>
                </c:pt>
                <c:pt idx="995">
                  <c:v>0.72023613415945453</c:v>
                </c:pt>
                <c:pt idx="996">
                  <c:v>0.72123037245396793</c:v>
                </c:pt>
                <c:pt idx="997">
                  <c:v>0.72222461074848132</c:v>
                </c:pt>
                <c:pt idx="998">
                  <c:v>0.72321884904299472</c:v>
                </c:pt>
                <c:pt idx="999">
                  <c:v>0.72421308733750822</c:v>
                </c:pt>
                <c:pt idx="1000">
                  <c:v>0.72520732563202162</c:v>
                </c:pt>
                <c:pt idx="1001">
                  <c:v>0.72620156392653501</c:v>
                </c:pt>
                <c:pt idx="1002">
                  <c:v>0.7271958022210484</c:v>
                </c:pt>
                <c:pt idx="1003">
                  <c:v>0.72819004051556191</c:v>
                </c:pt>
                <c:pt idx="1004">
                  <c:v>0.7291842788100753</c:v>
                </c:pt>
                <c:pt idx="1005">
                  <c:v>0.7301785171045887</c:v>
                </c:pt>
                <c:pt idx="1006">
                  <c:v>0.73117275539910209</c:v>
                </c:pt>
                <c:pt idx="1007">
                  <c:v>0.7321669936936156</c:v>
                </c:pt>
                <c:pt idx="1008">
                  <c:v>0.73316123198812899</c:v>
                </c:pt>
                <c:pt idx="1009">
                  <c:v>0.73415547028264239</c:v>
                </c:pt>
                <c:pt idx="1010">
                  <c:v>0.73514970857715578</c:v>
                </c:pt>
                <c:pt idx="1011">
                  <c:v>0.73614394687166929</c:v>
                </c:pt>
                <c:pt idx="1012">
                  <c:v>0.73713818516618268</c:v>
                </c:pt>
                <c:pt idx="1013">
                  <c:v>0.73813242346069607</c:v>
                </c:pt>
                <c:pt idx="1014">
                  <c:v>0.73912666175520947</c:v>
                </c:pt>
                <c:pt idx="1015">
                  <c:v>0.74012090004972297</c:v>
                </c:pt>
                <c:pt idx="1016">
                  <c:v>0.74111513834423637</c:v>
                </c:pt>
                <c:pt idx="1017">
                  <c:v>0.74210937663874976</c:v>
                </c:pt>
                <c:pt idx="1018">
                  <c:v>0.74310361493326316</c:v>
                </c:pt>
                <c:pt idx="1019">
                  <c:v>0.74409785322777666</c:v>
                </c:pt>
                <c:pt idx="1020">
                  <c:v>0.74509209152229006</c:v>
                </c:pt>
                <c:pt idx="1021">
                  <c:v>0.74608632981680345</c:v>
                </c:pt>
                <c:pt idx="1022">
                  <c:v>0.74708056811131685</c:v>
                </c:pt>
                <c:pt idx="1023">
                  <c:v>0.74807480640583035</c:v>
                </c:pt>
                <c:pt idx="1024">
                  <c:v>0.74906904470034374</c:v>
                </c:pt>
                <c:pt idx="1025">
                  <c:v>0.75006328299485714</c:v>
                </c:pt>
                <c:pt idx="1026">
                  <c:v>0.75105752128937053</c:v>
                </c:pt>
                <c:pt idx="1027">
                  <c:v>0.75205175958388404</c:v>
                </c:pt>
                <c:pt idx="1028">
                  <c:v>0.75304599787839743</c:v>
                </c:pt>
                <c:pt idx="1029">
                  <c:v>0.75404023617291083</c:v>
                </c:pt>
                <c:pt idx="1030">
                  <c:v>0.75503447446742422</c:v>
                </c:pt>
                <c:pt idx="1031">
                  <c:v>0.75602871276193773</c:v>
                </c:pt>
                <c:pt idx="1032">
                  <c:v>0.75702295105645112</c:v>
                </c:pt>
                <c:pt idx="1033">
                  <c:v>0.75801718935096452</c:v>
                </c:pt>
                <c:pt idx="1034">
                  <c:v>0.75901142764547791</c:v>
                </c:pt>
                <c:pt idx="1035">
                  <c:v>0.76000566593999141</c:v>
                </c:pt>
                <c:pt idx="1036">
                  <c:v>0.76099990423450481</c:v>
                </c:pt>
                <c:pt idx="1037">
                  <c:v>0.7619941425290182</c:v>
                </c:pt>
                <c:pt idx="1038">
                  <c:v>0.7629883808235316</c:v>
                </c:pt>
                <c:pt idx="1039">
                  <c:v>0.7639826191180451</c:v>
                </c:pt>
                <c:pt idx="1040">
                  <c:v>0.7649768574125585</c:v>
                </c:pt>
                <c:pt idx="1041">
                  <c:v>0.76597109570707189</c:v>
                </c:pt>
                <c:pt idx="1042">
                  <c:v>0.7669653340015854</c:v>
                </c:pt>
                <c:pt idx="1043">
                  <c:v>0.76795957229609879</c:v>
                </c:pt>
                <c:pt idx="1044">
                  <c:v>0.76895381059061219</c:v>
                </c:pt>
                <c:pt idx="1045">
                  <c:v>0.76994804888512558</c:v>
                </c:pt>
                <c:pt idx="1046">
                  <c:v>0.77094228717963909</c:v>
                </c:pt>
                <c:pt idx="1047">
                  <c:v>0.77193652547415248</c:v>
                </c:pt>
                <c:pt idx="1048">
                  <c:v>0.77293076376866587</c:v>
                </c:pt>
                <c:pt idx="1049">
                  <c:v>0.77392500206317927</c:v>
                </c:pt>
                <c:pt idx="1050">
                  <c:v>0.77491924035769277</c:v>
                </c:pt>
                <c:pt idx="1051">
                  <c:v>0.77591347865220617</c:v>
                </c:pt>
                <c:pt idx="1052">
                  <c:v>0.77690771694671956</c:v>
                </c:pt>
                <c:pt idx="1053">
                  <c:v>0.77790195524123296</c:v>
                </c:pt>
                <c:pt idx="1054">
                  <c:v>0.77889619353574646</c:v>
                </c:pt>
                <c:pt idx="1055">
                  <c:v>0.77989043183025986</c:v>
                </c:pt>
                <c:pt idx="1056">
                  <c:v>0.78088467012477325</c:v>
                </c:pt>
                <c:pt idx="1057">
                  <c:v>0.78187890841928664</c:v>
                </c:pt>
                <c:pt idx="1058">
                  <c:v>0.78287314671380015</c:v>
                </c:pt>
                <c:pt idx="1059">
                  <c:v>0.78386738500831354</c:v>
                </c:pt>
                <c:pt idx="1060">
                  <c:v>0.78486162330282694</c:v>
                </c:pt>
                <c:pt idx="1061">
                  <c:v>0.78585788063485396</c:v>
                </c:pt>
                <c:pt idx="1062">
                  <c:v>0.78685413796688086</c:v>
                </c:pt>
                <c:pt idx="1063">
                  <c:v>0.78785039529890788</c:v>
                </c:pt>
                <c:pt idx="1064">
                  <c:v>0.7888466526309349</c:v>
                </c:pt>
                <c:pt idx="1065">
                  <c:v>0.78984290996296191</c:v>
                </c:pt>
                <c:pt idx="1066">
                  <c:v>0.79083916729498882</c:v>
                </c:pt>
                <c:pt idx="1067">
                  <c:v>0.79183542462701584</c:v>
                </c:pt>
                <c:pt idx="1068">
                  <c:v>0.79283168195904286</c:v>
                </c:pt>
                <c:pt idx="1069">
                  <c:v>0.79382793929106976</c:v>
                </c:pt>
                <c:pt idx="1070">
                  <c:v>0.79483093469798227</c:v>
                </c:pt>
                <c:pt idx="1071">
                  <c:v>0.79583454094747164</c:v>
                </c:pt>
                <c:pt idx="1072">
                  <c:v>0.79683814719696111</c:v>
                </c:pt>
                <c:pt idx="1073">
                  <c:v>0.79784175344645047</c:v>
                </c:pt>
                <c:pt idx="1074">
                  <c:v>0.79885608226071159</c:v>
                </c:pt>
                <c:pt idx="1075">
                  <c:v>0.79987044933531037</c:v>
                </c:pt>
                <c:pt idx="1076">
                  <c:v>0.80088481640990927</c:v>
                </c:pt>
                <c:pt idx="1077">
                  <c:v>0.80189918348450817</c:v>
                </c:pt>
                <c:pt idx="1078">
                  <c:v>0.80291355055910707</c:v>
                </c:pt>
                <c:pt idx="1079">
                  <c:v>0.80393325486309963</c:v>
                </c:pt>
                <c:pt idx="1080">
                  <c:v>0.80495346179593419</c:v>
                </c:pt>
                <c:pt idx="1081">
                  <c:v>0.80597629860885933</c:v>
                </c:pt>
                <c:pt idx="1082">
                  <c:v>0.80699913542178447</c:v>
                </c:pt>
                <c:pt idx="1083">
                  <c:v>0.80802197223470962</c:v>
                </c:pt>
                <c:pt idx="1084">
                  <c:v>0.80904480904763476</c:v>
                </c:pt>
                <c:pt idx="1085">
                  <c:v>0.81006764586055979</c:v>
                </c:pt>
                <c:pt idx="1086">
                  <c:v>0.81109048267348494</c:v>
                </c:pt>
                <c:pt idx="1087">
                  <c:v>0.81211331948641008</c:v>
                </c:pt>
                <c:pt idx="1088">
                  <c:v>0.81313615629933522</c:v>
                </c:pt>
                <c:pt idx="1089">
                  <c:v>0.81415899311226037</c:v>
                </c:pt>
                <c:pt idx="1090">
                  <c:v>0.81518182992518551</c:v>
                </c:pt>
                <c:pt idx="1091">
                  <c:v>0.81620466673811054</c:v>
                </c:pt>
                <c:pt idx="1092">
                  <c:v>0.81722750355103568</c:v>
                </c:pt>
                <c:pt idx="1093">
                  <c:v>0.81825034036396083</c:v>
                </c:pt>
                <c:pt idx="1094">
                  <c:v>0.81927317717688597</c:v>
                </c:pt>
                <c:pt idx="1095">
                  <c:v>0.82029601398981111</c:v>
                </c:pt>
                <c:pt idx="1096">
                  <c:v>0.82131885080273626</c:v>
                </c:pt>
                <c:pt idx="1097">
                  <c:v>0.82234168761566129</c:v>
                </c:pt>
                <c:pt idx="1098">
                  <c:v>0.82336452442858643</c:v>
                </c:pt>
                <c:pt idx="1099">
                  <c:v>0.82438736124151157</c:v>
                </c:pt>
                <c:pt idx="1100">
                  <c:v>0.82541019805443672</c:v>
                </c:pt>
                <c:pt idx="1101">
                  <c:v>0.82643303486736186</c:v>
                </c:pt>
                <c:pt idx="1102">
                  <c:v>0.827455871680287</c:v>
                </c:pt>
                <c:pt idx="1103">
                  <c:v>0.82847870849321203</c:v>
                </c:pt>
                <c:pt idx="1104">
                  <c:v>0.82950154530613718</c:v>
                </c:pt>
                <c:pt idx="1105">
                  <c:v>0.83052438211906232</c:v>
                </c:pt>
                <c:pt idx="1106">
                  <c:v>0.83154721893198746</c:v>
                </c:pt>
                <c:pt idx="1107">
                  <c:v>0.83257005574491261</c:v>
                </c:pt>
                <c:pt idx="1108">
                  <c:v>0.83359289255783775</c:v>
                </c:pt>
                <c:pt idx="1109">
                  <c:v>0.83461572937076278</c:v>
                </c:pt>
                <c:pt idx="1110">
                  <c:v>0.83563856618368793</c:v>
                </c:pt>
                <c:pt idx="1111">
                  <c:v>0.83666140299661307</c:v>
                </c:pt>
                <c:pt idx="1112">
                  <c:v>0.83768535255349863</c:v>
                </c:pt>
                <c:pt idx="1113">
                  <c:v>0.83871910310386755</c:v>
                </c:pt>
                <c:pt idx="1114">
                  <c:v>0.83975285365423646</c:v>
                </c:pt>
                <c:pt idx="1115">
                  <c:v>0.84078660420460538</c:v>
                </c:pt>
                <c:pt idx="1116">
                  <c:v>0.84182035475497419</c:v>
                </c:pt>
                <c:pt idx="1117">
                  <c:v>0.8428541053053431</c:v>
                </c:pt>
                <c:pt idx="1118">
                  <c:v>0.84388785585571202</c:v>
                </c:pt>
                <c:pt idx="1119">
                  <c:v>0.84492160640608094</c:v>
                </c:pt>
                <c:pt idx="1120">
                  <c:v>0.84595535695644986</c:v>
                </c:pt>
                <c:pt idx="1121">
                  <c:v>0.84698910750681877</c:v>
                </c:pt>
                <c:pt idx="1122">
                  <c:v>0.84802285805718769</c:v>
                </c:pt>
                <c:pt idx="1123">
                  <c:v>0.84905660860755661</c:v>
                </c:pt>
                <c:pt idx="1124">
                  <c:v>0.85009035915792552</c:v>
                </c:pt>
                <c:pt idx="1125">
                  <c:v>0.85112410970829444</c:v>
                </c:pt>
                <c:pt idx="1126">
                  <c:v>0.85215786025866336</c:v>
                </c:pt>
                <c:pt idx="1127">
                  <c:v>0.85319161080903216</c:v>
                </c:pt>
                <c:pt idx="1128">
                  <c:v>0.85422536135940108</c:v>
                </c:pt>
                <c:pt idx="1129">
                  <c:v>0.85525911190977</c:v>
                </c:pt>
                <c:pt idx="1130">
                  <c:v>0.85629286246013891</c:v>
                </c:pt>
                <c:pt idx="1131">
                  <c:v>0.85732661301050783</c:v>
                </c:pt>
                <c:pt idx="1132">
                  <c:v>0.85836036356087675</c:v>
                </c:pt>
                <c:pt idx="1133">
                  <c:v>0.85939411411124567</c:v>
                </c:pt>
                <c:pt idx="1134">
                  <c:v>0.86042786466161458</c:v>
                </c:pt>
                <c:pt idx="1135">
                  <c:v>0.8614616152119835</c:v>
                </c:pt>
                <c:pt idx="1136">
                  <c:v>0.86249536576235242</c:v>
                </c:pt>
                <c:pt idx="1137">
                  <c:v>0.86352911631272122</c:v>
                </c:pt>
                <c:pt idx="1138">
                  <c:v>0.86456286686309014</c:v>
                </c:pt>
                <c:pt idx="1139">
                  <c:v>0.86559661741345906</c:v>
                </c:pt>
                <c:pt idx="1140">
                  <c:v>0.86663036796382797</c:v>
                </c:pt>
                <c:pt idx="1141">
                  <c:v>0.86766411851419689</c:v>
                </c:pt>
                <c:pt idx="1142">
                  <c:v>0.86869786906456581</c:v>
                </c:pt>
                <c:pt idx="1143">
                  <c:v>0.86973161961493473</c:v>
                </c:pt>
                <c:pt idx="1144">
                  <c:v>0.87076537016530364</c:v>
                </c:pt>
                <c:pt idx="1145">
                  <c:v>0.87179912071567256</c:v>
                </c:pt>
                <c:pt idx="1146">
                  <c:v>0.87283287126604148</c:v>
                </c:pt>
                <c:pt idx="1147">
                  <c:v>0.87386662181641028</c:v>
                </c:pt>
                <c:pt idx="1148">
                  <c:v>0.8749003723667792</c:v>
                </c:pt>
                <c:pt idx="1149">
                  <c:v>0.87593412291714812</c:v>
                </c:pt>
                <c:pt idx="1150">
                  <c:v>0.87696787346751703</c:v>
                </c:pt>
                <c:pt idx="1151">
                  <c:v>0.87800162401788595</c:v>
                </c:pt>
                <c:pt idx="1152">
                  <c:v>0.87903537456825487</c:v>
                </c:pt>
                <c:pt idx="1153">
                  <c:v>0.88006912511862379</c:v>
                </c:pt>
                <c:pt idx="1154">
                  <c:v>0.8811028756689927</c:v>
                </c:pt>
                <c:pt idx="1155">
                  <c:v>0.88213662621936162</c:v>
                </c:pt>
                <c:pt idx="1156">
                  <c:v>0.88317037676973054</c:v>
                </c:pt>
                <c:pt idx="1157">
                  <c:v>0.88420412732009945</c:v>
                </c:pt>
                <c:pt idx="1158">
                  <c:v>0.88523787787046826</c:v>
                </c:pt>
                <c:pt idx="1159">
                  <c:v>0.88628099637581315</c:v>
                </c:pt>
                <c:pt idx="1160">
                  <c:v>0.88732411488115803</c:v>
                </c:pt>
                <c:pt idx="1161">
                  <c:v>0.88838444491242508</c:v>
                </c:pt>
                <c:pt idx="1162">
                  <c:v>0.88944477494369223</c:v>
                </c:pt>
                <c:pt idx="1163">
                  <c:v>0.89050510497495927</c:v>
                </c:pt>
                <c:pt idx="1164">
                  <c:v>0.89156543500622631</c:v>
                </c:pt>
                <c:pt idx="1165">
                  <c:v>0.89262576503749336</c:v>
                </c:pt>
                <c:pt idx="1166">
                  <c:v>0.8936860950687604</c:v>
                </c:pt>
                <c:pt idx="1167">
                  <c:v>0.89474642510002744</c:v>
                </c:pt>
                <c:pt idx="1168">
                  <c:v>0.89580675513129449</c:v>
                </c:pt>
                <c:pt idx="1169">
                  <c:v>0.89686708516256153</c:v>
                </c:pt>
                <c:pt idx="1170">
                  <c:v>0.89792741519382857</c:v>
                </c:pt>
                <c:pt idx="1171">
                  <c:v>0.89898774522509561</c:v>
                </c:pt>
                <c:pt idx="1172">
                  <c:v>0.90004807525636266</c:v>
                </c:pt>
                <c:pt idx="1173">
                  <c:v>0.9011084052876297</c:v>
                </c:pt>
                <c:pt idx="1174">
                  <c:v>0.90216873531889674</c:v>
                </c:pt>
                <c:pt idx="1175">
                  <c:v>0.90322906535016378</c:v>
                </c:pt>
                <c:pt idx="1176">
                  <c:v>0.90428939538143083</c:v>
                </c:pt>
                <c:pt idx="1177">
                  <c:v>0.90534972541269787</c:v>
                </c:pt>
                <c:pt idx="1178">
                  <c:v>0.90641005544396491</c:v>
                </c:pt>
                <c:pt idx="1179">
                  <c:v>0.90747038547523196</c:v>
                </c:pt>
                <c:pt idx="1180">
                  <c:v>0.908530715506499</c:v>
                </c:pt>
                <c:pt idx="1181">
                  <c:v>0.90959104553776604</c:v>
                </c:pt>
                <c:pt idx="1182">
                  <c:v>0.91065137556903319</c:v>
                </c:pt>
                <c:pt idx="1183">
                  <c:v>0.91171170560030024</c:v>
                </c:pt>
                <c:pt idx="1184">
                  <c:v>0.91277203563156728</c:v>
                </c:pt>
                <c:pt idx="1185">
                  <c:v>0.91383236566283432</c:v>
                </c:pt>
                <c:pt idx="1186">
                  <c:v>0.91489269569410137</c:v>
                </c:pt>
                <c:pt idx="1187">
                  <c:v>0.91595302572536841</c:v>
                </c:pt>
                <c:pt idx="1188">
                  <c:v>0.91701335575663545</c:v>
                </c:pt>
                <c:pt idx="1189">
                  <c:v>0.91807368578790249</c:v>
                </c:pt>
                <c:pt idx="1190">
                  <c:v>0.91913401581916954</c:v>
                </c:pt>
                <c:pt idx="1191">
                  <c:v>0.92019434585043658</c:v>
                </c:pt>
                <c:pt idx="1192">
                  <c:v>0.92125467588170362</c:v>
                </c:pt>
                <c:pt idx="1193">
                  <c:v>0.92231500591297066</c:v>
                </c:pt>
                <c:pt idx="1194">
                  <c:v>0.92337533594423771</c:v>
                </c:pt>
                <c:pt idx="1195">
                  <c:v>0.92443566597550475</c:v>
                </c:pt>
                <c:pt idx="1196">
                  <c:v>0.92549599600677179</c:v>
                </c:pt>
                <c:pt idx="1197">
                  <c:v>0.92655632603803884</c:v>
                </c:pt>
                <c:pt idx="1198">
                  <c:v>0.92761665606930588</c:v>
                </c:pt>
                <c:pt idx="1199">
                  <c:v>0.92867698610057292</c:v>
                </c:pt>
                <c:pt idx="1200">
                  <c:v>0.92973731613183996</c:v>
                </c:pt>
                <c:pt idx="1201">
                  <c:v>0.93079764616310701</c:v>
                </c:pt>
                <c:pt idx="1202">
                  <c:v>0.93185797619437416</c:v>
                </c:pt>
                <c:pt idx="1203">
                  <c:v>0.9329183062256412</c:v>
                </c:pt>
                <c:pt idx="1204">
                  <c:v>0.93397863625690825</c:v>
                </c:pt>
                <c:pt idx="1205">
                  <c:v>0.93503896628817529</c:v>
                </c:pt>
                <c:pt idx="1206">
                  <c:v>0.93609929631944233</c:v>
                </c:pt>
                <c:pt idx="1207">
                  <c:v>0.93715962635070937</c:v>
                </c:pt>
                <c:pt idx="1208">
                  <c:v>0.93821995638197642</c:v>
                </c:pt>
                <c:pt idx="1209">
                  <c:v>0.93928028641324346</c:v>
                </c:pt>
                <c:pt idx="1210">
                  <c:v>0.9403406164445105</c:v>
                </c:pt>
                <c:pt idx="1211">
                  <c:v>0.94140094647577754</c:v>
                </c:pt>
                <c:pt idx="1212">
                  <c:v>0.94246127650704459</c:v>
                </c:pt>
                <c:pt idx="1213">
                  <c:v>0.94352160653831163</c:v>
                </c:pt>
                <c:pt idx="1214">
                  <c:v>0.9445839556070923</c:v>
                </c:pt>
                <c:pt idx="1215">
                  <c:v>0.94564630467587285</c:v>
                </c:pt>
                <c:pt idx="1216">
                  <c:v>0.94670865374465352</c:v>
                </c:pt>
                <c:pt idx="1217">
                  <c:v>0.94777100281343407</c:v>
                </c:pt>
                <c:pt idx="1218">
                  <c:v>0.94883335188221474</c:v>
                </c:pt>
                <c:pt idx="1219">
                  <c:v>0.94989570095099529</c:v>
                </c:pt>
                <c:pt idx="1220">
                  <c:v>0.95095805001977585</c:v>
                </c:pt>
                <c:pt idx="1221">
                  <c:v>0.95202039908855651</c:v>
                </c:pt>
                <c:pt idx="1222">
                  <c:v>0.95308274815733707</c:v>
                </c:pt>
                <c:pt idx="1223">
                  <c:v>0.95414509722611773</c:v>
                </c:pt>
                <c:pt idx="1224">
                  <c:v>0.95520744629489829</c:v>
                </c:pt>
                <c:pt idx="1225">
                  <c:v>0.95626979536367895</c:v>
                </c:pt>
                <c:pt idx="1226">
                  <c:v>0.95733214443245951</c:v>
                </c:pt>
                <c:pt idx="1227">
                  <c:v>0.95839449350124017</c:v>
                </c:pt>
                <c:pt idx="1228">
                  <c:v>0.95945684257002073</c:v>
                </c:pt>
                <c:pt idx="1229">
                  <c:v>0.9605191916388014</c:v>
                </c:pt>
                <c:pt idx="1230">
                  <c:v>0.96158154070758195</c:v>
                </c:pt>
                <c:pt idx="1231">
                  <c:v>0.96264388977636262</c:v>
                </c:pt>
                <c:pt idx="1232">
                  <c:v>0.9637149423724013</c:v>
                </c:pt>
                <c:pt idx="1233">
                  <c:v>0.96478599496844009</c:v>
                </c:pt>
                <c:pt idx="1234">
                  <c:v>0.96585704756447877</c:v>
                </c:pt>
                <c:pt idx="1235">
                  <c:v>0.96692810016051756</c:v>
                </c:pt>
                <c:pt idx="1236">
                  <c:v>0.96802794244764001</c:v>
                </c:pt>
                <c:pt idx="1237">
                  <c:v>0.96912778473476258</c:v>
                </c:pt>
                <c:pt idx="1238">
                  <c:v>0.97022762702188514</c:v>
                </c:pt>
                <c:pt idx="1239">
                  <c:v>0.9713274693090076</c:v>
                </c:pt>
                <c:pt idx="1240">
                  <c:v>0.97242731159613016</c:v>
                </c:pt>
                <c:pt idx="1241">
                  <c:v>0.97352715388325273</c:v>
                </c:pt>
                <c:pt idx="1242">
                  <c:v>0.97462699617037529</c:v>
                </c:pt>
                <c:pt idx="1243">
                  <c:v>0.97572683845749775</c:v>
                </c:pt>
                <c:pt idx="1244">
                  <c:v>0.97682668074462031</c:v>
                </c:pt>
                <c:pt idx="1245">
                  <c:v>0.97792652303174288</c:v>
                </c:pt>
                <c:pt idx="1246">
                  <c:v>0.97902636531886533</c:v>
                </c:pt>
                <c:pt idx="1247">
                  <c:v>0.9801262076059879</c:v>
                </c:pt>
                <c:pt idx="1248">
                  <c:v>0.98122604989311046</c:v>
                </c:pt>
                <c:pt idx="1249">
                  <c:v>0.98232589218023292</c:v>
                </c:pt>
                <c:pt idx="1250">
                  <c:v>0.98342573446735548</c:v>
                </c:pt>
                <c:pt idx="1251">
                  <c:v>0.98452557675447805</c:v>
                </c:pt>
                <c:pt idx="1252">
                  <c:v>0.98562541904160061</c:v>
                </c:pt>
                <c:pt idx="1253">
                  <c:v>0.98672526132872307</c:v>
                </c:pt>
                <c:pt idx="1254">
                  <c:v>0.98782510361584563</c:v>
                </c:pt>
                <c:pt idx="1255">
                  <c:v>0.9889249459029682</c:v>
                </c:pt>
                <c:pt idx="1256">
                  <c:v>0.99002478819009065</c:v>
                </c:pt>
                <c:pt idx="1257">
                  <c:v>0.99112463047721322</c:v>
                </c:pt>
                <c:pt idx="1258">
                  <c:v>0.99222447276433579</c:v>
                </c:pt>
                <c:pt idx="1259">
                  <c:v>0.99332431505145824</c:v>
                </c:pt>
                <c:pt idx="1260">
                  <c:v>0.99442415733858081</c:v>
                </c:pt>
                <c:pt idx="1261">
                  <c:v>0.99552399962570337</c:v>
                </c:pt>
                <c:pt idx="1262">
                  <c:v>0.99662384191282594</c:v>
                </c:pt>
                <c:pt idx="1263">
                  <c:v>0.99772368419994839</c:v>
                </c:pt>
                <c:pt idx="1264">
                  <c:v>0.99882352648707096</c:v>
                </c:pt>
                <c:pt idx="1265">
                  <c:v>1.0000001830757188</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1690-49BC-9A67-51745E425297}"/>
            </c:ext>
          </c:extLst>
        </c:ser>
        <c:dLbls>
          <c:showLegendKey val="0"/>
          <c:showVal val="0"/>
          <c:showCatName val="0"/>
          <c:showSerName val="0"/>
          <c:showPercent val="0"/>
          <c:showBubbleSize val="0"/>
        </c:dLbls>
        <c:axId val="1301408400"/>
        <c:axId val="1301409232"/>
      </c:scatterChart>
      <c:valAx>
        <c:axId val="1301408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 distribution</a:t>
                </a:r>
                <a:r>
                  <a:rPr lang="en-US" baseline="0"/>
                  <a:t> % of population</a:t>
                </a:r>
                <a:endParaRPr lang="en-US"/>
              </a:p>
            </c:rich>
          </c:tx>
          <c:layout>
            <c:manualLayout>
              <c:xMode val="edge"/>
              <c:yMode val="edge"/>
              <c:x val="0.17287491261959076"/>
              <c:y val="0.9020351171493530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1301409232"/>
        <c:crosses val="autoZero"/>
        <c:crossBetween val="midCat"/>
      </c:valAx>
      <c:valAx>
        <c:axId val="130140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1301408400"/>
        <c:crosses val="autoZero"/>
        <c:crossBetween val="midCat"/>
      </c:valAx>
      <c:spPr>
        <a:noFill/>
        <a:ln>
          <a:noFill/>
        </a:ln>
        <a:effectLst/>
      </c:spPr>
    </c:plotArea>
    <c:plotVisOnly val="1"/>
    <c:dispBlanksAs val="gap"/>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972797513008118E-2"/>
          <c:y val="0.10255447030067444"/>
          <c:w val="0.87625390291213989"/>
          <c:h val="0.67190384864807129"/>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Sheet2!$P$3:$P$1328</c:f>
              <c:numCache>
                <c:formatCode>General</c:formatCode>
                <c:ptCount val="1326"/>
                <c:pt idx="0">
                  <c:v>7.5414781297134241E-4</c:v>
                </c:pt>
                <c:pt idx="1">
                  <c:v>1.5082956259426848E-3</c:v>
                </c:pt>
                <c:pt idx="2">
                  <c:v>2.2624434389140274E-3</c:v>
                </c:pt>
                <c:pt idx="3">
                  <c:v>3.0165912518853697E-3</c:v>
                </c:pt>
                <c:pt idx="4">
                  <c:v>3.770739064856712E-3</c:v>
                </c:pt>
                <c:pt idx="5">
                  <c:v>4.5248868778280547E-3</c:v>
                </c:pt>
                <c:pt idx="6">
                  <c:v>5.279034690799397E-3</c:v>
                </c:pt>
                <c:pt idx="7">
                  <c:v>6.0331825037707393E-3</c:v>
                </c:pt>
                <c:pt idx="8">
                  <c:v>6.7873303167420816E-3</c:v>
                </c:pt>
                <c:pt idx="9">
                  <c:v>7.5414781297134239E-3</c:v>
                </c:pt>
                <c:pt idx="10">
                  <c:v>8.2956259426847662E-3</c:v>
                </c:pt>
                <c:pt idx="11">
                  <c:v>9.0497737556561094E-3</c:v>
                </c:pt>
                <c:pt idx="12">
                  <c:v>9.8039215686274508E-3</c:v>
                </c:pt>
                <c:pt idx="13">
                  <c:v>1.0558069381598794E-2</c:v>
                </c:pt>
                <c:pt idx="14">
                  <c:v>1.1312217194570135E-2</c:v>
                </c:pt>
                <c:pt idx="15">
                  <c:v>1.2066365007541479E-2</c:v>
                </c:pt>
                <c:pt idx="16">
                  <c:v>1.282051282051282E-2</c:v>
                </c:pt>
                <c:pt idx="17">
                  <c:v>1.3574660633484163E-2</c:v>
                </c:pt>
                <c:pt idx="18">
                  <c:v>1.4328808446455505E-2</c:v>
                </c:pt>
                <c:pt idx="19">
                  <c:v>1.5082956259426848E-2</c:v>
                </c:pt>
                <c:pt idx="20">
                  <c:v>1.5837104072398189E-2</c:v>
                </c:pt>
                <c:pt idx="21">
                  <c:v>1.6591251885369532E-2</c:v>
                </c:pt>
                <c:pt idx="22">
                  <c:v>1.7345399698340876E-2</c:v>
                </c:pt>
                <c:pt idx="23">
                  <c:v>1.8099547511312219E-2</c:v>
                </c:pt>
                <c:pt idx="24">
                  <c:v>1.8853695324283559E-2</c:v>
                </c:pt>
                <c:pt idx="25">
                  <c:v>1.9607843137254902E-2</c:v>
                </c:pt>
                <c:pt idx="26">
                  <c:v>2.0361990950226245E-2</c:v>
                </c:pt>
                <c:pt idx="27">
                  <c:v>2.1116138763197588E-2</c:v>
                </c:pt>
                <c:pt idx="28">
                  <c:v>2.1870286576168928E-2</c:v>
                </c:pt>
                <c:pt idx="29">
                  <c:v>2.2624434389140271E-2</c:v>
                </c:pt>
                <c:pt idx="30">
                  <c:v>2.3378582202111614E-2</c:v>
                </c:pt>
                <c:pt idx="31">
                  <c:v>2.4132730015082957E-2</c:v>
                </c:pt>
                <c:pt idx="32">
                  <c:v>2.4886877828054297E-2</c:v>
                </c:pt>
                <c:pt idx="33">
                  <c:v>2.564102564102564E-2</c:v>
                </c:pt>
                <c:pt idx="34">
                  <c:v>2.6395173453996983E-2</c:v>
                </c:pt>
                <c:pt idx="35">
                  <c:v>2.7149321266968326E-2</c:v>
                </c:pt>
                <c:pt idx="36">
                  <c:v>2.790346907993967E-2</c:v>
                </c:pt>
                <c:pt idx="37">
                  <c:v>2.8657616892911009E-2</c:v>
                </c:pt>
                <c:pt idx="38">
                  <c:v>2.9411764705882353E-2</c:v>
                </c:pt>
                <c:pt idx="39">
                  <c:v>3.0165912518853696E-2</c:v>
                </c:pt>
                <c:pt idx="40">
                  <c:v>3.0920060331825039E-2</c:v>
                </c:pt>
                <c:pt idx="41">
                  <c:v>3.1674208144796379E-2</c:v>
                </c:pt>
                <c:pt idx="42">
                  <c:v>3.2428355957767725E-2</c:v>
                </c:pt>
                <c:pt idx="43">
                  <c:v>3.3182503770739065E-2</c:v>
                </c:pt>
                <c:pt idx="44">
                  <c:v>3.3936651583710405E-2</c:v>
                </c:pt>
                <c:pt idx="45">
                  <c:v>3.4690799396681751E-2</c:v>
                </c:pt>
                <c:pt idx="46">
                  <c:v>3.5444947209653091E-2</c:v>
                </c:pt>
                <c:pt idx="47">
                  <c:v>3.6199095022624438E-2</c:v>
                </c:pt>
                <c:pt idx="48">
                  <c:v>3.6953242835595777E-2</c:v>
                </c:pt>
                <c:pt idx="49">
                  <c:v>3.7707390648567117E-2</c:v>
                </c:pt>
                <c:pt idx="50">
                  <c:v>3.8461538461538464E-2</c:v>
                </c:pt>
                <c:pt idx="51">
                  <c:v>3.9215686274509803E-2</c:v>
                </c:pt>
                <c:pt idx="52">
                  <c:v>3.9969834087481143E-2</c:v>
                </c:pt>
                <c:pt idx="53">
                  <c:v>4.072398190045249E-2</c:v>
                </c:pt>
                <c:pt idx="54">
                  <c:v>4.1478129713423829E-2</c:v>
                </c:pt>
                <c:pt idx="55">
                  <c:v>4.2232277526395176E-2</c:v>
                </c:pt>
                <c:pt idx="56">
                  <c:v>4.2986425339366516E-2</c:v>
                </c:pt>
                <c:pt idx="57">
                  <c:v>4.3740573152337855E-2</c:v>
                </c:pt>
                <c:pt idx="58">
                  <c:v>4.4494720965309202E-2</c:v>
                </c:pt>
                <c:pt idx="59">
                  <c:v>4.5248868778280542E-2</c:v>
                </c:pt>
                <c:pt idx="60">
                  <c:v>4.6003016591251888E-2</c:v>
                </c:pt>
                <c:pt idx="61">
                  <c:v>4.6757164404223228E-2</c:v>
                </c:pt>
                <c:pt idx="62">
                  <c:v>4.7511312217194568E-2</c:v>
                </c:pt>
                <c:pt idx="63">
                  <c:v>4.8265460030165915E-2</c:v>
                </c:pt>
                <c:pt idx="64">
                  <c:v>4.9019607843137254E-2</c:v>
                </c:pt>
                <c:pt idx="65">
                  <c:v>4.9773755656108594E-2</c:v>
                </c:pt>
                <c:pt idx="66">
                  <c:v>5.0527903469079941E-2</c:v>
                </c:pt>
                <c:pt idx="67">
                  <c:v>5.128205128205128E-2</c:v>
                </c:pt>
                <c:pt idx="68">
                  <c:v>5.2036199095022627E-2</c:v>
                </c:pt>
                <c:pt idx="69">
                  <c:v>5.2790346907993967E-2</c:v>
                </c:pt>
                <c:pt idx="70">
                  <c:v>5.3544494720965306E-2</c:v>
                </c:pt>
                <c:pt idx="71">
                  <c:v>5.4298642533936653E-2</c:v>
                </c:pt>
                <c:pt idx="72">
                  <c:v>5.5052790346907993E-2</c:v>
                </c:pt>
                <c:pt idx="73">
                  <c:v>5.5806938159879339E-2</c:v>
                </c:pt>
                <c:pt idx="74">
                  <c:v>5.6561085972850679E-2</c:v>
                </c:pt>
                <c:pt idx="75">
                  <c:v>5.7315233785822019E-2</c:v>
                </c:pt>
                <c:pt idx="76">
                  <c:v>5.8069381598793365E-2</c:v>
                </c:pt>
                <c:pt idx="77">
                  <c:v>5.8823529411764705E-2</c:v>
                </c:pt>
                <c:pt idx="78">
                  <c:v>5.9577677224736052E-2</c:v>
                </c:pt>
                <c:pt idx="79">
                  <c:v>6.0331825037707391E-2</c:v>
                </c:pt>
                <c:pt idx="80">
                  <c:v>6.1085972850678731E-2</c:v>
                </c:pt>
                <c:pt idx="81">
                  <c:v>6.1840120663650078E-2</c:v>
                </c:pt>
                <c:pt idx="82">
                  <c:v>6.2594268476621417E-2</c:v>
                </c:pt>
                <c:pt idx="83">
                  <c:v>6.3348416289592757E-2</c:v>
                </c:pt>
                <c:pt idx="84">
                  <c:v>6.4102564102564097E-2</c:v>
                </c:pt>
                <c:pt idx="85">
                  <c:v>6.485671191553545E-2</c:v>
                </c:pt>
                <c:pt idx="86">
                  <c:v>6.561085972850679E-2</c:v>
                </c:pt>
                <c:pt idx="87">
                  <c:v>6.636500754147813E-2</c:v>
                </c:pt>
                <c:pt idx="88">
                  <c:v>6.711915535444947E-2</c:v>
                </c:pt>
                <c:pt idx="89">
                  <c:v>6.7873303167420809E-2</c:v>
                </c:pt>
                <c:pt idx="90">
                  <c:v>6.8627450980392163E-2</c:v>
                </c:pt>
                <c:pt idx="91">
                  <c:v>6.9381598793363503E-2</c:v>
                </c:pt>
                <c:pt idx="92">
                  <c:v>7.0135746606334842E-2</c:v>
                </c:pt>
                <c:pt idx="93">
                  <c:v>7.0889894419306182E-2</c:v>
                </c:pt>
                <c:pt idx="94">
                  <c:v>7.1644042232277522E-2</c:v>
                </c:pt>
                <c:pt idx="95">
                  <c:v>7.2398190045248875E-2</c:v>
                </c:pt>
                <c:pt idx="96">
                  <c:v>7.3152337858220215E-2</c:v>
                </c:pt>
                <c:pt idx="97">
                  <c:v>7.3906485671191555E-2</c:v>
                </c:pt>
                <c:pt idx="98">
                  <c:v>7.4660633484162894E-2</c:v>
                </c:pt>
                <c:pt idx="99">
                  <c:v>7.5414781297134234E-2</c:v>
                </c:pt>
                <c:pt idx="100">
                  <c:v>7.6168929110105574E-2</c:v>
                </c:pt>
                <c:pt idx="101">
                  <c:v>7.6923076923076927E-2</c:v>
                </c:pt>
                <c:pt idx="102">
                  <c:v>7.7677224736048267E-2</c:v>
                </c:pt>
                <c:pt idx="103">
                  <c:v>7.8431372549019607E-2</c:v>
                </c:pt>
                <c:pt idx="104">
                  <c:v>7.9185520361990946E-2</c:v>
                </c:pt>
                <c:pt idx="105">
                  <c:v>7.9939668174962286E-2</c:v>
                </c:pt>
                <c:pt idx="106">
                  <c:v>8.069381598793364E-2</c:v>
                </c:pt>
                <c:pt idx="107">
                  <c:v>8.1447963800904979E-2</c:v>
                </c:pt>
                <c:pt idx="108">
                  <c:v>8.2202111613876319E-2</c:v>
                </c:pt>
                <c:pt idx="109">
                  <c:v>8.2956259426847659E-2</c:v>
                </c:pt>
                <c:pt idx="110">
                  <c:v>8.3710407239818999E-2</c:v>
                </c:pt>
                <c:pt idx="111">
                  <c:v>8.4464555052790352E-2</c:v>
                </c:pt>
                <c:pt idx="112">
                  <c:v>8.5218702865761692E-2</c:v>
                </c:pt>
                <c:pt idx="113">
                  <c:v>8.5972850678733032E-2</c:v>
                </c:pt>
                <c:pt idx="114">
                  <c:v>8.6726998491704371E-2</c:v>
                </c:pt>
                <c:pt idx="115">
                  <c:v>8.7481146304675711E-2</c:v>
                </c:pt>
                <c:pt idx="116">
                  <c:v>8.8235294117647065E-2</c:v>
                </c:pt>
                <c:pt idx="117">
                  <c:v>8.8989441930618404E-2</c:v>
                </c:pt>
                <c:pt idx="118">
                  <c:v>8.9743589743589744E-2</c:v>
                </c:pt>
                <c:pt idx="119">
                  <c:v>9.0497737556561084E-2</c:v>
                </c:pt>
                <c:pt idx="120">
                  <c:v>9.1251885369532423E-2</c:v>
                </c:pt>
                <c:pt idx="121">
                  <c:v>9.2006033182503777E-2</c:v>
                </c:pt>
                <c:pt idx="122">
                  <c:v>9.2760180995475117E-2</c:v>
                </c:pt>
                <c:pt idx="123">
                  <c:v>9.3514328808446456E-2</c:v>
                </c:pt>
                <c:pt idx="124">
                  <c:v>9.4268476621417796E-2</c:v>
                </c:pt>
                <c:pt idx="125">
                  <c:v>9.5022624434389136E-2</c:v>
                </c:pt>
                <c:pt idx="126">
                  <c:v>9.5776772247360489E-2</c:v>
                </c:pt>
                <c:pt idx="127">
                  <c:v>9.6530920060331829E-2</c:v>
                </c:pt>
                <c:pt idx="128">
                  <c:v>9.7285067873303169E-2</c:v>
                </c:pt>
                <c:pt idx="129">
                  <c:v>9.8039215686274508E-2</c:v>
                </c:pt>
                <c:pt idx="130">
                  <c:v>9.8793363499245848E-2</c:v>
                </c:pt>
                <c:pt idx="131">
                  <c:v>9.9547511312217188E-2</c:v>
                </c:pt>
                <c:pt idx="132">
                  <c:v>0.10030165912518854</c:v>
                </c:pt>
                <c:pt idx="133">
                  <c:v>0.10105580693815988</c:v>
                </c:pt>
                <c:pt idx="134">
                  <c:v>0.10180995475113122</c:v>
                </c:pt>
                <c:pt idx="135">
                  <c:v>0.10256410256410256</c:v>
                </c:pt>
                <c:pt idx="136">
                  <c:v>0.1033182503770739</c:v>
                </c:pt>
                <c:pt idx="137">
                  <c:v>0.10407239819004525</c:v>
                </c:pt>
                <c:pt idx="138">
                  <c:v>0.10482654600301659</c:v>
                </c:pt>
                <c:pt idx="139">
                  <c:v>0.10558069381598793</c:v>
                </c:pt>
                <c:pt idx="140">
                  <c:v>0.10633484162895927</c:v>
                </c:pt>
                <c:pt idx="141">
                  <c:v>0.10708898944193061</c:v>
                </c:pt>
                <c:pt idx="142">
                  <c:v>0.10784313725490197</c:v>
                </c:pt>
                <c:pt idx="143">
                  <c:v>0.10859728506787331</c:v>
                </c:pt>
                <c:pt idx="144">
                  <c:v>0.10935143288084465</c:v>
                </c:pt>
                <c:pt idx="145">
                  <c:v>0.11010558069381599</c:v>
                </c:pt>
                <c:pt idx="146">
                  <c:v>0.11085972850678733</c:v>
                </c:pt>
                <c:pt idx="147">
                  <c:v>0.11161387631975868</c:v>
                </c:pt>
                <c:pt idx="148">
                  <c:v>0.11236802413273002</c:v>
                </c:pt>
                <c:pt idx="149">
                  <c:v>0.11312217194570136</c:v>
                </c:pt>
                <c:pt idx="150">
                  <c:v>0.1138763197586727</c:v>
                </c:pt>
                <c:pt idx="151">
                  <c:v>0.11463046757164404</c:v>
                </c:pt>
                <c:pt idx="152">
                  <c:v>0.11538461538461539</c:v>
                </c:pt>
                <c:pt idx="153">
                  <c:v>0.11613876319758673</c:v>
                </c:pt>
                <c:pt idx="154">
                  <c:v>0.11689291101055807</c:v>
                </c:pt>
                <c:pt idx="155">
                  <c:v>0.11764705882352941</c:v>
                </c:pt>
                <c:pt idx="156">
                  <c:v>0.11840120663650075</c:v>
                </c:pt>
                <c:pt idx="157">
                  <c:v>0.1191553544494721</c:v>
                </c:pt>
                <c:pt idx="158">
                  <c:v>0.11990950226244344</c:v>
                </c:pt>
                <c:pt idx="159">
                  <c:v>0.12066365007541478</c:v>
                </c:pt>
                <c:pt idx="160">
                  <c:v>0.12141779788838612</c:v>
                </c:pt>
                <c:pt idx="161">
                  <c:v>0.12217194570135746</c:v>
                </c:pt>
                <c:pt idx="162">
                  <c:v>0.1229260935143288</c:v>
                </c:pt>
                <c:pt idx="163">
                  <c:v>0.12368024132730016</c:v>
                </c:pt>
                <c:pt idx="164">
                  <c:v>0.1244343891402715</c:v>
                </c:pt>
                <c:pt idx="165">
                  <c:v>0.12518853695324283</c:v>
                </c:pt>
                <c:pt idx="166">
                  <c:v>0.12594268476621417</c:v>
                </c:pt>
                <c:pt idx="167">
                  <c:v>0.12669683257918551</c:v>
                </c:pt>
                <c:pt idx="168">
                  <c:v>0.12745098039215685</c:v>
                </c:pt>
                <c:pt idx="169">
                  <c:v>0.12820512820512819</c:v>
                </c:pt>
                <c:pt idx="170">
                  <c:v>0.12895927601809956</c:v>
                </c:pt>
                <c:pt idx="171">
                  <c:v>0.1297134238310709</c:v>
                </c:pt>
                <c:pt idx="172">
                  <c:v>0.13046757164404224</c:v>
                </c:pt>
                <c:pt idx="173">
                  <c:v>0.13122171945701358</c:v>
                </c:pt>
                <c:pt idx="174">
                  <c:v>0.13197586726998492</c:v>
                </c:pt>
                <c:pt idx="175">
                  <c:v>0.13273001508295626</c:v>
                </c:pt>
                <c:pt idx="176">
                  <c:v>0.1334841628959276</c:v>
                </c:pt>
                <c:pt idx="177">
                  <c:v>0.13423831070889894</c:v>
                </c:pt>
                <c:pt idx="178">
                  <c:v>0.13499245852187028</c:v>
                </c:pt>
                <c:pt idx="179">
                  <c:v>0.13574660633484162</c:v>
                </c:pt>
                <c:pt idx="180">
                  <c:v>0.13650075414781296</c:v>
                </c:pt>
                <c:pt idx="181">
                  <c:v>0.13725490196078433</c:v>
                </c:pt>
                <c:pt idx="182">
                  <c:v>0.13800904977375567</c:v>
                </c:pt>
                <c:pt idx="183">
                  <c:v>0.13876319758672701</c:v>
                </c:pt>
                <c:pt idx="184">
                  <c:v>0.13951734539969834</c:v>
                </c:pt>
                <c:pt idx="185">
                  <c:v>0.14027149321266968</c:v>
                </c:pt>
                <c:pt idx="186">
                  <c:v>0.14102564102564102</c:v>
                </c:pt>
                <c:pt idx="187">
                  <c:v>0.14177978883861236</c:v>
                </c:pt>
                <c:pt idx="188">
                  <c:v>0.1425339366515837</c:v>
                </c:pt>
                <c:pt idx="189">
                  <c:v>0.14328808446455504</c:v>
                </c:pt>
                <c:pt idx="190">
                  <c:v>0.14404223227752638</c:v>
                </c:pt>
                <c:pt idx="191">
                  <c:v>0.14479638009049775</c:v>
                </c:pt>
                <c:pt idx="192">
                  <c:v>0.14555052790346909</c:v>
                </c:pt>
                <c:pt idx="193">
                  <c:v>0.14630467571644043</c:v>
                </c:pt>
                <c:pt idx="194">
                  <c:v>0.14705882352941177</c:v>
                </c:pt>
                <c:pt idx="195">
                  <c:v>0.14781297134238311</c:v>
                </c:pt>
                <c:pt idx="196">
                  <c:v>0.14856711915535445</c:v>
                </c:pt>
                <c:pt idx="197">
                  <c:v>0.14932126696832579</c:v>
                </c:pt>
                <c:pt idx="198">
                  <c:v>0.15007541478129713</c:v>
                </c:pt>
                <c:pt idx="199">
                  <c:v>0.15082956259426847</c:v>
                </c:pt>
                <c:pt idx="200">
                  <c:v>0.15158371040723981</c:v>
                </c:pt>
                <c:pt idx="201">
                  <c:v>0.15233785822021115</c:v>
                </c:pt>
                <c:pt idx="202">
                  <c:v>0.15309200603318251</c:v>
                </c:pt>
                <c:pt idx="203">
                  <c:v>0.15384615384615385</c:v>
                </c:pt>
                <c:pt idx="204">
                  <c:v>0.15460030165912519</c:v>
                </c:pt>
                <c:pt idx="205">
                  <c:v>0.15535444947209653</c:v>
                </c:pt>
                <c:pt idx="206">
                  <c:v>0.15610859728506787</c:v>
                </c:pt>
                <c:pt idx="207">
                  <c:v>0.15686274509803921</c:v>
                </c:pt>
                <c:pt idx="208">
                  <c:v>0.15761689291101055</c:v>
                </c:pt>
                <c:pt idx="209">
                  <c:v>0.15837104072398189</c:v>
                </c:pt>
                <c:pt idx="210">
                  <c:v>0.15912518853695323</c:v>
                </c:pt>
                <c:pt idx="211">
                  <c:v>0.15987933634992457</c:v>
                </c:pt>
                <c:pt idx="212">
                  <c:v>0.16063348416289594</c:v>
                </c:pt>
                <c:pt idx="213">
                  <c:v>0.16138763197586728</c:v>
                </c:pt>
                <c:pt idx="214">
                  <c:v>0.16214177978883862</c:v>
                </c:pt>
                <c:pt idx="215">
                  <c:v>0.16289592760180996</c:v>
                </c:pt>
                <c:pt idx="216">
                  <c:v>0.1636500754147813</c:v>
                </c:pt>
                <c:pt idx="217">
                  <c:v>0.16440422322775264</c:v>
                </c:pt>
                <c:pt idx="218">
                  <c:v>0.16515837104072398</c:v>
                </c:pt>
                <c:pt idx="219">
                  <c:v>0.16591251885369532</c:v>
                </c:pt>
                <c:pt idx="220">
                  <c:v>0.16666666666666666</c:v>
                </c:pt>
                <c:pt idx="221">
                  <c:v>0.167420814479638</c:v>
                </c:pt>
                <c:pt idx="222">
                  <c:v>0.16817496229260936</c:v>
                </c:pt>
                <c:pt idx="223">
                  <c:v>0.1689291101055807</c:v>
                </c:pt>
                <c:pt idx="224">
                  <c:v>0.16968325791855204</c:v>
                </c:pt>
                <c:pt idx="225">
                  <c:v>0.17043740573152338</c:v>
                </c:pt>
                <c:pt idx="226">
                  <c:v>0.17119155354449472</c:v>
                </c:pt>
                <c:pt idx="227">
                  <c:v>0.17194570135746606</c:v>
                </c:pt>
                <c:pt idx="228">
                  <c:v>0.1726998491704374</c:v>
                </c:pt>
                <c:pt idx="229">
                  <c:v>0.17345399698340874</c:v>
                </c:pt>
                <c:pt idx="230">
                  <c:v>0.17420814479638008</c:v>
                </c:pt>
                <c:pt idx="231">
                  <c:v>0.17496229260935142</c:v>
                </c:pt>
                <c:pt idx="232">
                  <c:v>0.17571644042232276</c:v>
                </c:pt>
                <c:pt idx="233">
                  <c:v>0.17647058823529413</c:v>
                </c:pt>
                <c:pt idx="234">
                  <c:v>0.17722473604826547</c:v>
                </c:pt>
                <c:pt idx="235">
                  <c:v>0.17797888386123681</c:v>
                </c:pt>
                <c:pt idx="236">
                  <c:v>0.17873303167420815</c:v>
                </c:pt>
                <c:pt idx="237">
                  <c:v>0.17948717948717949</c:v>
                </c:pt>
                <c:pt idx="238">
                  <c:v>0.18024132730015083</c:v>
                </c:pt>
                <c:pt idx="239">
                  <c:v>0.18099547511312217</c:v>
                </c:pt>
                <c:pt idx="240">
                  <c:v>0.18174962292609351</c:v>
                </c:pt>
                <c:pt idx="241">
                  <c:v>0.18250377073906485</c:v>
                </c:pt>
                <c:pt idx="242">
                  <c:v>0.18325791855203619</c:v>
                </c:pt>
                <c:pt idx="243">
                  <c:v>0.18401206636500755</c:v>
                </c:pt>
                <c:pt idx="244">
                  <c:v>0.18476621417797889</c:v>
                </c:pt>
                <c:pt idx="245">
                  <c:v>0.18552036199095023</c:v>
                </c:pt>
                <c:pt idx="246">
                  <c:v>0.18627450980392157</c:v>
                </c:pt>
                <c:pt idx="247">
                  <c:v>0.18702865761689291</c:v>
                </c:pt>
                <c:pt idx="248">
                  <c:v>0.18778280542986425</c:v>
                </c:pt>
                <c:pt idx="249">
                  <c:v>0.18853695324283559</c:v>
                </c:pt>
                <c:pt idx="250">
                  <c:v>0.18929110105580693</c:v>
                </c:pt>
                <c:pt idx="251">
                  <c:v>0.19004524886877827</c:v>
                </c:pt>
                <c:pt idx="252">
                  <c:v>0.19079939668174961</c:v>
                </c:pt>
                <c:pt idx="253">
                  <c:v>0.19155354449472098</c:v>
                </c:pt>
                <c:pt idx="254">
                  <c:v>0.19230769230769232</c:v>
                </c:pt>
                <c:pt idx="255">
                  <c:v>0.19306184012066366</c:v>
                </c:pt>
                <c:pt idx="256">
                  <c:v>0.193815987933635</c:v>
                </c:pt>
                <c:pt idx="257">
                  <c:v>0.19457013574660634</c:v>
                </c:pt>
                <c:pt idx="258">
                  <c:v>0.19532428355957768</c:v>
                </c:pt>
                <c:pt idx="259">
                  <c:v>0.19607843137254902</c:v>
                </c:pt>
                <c:pt idx="260">
                  <c:v>0.19683257918552036</c:v>
                </c:pt>
                <c:pt idx="261">
                  <c:v>0.1975867269984917</c:v>
                </c:pt>
                <c:pt idx="262">
                  <c:v>0.19834087481146304</c:v>
                </c:pt>
                <c:pt idx="263">
                  <c:v>0.19909502262443438</c:v>
                </c:pt>
                <c:pt idx="264">
                  <c:v>0.19984917043740574</c:v>
                </c:pt>
                <c:pt idx="265">
                  <c:v>0.20060331825037708</c:v>
                </c:pt>
                <c:pt idx="266">
                  <c:v>0.20135746606334842</c:v>
                </c:pt>
                <c:pt idx="267">
                  <c:v>0.20211161387631976</c:v>
                </c:pt>
                <c:pt idx="268">
                  <c:v>0.2028657616892911</c:v>
                </c:pt>
                <c:pt idx="269">
                  <c:v>0.20361990950226244</c:v>
                </c:pt>
                <c:pt idx="270">
                  <c:v>0.20437405731523378</c:v>
                </c:pt>
                <c:pt idx="271">
                  <c:v>0.20512820512820512</c:v>
                </c:pt>
                <c:pt idx="272">
                  <c:v>0.20588235294117646</c:v>
                </c:pt>
                <c:pt idx="273">
                  <c:v>0.2066365007541478</c:v>
                </c:pt>
                <c:pt idx="274">
                  <c:v>0.20739064856711917</c:v>
                </c:pt>
                <c:pt idx="275">
                  <c:v>0.20814479638009051</c:v>
                </c:pt>
                <c:pt idx="276">
                  <c:v>0.20889894419306185</c:v>
                </c:pt>
                <c:pt idx="277">
                  <c:v>0.20965309200603319</c:v>
                </c:pt>
                <c:pt idx="278">
                  <c:v>0.21040723981900453</c:v>
                </c:pt>
                <c:pt idx="279">
                  <c:v>0.21116138763197587</c:v>
                </c:pt>
                <c:pt idx="280">
                  <c:v>0.21191553544494721</c:v>
                </c:pt>
                <c:pt idx="281">
                  <c:v>0.21266968325791855</c:v>
                </c:pt>
                <c:pt idx="282">
                  <c:v>0.21342383107088989</c:v>
                </c:pt>
                <c:pt idx="283">
                  <c:v>0.21417797888386123</c:v>
                </c:pt>
                <c:pt idx="284">
                  <c:v>0.21493212669683259</c:v>
                </c:pt>
                <c:pt idx="285">
                  <c:v>0.21568627450980393</c:v>
                </c:pt>
                <c:pt idx="286">
                  <c:v>0.21644042232277527</c:v>
                </c:pt>
                <c:pt idx="287">
                  <c:v>0.21719457013574661</c:v>
                </c:pt>
                <c:pt idx="288">
                  <c:v>0.21794871794871795</c:v>
                </c:pt>
                <c:pt idx="289">
                  <c:v>0.21870286576168929</c:v>
                </c:pt>
                <c:pt idx="290">
                  <c:v>0.21945701357466063</c:v>
                </c:pt>
                <c:pt idx="291">
                  <c:v>0.22021116138763197</c:v>
                </c:pt>
                <c:pt idx="292">
                  <c:v>0.22096530920060331</c:v>
                </c:pt>
                <c:pt idx="293">
                  <c:v>0.22171945701357465</c:v>
                </c:pt>
                <c:pt idx="294">
                  <c:v>0.22247360482654599</c:v>
                </c:pt>
                <c:pt idx="295">
                  <c:v>0.22322775263951736</c:v>
                </c:pt>
                <c:pt idx="296">
                  <c:v>0.2239819004524887</c:v>
                </c:pt>
                <c:pt idx="297">
                  <c:v>0.22473604826546004</c:v>
                </c:pt>
                <c:pt idx="298">
                  <c:v>0.22549019607843138</c:v>
                </c:pt>
                <c:pt idx="299">
                  <c:v>0.22624434389140272</c:v>
                </c:pt>
                <c:pt idx="300">
                  <c:v>0.22699849170437406</c:v>
                </c:pt>
                <c:pt idx="301">
                  <c:v>0.2277526395173454</c:v>
                </c:pt>
                <c:pt idx="302">
                  <c:v>0.22850678733031674</c:v>
                </c:pt>
                <c:pt idx="303">
                  <c:v>0.22926093514328807</c:v>
                </c:pt>
                <c:pt idx="304">
                  <c:v>0.23001508295625941</c:v>
                </c:pt>
                <c:pt idx="305">
                  <c:v>0.23076923076923078</c:v>
                </c:pt>
                <c:pt idx="306">
                  <c:v>0.23152337858220212</c:v>
                </c:pt>
                <c:pt idx="307">
                  <c:v>0.23227752639517346</c:v>
                </c:pt>
                <c:pt idx="308">
                  <c:v>0.2330316742081448</c:v>
                </c:pt>
                <c:pt idx="309">
                  <c:v>0.23378582202111614</c:v>
                </c:pt>
                <c:pt idx="310">
                  <c:v>0.23453996983408748</c:v>
                </c:pt>
                <c:pt idx="311">
                  <c:v>0.23529411764705882</c:v>
                </c:pt>
                <c:pt idx="312">
                  <c:v>0.23604826546003016</c:v>
                </c:pt>
                <c:pt idx="313">
                  <c:v>0.2368024132730015</c:v>
                </c:pt>
                <c:pt idx="314">
                  <c:v>0.23755656108597284</c:v>
                </c:pt>
                <c:pt idx="315">
                  <c:v>0.23831070889894421</c:v>
                </c:pt>
                <c:pt idx="316">
                  <c:v>0.23906485671191555</c:v>
                </c:pt>
                <c:pt idx="317">
                  <c:v>0.23981900452488689</c:v>
                </c:pt>
                <c:pt idx="318">
                  <c:v>0.24057315233785823</c:v>
                </c:pt>
                <c:pt idx="319">
                  <c:v>0.24132730015082957</c:v>
                </c:pt>
                <c:pt idx="320">
                  <c:v>0.24208144796380091</c:v>
                </c:pt>
                <c:pt idx="321">
                  <c:v>0.24283559577677225</c:v>
                </c:pt>
                <c:pt idx="322">
                  <c:v>0.24358974358974358</c:v>
                </c:pt>
                <c:pt idx="323">
                  <c:v>0.24434389140271492</c:v>
                </c:pt>
                <c:pt idx="324">
                  <c:v>0.24509803921568626</c:v>
                </c:pt>
                <c:pt idx="325">
                  <c:v>0.2458521870286576</c:v>
                </c:pt>
                <c:pt idx="326">
                  <c:v>0.24660633484162897</c:v>
                </c:pt>
                <c:pt idx="327">
                  <c:v>0.24736048265460031</c:v>
                </c:pt>
                <c:pt idx="328">
                  <c:v>0.24811463046757165</c:v>
                </c:pt>
                <c:pt idx="329">
                  <c:v>0.24886877828054299</c:v>
                </c:pt>
                <c:pt idx="330">
                  <c:v>0.24962292609351433</c:v>
                </c:pt>
                <c:pt idx="331">
                  <c:v>0.25037707390648567</c:v>
                </c:pt>
                <c:pt idx="332">
                  <c:v>0.25113122171945701</c:v>
                </c:pt>
                <c:pt idx="333">
                  <c:v>0.25188536953242835</c:v>
                </c:pt>
                <c:pt idx="334">
                  <c:v>0.25263951734539969</c:v>
                </c:pt>
                <c:pt idx="335">
                  <c:v>0.25339366515837103</c:v>
                </c:pt>
                <c:pt idx="336">
                  <c:v>0.25414781297134237</c:v>
                </c:pt>
                <c:pt idx="337">
                  <c:v>0.25490196078431371</c:v>
                </c:pt>
                <c:pt idx="338">
                  <c:v>0.25565610859728505</c:v>
                </c:pt>
                <c:pt idx="339">
                  <c:v>0.25641025641025639</c:v>
                </c:pt>
                <c:pt idx="340">
                  <c:v>0.25716440422322773</c:v>
                </c:pt>
                <c:pt idx="341">
                  <c:v>0.25791855203619912</c:v>
                </c:pt>
                <c:pt idx="342">
                  <c:v>0.25867269984917046</c:v>
                </c:pt>
                <c:pt idx="343">
                  <c:v>0.2594268476621418</c:v>
                </c:pt>
                <c:pt idx="344">
                  <c:v>0.26018099547511314</c:v>
                </c:pt>
                <c:pt idx="345">
                  <c:v>0.26093514328808448</c:v>
                </c:pt>
                <c:pt idx="346">
                  <c:v>0.26168929110105582</c:v>
                </c:pt>
                <c:pt idx="347">
                  <c:v>0.26244343891402716</c:v>
                </c:pt>
                <c:pt idx="348">
                  <c:v>0.2631975867269985</c:v>
                </c:pt>
                <c:pt idx="349">
                  <c:v>0.26395173453996984</c:v>
                </c:pt>
                <c:pt idx="350">
                  <c:v>0.26470588235294118</c:v>
                </c:pt>
                <c:pt idx="351">
                  <c:v>0.26546003016591252</c:v>
                </c:pt>
                <c:pt idx="352">
                  <c:v>0.26621417797888386</c:v>
                </c:pt>
                <c:pt idx="353">
                  <c:v>0.2669683257918552</c:v>
                </c:pt>
                <c:pt idx="354">
                  <c:v>0.26772247360482654</c:v>
                </c:pt>
                <c:pt idx="355">
                  <c:v>0.26847662141779788</c:v>
                </c:pt>
                <c:pt idx="356">
                  <c:v>0.26923076923076922</c:v>
                </c:pt>
                <c:pt idx="357">
                  <c:v>0.26998491704374056</c:v>
                </c:pt>
                <c:pt idx="358">
                  <c:v>0.2707390648567119</c:v>
                </c:pt>
                <c:pt idx="359">
                  <c:v>0.27149321266968324</c:v>
                </c:pt>
                <c:pt idx="360">
                  <c:v>0.27224736048265458</c:v>
                </c:pt>
                <c:pt idx="361">
                  <c:v>0.27300150829562592</c:v>
                </c:pt>
                <c:pt idx="362">
                  <c:v>0.27375565610859731</c:v>
                </c:pt>
                <c:pt idx="363">
                  <c:v>0.27450980392156865</c:v>
                </c:pt>
                <c:pt idx="364">
                  <c:v>0.27526395173453999</c:v>
                </c:pt>
                <c:pt idx="365">
                  <c:v>0.27601809954751133</c:v>
                </c:pt>
                <c:pt idx="366">
                  <c:v>0.27677224736048267</c:v>
                </c:pt>
                <c:pt idx="367">
                  <c:v>0.27752639517345401</c:v>
                </c:pt>
                <c:pt idx="368">
                  <c:v>0.27828054298642535</c:v>
                </c:pt>
                <c:pt idx="369">
                  <c:v>0.27903469079939669</c:v>
                </c:pt>
                <c:pt idx="370">
                  <c:v>0.27978883861236803</c:v>
                </c:pt>
                <c:pt idx="371">
                  <c:v>0.28054298642533937</c:v>
                </c:pt>
                <c:pt idx="372">
                  <c:v>0.28129713423831071</c:v>
                </c:pt>
                <c:pt idx="373">
                  <c:v>0.28205128205128205</c:v>
                </c:pt>
                <c:pt idx="374">
                  <c:v>0.28280542986425339</c:v>
                </c:pt>
                <c:pt idx="375">
                  <c:v>0.28355957767722473</c:v>
                </c:pt>
                <c:pt idx="376">
                  <c:v>0.28431372549019607</c:v>
                </c:pt>
                <c:pt idx="377">
                  <c:v>0.28506787330316741</c:v>
                </c:pt>
                <c:pt idx="378">
                  <c:v>0.28582202111613875</c:v>
                </c:pt>
                <c:pt idx="379">
                  <c:v>0.28657616892911009</c:v>
                </c:pt>
                <c:pt idx="380">
                  <c:v>0.28733031674208143</c:v>
                </c:pt>
                <c:pt idx="381">
                  <c:v>0.28808446455505277</c:v>
                </c:pt>
                <c:pt idx="382">
                  <c:v>0.28883861236802411</c:v>
                </c:pt>
                <c:pt idx="383">
                  <c:v>0.2895927601809955</c:v>
                </c:pt>
                <c:pt idx="384">
                  <c:v>0.29034690799396684</c:v>
                </c:pt>
                <c:pt idx="385">
                  <c:v>0.29110105580693818</c:v>
                </c:pt>
                <c:pt idx="386">
                  <c:v>0.29185520361990952</c:v>
                </c:pt>
                <c:pt idx="387">
                  <c:v>0.29260935143288086</c:v>
                </c:pt>
                <c:pt idx="388">
                  <c:v>0.2933634992458522</c:v>
                </c:pt>
                <c:pt idx="389">
                  <c:v>0.29411764705882354</c:v>
                </c:pt>
                <c:pt idx="390">
                  <c:v>0.29487179487179488</c:v>
                </c:pt>
                <c:pt idx="391">
                  <c:v>0.29562594268476622</c:v>
                </c:pt>
                <c:pt idx="392">
                  <c:v>0.29638009049773756</c:v>
                </c:pt>
                <c:pt idx="393">
                  <c:v>0.2971342383107089</c:v>
                </c:pt>
                <c:pt idx="394">
                  <c:v>0.29788838612368024</c:v>
                </c:pt>
                <c:pt idx="395">
                  <c:v>0.29864253393665158</c:v>
                </c:pt>
                <c:pt idx="396">
                  <c:v>0.29939668174962292</c:v>
                </c:pt>
                <c:pt idx="397">
                  <c:v>0.30015082956259426</c:v>
                </c:pt>
                <c:pt idx="398">
                  <c:v>0.3009049773755656</c:v>
                </c:pt>
                <c:pt idx="399">
                  <c:v>0.30165912518853694</c:v>
                </c:pt>
                <c:pt idx="400">
                  <c:v>0.30241327300150828</c:v>
                </c:pt>
                <c:pt idx="401">
                  <c:v>0.30316742081447962</c:v>
                </c:pt>
                <c:pt idx="402">
                  <c:v>0.30392156862745096</c:v>
                </c:pt>
                <c:pt idx="403">
                  <c:v>0.3046757164404223</c:v>
                </c:pt>
                <c:pt idx="404">
                  <c:v>0.30542986425339369</c:v>
                </c:pt>
                <c:pt idx="405">
                  <c:v>0.30618401206636503</c:v>
                </c:pt>
                <c:pt idx="406">
                  <c:v>0.30693815987933637</c:v>
                </c:pt>
                <c:pt idx="407">
                  <c:v>0.30769230769230771</c:v>
                </c:pt>
                <c:pt idx="408">
                  <c:v>0.30844645550527905</c:v>
                </c:pt>
                <c:pt idx="409">
                  <c:v>0.30920060331825039</c:v>
                </c:pt>
                <c:pt idx="410">
                  <c:v>0.30995475113122173</c:v>
                </c:pt>
                <c:pt idx="411">
                  <c:v>0.31070889894419307</c:v>
                </c:pt>
                <c:pt idx="412">
                  <c:v>0.31146304675716441</c:v>
                </c:pt>
                <c:pt idx="413">
                  <c:v>0.31221719457013575</c:v>
                </c:pt>
                <c:pt idx="414">
                  <c:v>0.31297134238310709</c:v>
                </c:pt>
                <c:pt idx="415">
                  <c:v>0.31372549019607843</c:v>
                </c:pt>
                <c:pt idx="416">
                  <c:v>0.31447963800904977</c:v>
                </c:pt>
                <c:pt idx="417">
                  <c:v>0.31523378582202111</c:v>
                </c:pt>
                <c:pt idx="418">
                  <c:v>0.31598793363499245</c:v>
                </c:pt>
                <c:pt idx="419">
                  <c:v>0.31674208144796379</c:v>
                </c:pt>
                <c:pt idx="420">
                  <c:v>0.31749622926093513</c:v>
                </c:pt>
                <c:pt idx="421">
                  <c:v>0.31825037707390647</c:v>
                </c:pt>
                <c:pt idx="422">
                  <c:v>0.3190045248868778</c:v>
                </c:pt>
                <c:pt idx="423">
                  <c:v>0.31975867269984914</c:v>
                </c:pt>
                <c:pt idx="424">
                  <c:v>0.32051282051282054</c:v>
                </c:pt>
                <c:pt idx="425">
                  <c:v>0.32126696832579188</c:v>
                </c:pt>
                <c:pt idx="426">
                  <c:v>0.32202111613876322</c:v>
                </c:pt>
                <c:pt idx="427">
                  <c:v>0.32277526395173456</c:v>
                </c:pt>
                <c:pt idx="428">
                  <c:v>0.3235294117647059</c:v>
                </c:pt>
                <c:pt idx="429">
                  <c:v>0.32428355957767724</c:v>
                </c:pt>
                <c:pt idx="430">
                  <c:v>0.32503770739064858</c:v>
                </c:pt>
                <c:pt idx="431">
                  <c:v>0.32579185520361992</c:v>
                </c:pt>
                <c:pt idx="432">
                  <c:v>0.32654600301659126</c:v>
                </c:pt>
                <c:pt idx="433">
                  <c:v>0.3273001508295626</c:v>
                </c:pt>
                <c:pt idx="434">
                  <c:v>0.32805429864253394</c:v>
                </c:pt>
                <c:pt idx="435">
                  <c:v>0.32880844645550528</c:v>
                </c:pt>
                <c:pt idx="436">
                  <c:v>0.32956259426847662</c:v>
                </c:pt>
                <c:pt idx="437">
                  <c:v>0.33031674208144796</c:v>
                </c:pt>
                <c:pt idx="438">
                  <c:v>0.3310708898944193</c:v>
                </c:pt>
                <c:pt idx="439">
                  <c:v>0.33182503770739064</c:v>
                </c:pt>
                <c:pt idx="440">
                  <c:v>0.33257918552036198</c:v>
                </c:pt>
                <c:pt idx="441">
                  <c:v>0.33333333333333331</c:v>
                </c:pt>
                <c:pt idx="442">
                  <c:v>0.33408748114630465</c:v>
                </c:pt>
                <c:pt idx="443">
                  <c:v>0.33484162895927599</c:v>
                </c:pt>
                <c:pt idx="444">
                  <c:v>0.33559577677224733</c:v>
                </c:pt>
                <c:pt idx="445">
                  <c:v>0.33634992458521873</c:v>
                </c:pt>
                <c:pt idx="446">
                  <c:v>0.33710407239819007</c:v>
                </c:pt>
                <c:pt idx="447">
                  <c:v>0.33785822021116141</c:v>
                </c:pt>
                <c:pt idx="448">
                  <c:v>0.33861236802413275</c:v>
                </c:pt>
                <c:pt idx="449">
                  <c:v>0.33936651583710409</c:v>
                </c:pt>
                <c:pt idx="450">
                  <c:v>0.34012066365007543</c:v>
                </c:pt>
                <c:pt idx="451">
                  <c:v>0.34087481146304677</c:v>
                </c:pt>
                <c:pt idx="452">
                  <c:v>0.34162895927601811</c:v>
                </c:pt>
                <c:pt idx="453">
                  <c:v>0.34238310708898945</c:v>
                </c:pt>
                <c:pt idx="454">
                  <c:v>0.34313725490196079</c:v>
                </c:pt>
                <c:pt idx="455">
                  <c:v>0.34389140271493213</c:v>
                </c:pt>
                <c:pt idx="456">
                  <c:v>0.34464555052790347</c:v>
                </c:pt>
                <c:pt idx="457">
                  <c:v>0.34539969834087481</c:v>
                </c:pt>
                <c:pt idx="458">
                  <c:v>0.34615384615384615</c:v>
                </c:pt>
                <c:pt idx="459">
                  <c:v>0.34690799396681749</c:v>
                </c:pt>
                <c:pt idx="460">
                  <c:v>0.34766214177978882</c:v>
                </c:pt>
                <c:pt idx="461">
                  <c:v>0.34841628959276016</c:v>
                </c:pt>
                <c:pt idx="462">
                  <c:v>0.3491704374057315</c:v>
                </c:pt>
                <c:pt idx="463">
                  <c:v>0.34992458521870284</c:v>
                </c:pt>
                <c:pt idx="464">
                  <c:v>0.35067873303167418</c:v>
                </c:pt>
                <c:pt idx="465">
                  <c:v>0.35143288084464552</c:v>
                </c:pt>
                <c:pt idx="466">
                  <c:v>0.35218702865761692</c:v>
                </c:pt>
                <c:pt idx="467">
                  <c:v>0.35294117647058826</c:v>
                </c:pt>
                <c:pt idx="468">
                  <c:v>0.3536953242835596</c:v>
                </c:pt>
                <c:pt idx="469">
                  <c:v>0.35444947209653094</c:v>
                </c:pt>
                <c:pt idx="470">
                  <c:v>0.35520361990950228</c:v>
                </c:pt>
                <c:pt idx="471">
                  <c:v>0.35595776772247362</c:v>
                </c:pt>
                <c:pt idx="472">
                  <c:v>0.35671191553544496</c:v>
                </c:pt>
                <c:pt idx="473">
                  <c:v>0.3574660633484163</c:v>
                </c:pt>
                <c:pt idx="474">
                  <c:v>0.35822021116138764</c:v>
                </c:pt>
                <c:pt idx="475">
                  <c:v>0.35897435897435898</c:v>
                </c:pt>
                <c:pt idx="476">
                  <c:v>0.35972850678733032</c:v>
                </c:pt>
                <c:pt idx="477">
                  <c:v>0.36048265460030166</c:v>
                </c:pt>
                <c:pt idx="478">
                  <c:v>0.36123680241327299</c:v>
                </c:pt>
                <c:pt idx="479">
                  <c:v>0.36199095022624433</c:v>
                </c:pt>
                <c:pt idx="480">
                  <c:v>0.36274509803921567</c:v>
                </c:pt>
                <c:pt idx="481">
                  <c:v>0.36349924585218701</c:v>
                </c:pt>
                <c:pt idx="482">
                  <c:v>0.36425339366515835</c:v>
                </c:pt>
                <c:pt idx="483">
                  <c:v>0.36500754147812969</c:v>
                </c:pt>
                <c:pt idx="484">
                  <c:v>0.36576168929110103</c:v>
                </c:pt>
                <c:pt idx="485">
                  <c:v>0.36651583710407237</c:v>
                </c:pt>
                <c:pt idx="486">
                  <c:v>0.36726998491704377</c:v>
                </c:pt>
                <c:pt idx="487">
                  <c:v>0.36802413273001511</c:v>
                </c:pt>
                <c:pt idx="488">
                  <c:v>0.36877828054298645</c:v>
                </c:pt>
                <c:pt idx="489">
                  <c:v>0.36953242835595779</c:v>
                </c:pt>
                <c:pt idx="490">
                  <c:v>0.37028657616892913</c:v>
                </c:pt>
                <c:pt idx="491">
                  <c:v>0.37104072398190047</c:v>
                </c:pt>
                <c:pt idx="492">
                  <c:v>0.37179487179487181</c:v>
                </c:pt>
                <c:pt idx="493">
                  <c:v>0.37254901960784315</c:v>
                </c:pt>
                <c:pt idx="494">
                  <c:v>0.37330316742081449</c:v>
                </c:pt>
                <c:pt idx="495">
                  <c:v>0.37405731523378583</c:v>
                </c:pt>
                <c:pt idx="496">
                  <c:v>0.37481146304675717</c:v>
                </c:pt>
                <c:pt idx="497">
                  <c:v>0.3755656108597285</c:v>
                </c:pt>
                <c:pt idx="498">
                  <c:v>0.37631975867269984</c:v>
                </c:pt>
                <c:pt idx="499">
                  <c:v>0.37707390648567118</c:v>
                </c:pt>
                <c:pt idx="500">
                  <c:v>0.37782805429864252</c:v>
                </c:pt>
                <c:pt idx="501">
                  <c:v>0.37858220211161386</c:v>
                </c:pt>
                <c:pt idx="502">
                  <c:v>0.3793363499245852</c:v>
                </c:pt>
                <c:pt idx="503">
                  <c:v>0.38009049773755654</c:v>
                </c:pt>
                <c:pt idx="504">
                  <c:v>0.38084464555052788</c:v>
                </c:pt>
                <c:pt idx="505">
                  <c:v>0.38159879336349922</c:v>
                </c:pt>
                <c:pt idx="506">
                  <c:v>0.38235294117647056</c:v>
                </c:pt>
                <c:pt idx="507">
                  <c:v>0.38310708898944196</c:v>
                </c:pt>
                <c:pt idx="508">
                  <c:v>0.3838612368024133</c:v>
                </c:pt>
                <c:pt idx="509">
                  <c:v>0.38461538461538464</c:v>
                </c:pt>
                <c:pt idx="510">
                  <c:v>0.38536953242835598</c:v>
                </c:pt>
                <c:pt idx="511">
                  <c:v>0.38612368024132732</c:v>
                </c:pt>
                <c:pt idx="512">
                  <c:v>0.38687782805429866</c:v>
                </c:pt>
                <c:pt idx="513">
                  <c:v>0.38763197586727</c:v>
                </c:pt>
                <c:pt idx="514">
                  <c:v>0.38838612368024134</c:v>
                </c:pt>
                <c:pt idx="515">
                  <c:v>0.38914027149321267</c:v>
                </c:pt>
                <c:pt idx="516">
                  <c:v>0.38989441930618401</c:v>
                </c:pt>
                <c:pt idx="517">
                  <c:v>0.39064856711915535</c:v>
                </c:pt>
                <c:pt idx="518">
                  <c:v>0.39140271493212669</c:v>
                </c:pt>
                <c:pt idx="519">
                  <c:v>0.39215686274509803</c:v>
                </c:pt>
                <c:pt idx="520">
                  <c:v>0.39291101055806937</c:v>
                </c:pt>
                <c:pt idx="521">
                  <c:v>0.39366515837104071</c:v>
                </c:pt>
                <c:pt idx="522">
                  <c:v>0.39441930618401205</c:v>
                </c:pt>
                <c:pt idx="523">
                  <c:v>0.39517345399698339</c:v>
                </c:pt>
                <c:pt idx="524">
                  <c:v>0.39592760180995473</c:v>
                </c:pt>
                <c:pt idx="525">
                  <c:v>0.39668174962292607</c:v>
                </c:pt>
                <c:pt idx="526">
                  <c:v>0.39743589743589741</c:v>
                </c:pt>
                <c:pt idx="527">
                  <c:v>0.39819004524886875</c:v>
                </c:pt>
                <c:pt idx="528">
                  <c:v>0.39894419306184015</c:v>
                </c:pt>
                <c:pt idx="529">
                  <c:v>0.39969834087481149</c:v>
                </c:pt>
                <c:pt idx="530">
                  <c:v>0.40045248868778283</c:v>
                </c:pt>
                <c:pt idx="531">
                  <c:v>0.40120663650075417</c:v>
                </c:pt>
                <c:pt idx="532">
                  <c:v>0.40196078431372551</c:v>
                </c:pt>
                <c:pt idx="533">
                  <c:v>0.40271493212669685</c:v>
                </c:pt>
                <c:pt idx="534">
                  <c:v>0.40346907993966818</c:v>
                </c:pt>
                <c:pt idx="535">
                  <c:v>0.40422322775263952</c:v>
                </c:pt>
                <c:pt idx="536">
                  <c:v>0.40497737556561086</c:v>
                </c:pt>
                <c:pt idx="537">
                  <c:v>0.4057315233785822</c:v>
                </c:pt>
                <c:pt idx="538">
                  <c:v>0.40648567119155354</c:v>
                </c:pt>
                <c:pt idx="539">
                  <c:v>0.40723981900452488</c:v>
                </c:pt>
                <c:pt idx="540">
                  <c:v>0.40799396681749622</c:v>
                </c:pt>
                <c:pt idx="541">
                  <c:v>0.40874811463046756</c:v>
                </c:pt>
                <c:pt idx="542">
                  <c:v>0.4095022624434389</c:v>
                </c:pt>
                <c:pt idx="543">
                  <c:v>0.41025641025641024</c:v>
                </c:pt>
                <c:pt idx="544">
                  <c:v>0.41101055806938158</c:v>
                </c:pt>
                <c:pt idx="545">
                  <c:v>0.41176470588235292</c:v>
                </c:pt>
                <c:pt idx="546">
                  <c:v>0.41251885369532426</c:v>
                </c:pt>
                <c:pt idx="547">
                  <c:v>0.4132730015082956</c:v>
                </c:pt>
                <c:pt idx="548">
                  <c:v>0.41402714932126694</c:v>
                </c:pt>
                <c:pt idx="549">
                  <c:v>0.41478129713423834</c:v>
                </c:pt>
                <c:pt idx="550">
                  <c:v>0.41553544494720968</c:v>
                </c:pt>
                <c:pt idx="551">
                  <c:v>0.41628959276018102</c:v>
                </c:pt>
                <c:pt idx="552">
                  <c:v>0.41704374057315236</c:v>
                </c:pt>
                <c:pt idx="553">
                  <c:v>0.41779788838612369</c:v>
                </c:pt>
                <c:pt idx="554">
                  <c:v>0.41855203619909503</c:v>
                </c:pt>
                <c:pt idx="555">
                  <c:v>0.41930618401206637</c:v>
                </c:pt>
                <c:pt idx="556">
                  <c:v>0.42006033182503771</c:v>
                </c:pt>
                <c:pt idx="557">
                  <c:v>0.42081447963800905</c:v>
                </c:pt>
                <c:pt idx="558">
                  <c:v>0.42156862745098039</c:v>
                </c:pt>
                <c:pt idx="559">
                  <c:v>0.42232277526395173</c:v>
                </c:pt>
                <c:pt idx="560">
                  <c:v>0.42307692307692307</c:v>
                </c:pt>
                <c:pt idx="561">
                  <c:v>0.42383107088989441</c:v>
                </c:pt>
                <c:pt idx="562">
                  <c:v>0.42458521870286575</c:v>
                </c:pt>
                <c:pt idx="563">
                  <c:v>0.42533936651583709</c:v>
                </c:pt>
                <c:pt idx="564">
                  <c:v>0.42609351432880843</c:v>
                </c:pt>
                <c:pt idx="565">
                  <c:v>0.42684766214177977</c:v>
                </c:pt>
                <c:pt idx="566">
                  <c:v>0.42760180995475111</c:v>
                </c:pt>
                <c:pt idx="567">
                  <c:v>0.42835595776772245</c:v>
                </c:pt>
                <c:pt idx="568">
                  <c:v>0.42911010558069379</c:v>
                </c:pt>
                <c:pt idx="569">
                  <c:v>0.42986425339366519</c:v>
                </c:pt>
                <c:pt idx="570">
                  <c:v>0.43061840120663653</c:v>
                </c:pt>
                <c:pt idx="571">
                  <c:v>0.43137254901960786</c:v>
                </c:pt>
                <c:pt idx="572">
                  <c:v>0.4321266968325792</c:v>
                </c:pt>
                <c:pt idx="573">
                  <c:v>0.43288084464555054</c:v>
                </c:pt>
                <c:pt idx="574">
                  <c:v>0.43363499245852188</c:v>
                </c:pt>
                <c:pt idx="575">
                  <c:v>0.43438914027149322</c:v>
                </c:pt>
                <c:pt idx="576">
                  <c:v>0.43514328808446456</c:v>
                </c:pt>
                <c:pt idx="577">
                  <c:v>0.4358974358974359</c:v>
                </c:pt>
                <c:pt idx="578">
                  <c:v>0.43665158371040724</c:v>
                </c:pt>
                <c:pt idx="579">
                  <c:v>0.43740573152337858</c:v>
                </c:pt>
                <c:pt idx="580">
                  <c:v>0.43815987933634992</c:v>
                </c:pt>
                <c:pt idx="581">
                  <c:v>0.43891402714932126</c:v>
                </c:pt>
                <c:pt idx="582">
                  <c:v>0.4396681749622926</c:v>
                </c:pt>
                <c:pt idx="583">
                  <c:v>0.44042232277526394</c:v>
                </c:pt>
                <c:pt idx="584">
                  <c:v>0.44117647058823528</c:v>
                </c:pt>
                <c:pt idx="585">
                  <c:v>0.44193061840120662</c:v>
                </c:pt>
                <c:pt idx="586">
                  <c:v>0.44268476621417796</c:v>
                </c:pt>
                <c:pt idx="587">
                  <c:v>0.4434389140271493</c:v>
                </c:pt>
                <c:pt idx="588">
                  <c:v>0.44419306184012064</c:v>
                </c:pt>
                <c:pt idx="589">
                  <c:v>0.44494720965309198</c:v>
                </c:pt>
                <c:pt idx="590">
                  <c:v>0.44570135746606337</c:v>
                </c:pt>
                <c:pt idx="591">
                  <c:v>0.44645550527903471</c:v>
                </c:pt>
                <c:pt idx="592">
                  <c:v>0.44720965309200605</c:v>
                </c:pt>
                <c:pt idx="593">
                  <c:v>0.44796380090497739</c:v>
                </c:pt>
                <c:pt idx="594">
                  <c:v>0.44871794871794873</c:v>
                </c:pt>
                <c:pt idx="595">
                  <c:v>0.44947209653092007</c:v>
                </c:pt>
                <c:pt idx="596">
                  <c:v>0.45022624434389141</c:v>
                </c:pt>
                <c:pt idx="597">
                  <c:v>0.45098039215686275</c:v>
                </c:pt>
                <c:pt idx="598">
                  <c:v>0.45173453996983409</c:v>
                </c:pt>
                <c:pt idx="599">
                  <c:v>0.45248868778280543</c:v>
                </c:pt>
                <c:pt idx="600">
                  <c:v>0.45324283559577677</c:v>
                </c:pt>
                <c:pt idx="601">
                  <c:v>0.45399698340874811</c:v>
                </c:pt>
                <c:pt idx="602">
                  <c:v>0.45475113122171945</c:v>
                </c:pt>
                <c:pt idx="603">
                  <c:v>0.45550527903469079</c:v>
                </c:pt>
                <c:pt idx="604">
                  <c:v>0.45625942684766213</c:v>
                </c:pt>
                <c:pt idx="605">
                  <c:v>0.45701357466063347</c:v>
                </c:pt>
                <c:pt idx="606">
                  <c:v>0.45776772247360481</c:v>
                </c:pt>
                <c:pt idx="607">
                  <c:v>0.45852187028657615</c:v>
                </c:pt>
                <c:pt idx="608">
                  <c:v>0.45927601809954749</c:v>
                </c:pt>
                <c:pt idx="609">
                  <c:v>0.46003016591251883</c:v>
                </c:pt>
                <c:pt idx="610">
                  <c:v>0.46078431372549017</c:v>
                </c:pt>
                <c:pt idx="611">
                  <c:v>0.46153846153846156</c:v>
                </c:pt>
                <c:pt idx="612">
                  <c:v>0.4622926093514329</c:v>
                </c:pt>
                <c:pt idx="613">
                  <c:v>0.46304675716440424</c:v>
                </c:pt>
                <c:pt idx="614">
                  <c:v>0.46380090497737558</c:v>
                </c:pt>
                <c:pt idx="615">
                  <c:v>0.46455505279034692</c:v>
                </c:pt>
                <c:pt idx="616">
                  <c:v>0.46530920060331826</c:v>
                </c:pt>
                <c:pt idx="617">
                  <c:v>0.4660633484162896</c:v>
                </c:pt>
                <c:pt idx="618">
                  <c:v>0.46681749622926094</c:v>
                </c:pt>
                <c:pt idx="619">
                  <c:v>0.46757164404223228</c:v>
                </c:pt>
                <c:pt idx="620">
                  <c:v>0.46832579185520362</c:v>
                </c:pt>
                <c:pt idx="621">
                  <c:v>0.46907993966817496</c:v>
                </c:pt>
                <c:pt idx="622">
                  <c:v>0.4698340874811463</c:v>
                </c:pt>
                <c:pt idx="623">
                  <c:v>0.47058823529411764</c:v>
                </c:pt>
                <c:pt idx="624">
                  <c:v>0.47134238310708898</c:v>
                </c:pt>
                <c:pt idx="625">
                  <c:v>0.47209653092006032</c:v>
                </c:pt>
                <c:pt idx="626">
                  <c:v>0.47285067873303166</c:v>
                </c:pt>
                <c:pt idx="627">
                  <c:v>0.473604826546003</c:v>
                </c:pt>
                <c:pt idx="628">
                  <c:v>0.47435897435897434</c:v>
                </c:pt>
                <c:pt idx="629">
                  <c:v>0.47511312217194568</c:v>
                </c:pt>
                <c:pt idx="630">
                  <c:v>0.47586726998491702</c:v>
                </c:pt>
                <c:pt idx="631">
                  <c:v>0.47662141779788841</c:v>
                </c:pt>
                <c:pt idx="632">
                  <c:v>0.47737556561085975</c:v>
                </c:pt>
                <c:pt idx="633">
                  <c:v>0.47812971342383109</c:v>
                </c:pt>
                <c:pt idx="634">
                  <c:v>0.47888386123680243</c:v>
                </c:pt>
                <c:pt idx="635">
                  <c:v>0.47963800904977377</c:v>
                </c:pt>
                <c:pt idx="636">
                  <c:v>0.48039215686274511</c:v>
                </c:pt>
                <c:pt idx="637">
                  <c:v>0.48114630467571645</c:v>
                </c:pt>
                <c:pt idx="638">
                  <c:v>0.48190045248868779</c:v>
                </c:pt>
                <c:pt idx="639">
                  <c:v>0.48265460030165913</c:v>
                </c:pt>
                <c:pt idx="640">
                  <c:v>0.48340874811463047</c:v>
                </c:pt>
                <c:pt idx="641">
                  <c:v>0.48416289592760181</c:v>
                </c:pt>
                <c:pt idx="642">
                  <c:v>0.48491704374057315</c:v>
                </c:pt>
                <c:pt idx="643">
                  <c:v>0.48567119155354449</c:v>
                </c:pt>
                <c:pt idx="644">
                  <c:v>0.48642533936651583</c:v>
                </c:pt>
                <c:pt idx="645">
                  <c:v>0.48717948717948717</c:v>
                </c:pt>
                <c:pt idx="646">
                  <c:v>0.48793363499245851</c:v>
                </c:pt>
                <c:pt idx="647">
                  <c:v>0.48868778280542985</c:v>
                </c:pt>
                <c:pt idx="648">
                  <c:v>0.48944193061840119</c:v>
                </c:pt>
                <c:pt idx="649">
                  <c:v>0.49019607843137253</c:v>
                </c:pt>
                <c:pt idx="650">
                  <c:v>0.49095022624434387</c:v>
                </c:pt>
                <c:pt idx="651">
                  <c:v>0.49170437405731521</c:v>
                </c:pt>
                <c:pt idx="652">
                  <c:v>0.4924585218702866</c:v>
                </c:pt>
                <c:pt idx="653">
                  <c:v>0.49321266968325794</c:v>
                </c:pt>
                <c:pt idx="654">
                  <c:v>0.49396681749622928</c:v>
                </c:pt>
                <c:pt idx="655">
                  <c:v>0.49472096530920062</c:v>
                </c:pt>
                <c:pt idx="656">
                  <c:v>0.49547511312217196</c:v>
                </c:pt>
                <c:pt idx="657">
                  <c:v>0.4962292609351433</c:v>
                </c:pt>
                <c:pt idx="658">
                  <c:v>0.49698340874811464</c:v>
                </c:pt>
                <c:pt idx="659">
                  <c:v>0.49773755656108598</c:v>
                </c:pt>
                <c:pt idx="660">
                  <c:v>0.49849170437405732</c:v>
                </c:pt>
                <c:pt idx="661">
                  <c:v>0.49924585218702866</c:v>
                </c:pt>
                <c:pt idx="662">
                  <c:v>0.5</c:v>
                </c:pt>
                <c:pt idx="663">
                  <c:v>0.50075414781297134</c:v>
                </c:pt>
                <c:pt idx="664">
                  <c:v>0.50150829562594268</c:v>
                </c:pt>
                <c:pt idx="665">
                  <c:v>0.50226244343891402</c:v>
                </c:pt>
                <c:pt idx="666">
                  <c:v>0.50301659125188536</c:v>
                </c:pt>
                <c:pt idx="667">
                  <c:v>0.5037707390648567</c:v>
                </c:pt>
                <c:pt idx="668">
                  <c:v>0.50452488687782804</c:v>
                </c:pt>
                <c:pt idx="669">
                  <c:v>0.50527903469079938</c:v>
                </c:pt>
                <c:pt idx="670">
                  <c:v>0.50603318250377072</c:v>
                </c:pt>
                <c:pt idx="671">
                  <c:v>0.50678733031674206</c:v>
                </c:pt>
                <c:pt idx="672">
                  <c:v>0.5075414781297134</c:v>
                </c:pt>
                <c:pt idx="673">
                  <c:v>0.50829562594268474</c:v>
                </c:pt>
                <c:pt idx="674">
                  <c:v>0.50904977375565608</c:v>
                </c:pt>
                <c:pt idx="675">
                  <c:v>0.50980392156862742</c:v>
                </c:pt>
                <c:pt idx="676">
                  <c:v>0.51055806938159876</c:v>
                </c:pt>
                <c:pt idx="677">
                  <c:v>0.5113122171945701</c:v>
                </c:pt>
                <c:pt idx="678">
                  <c:v>0.51206636500754144</c:v>
                </c:pt>
                <c:pt idx="679">
                  <c:v>0.51282051282051277</c:v>
                </c:pt>
                <c:pt idx="680">
                  <c:v>0.51357466063348411</c:v>
                </c:pt>
                <c:pt idx="681">
                  <c:v>0.51432880844645545</c:v>
                </c:pt>
                <c:pt idx="682">
                  <c:v>0.51508295625942679</c:v>
                </c:pt>
                <c:pt idx="683">
                  <c:v>0.51583710407239824</c:v>
                </c:pt>
                <c:pt idx="684">
                  <c:v>0.51659125188536958</c:v>
                </c:pt>
                <c:pt idx="685">
                  <c:v>0.51734539969834092</c:v>
                </c:pt>
                <c:pt idx="686">
                  <c:v>0.51809954751131226</c:v>
                </c:pt>
                <c:pt idx="687">
                  <c:v>0.5188536953242836</c:v>
                </c:pt>
                <c:pt idx="688">
                  <c:v>0.51960784313725494</c:v>
                </c:pt>
                <c:pt idx="689">
                  <c:v>0.52036199095022628</c:v>
                </c:pt>
                <c:pt idx="690">
                  <c:v>0.52111613876319762</c:v>
                </c:pt>
                <c:pt idx="691">
                  <c:v>0.52187028657616896</c:v>
                </c:pt>
                <c:pt idx="692">
                  <c:v>0.5226244343891403</c:v>
                </c:pt>
                <c:pt idx="693">
                  <c:v>0.52337858220211164</c:v>
                </c:pt>
                <c:pt idx="694">
                  <c:v>0.52413273001508298</c:v>
                </c:pt>
                <c:pt idx="695">
                  <c:v>0.52488687782805432</c:v>
                </c:pt>
                <c:pt idx="696">
                  <c:v>0.52564102564102566</c:v>
                </c:pt>
                <c:pt idx="697">
                  <c:v>0.526395173453997</c:v>
                </c:pt>
                <c:pt idx="698">
                  <c:v>0.52714932126696834</c:v>
                </c:pt>
                <c:pt idx="699">
                  <c:v>0.52790346907993968</c:v>
                </c:pt>
                <c:pt idx="700">
                  <c:v>0.52865761689291102</c:v>
                </c:pt>
                <c:pt idx="701">
                  <c:v>0.52941176470588236</c:v>
                </c:pt>
                <c:pt idx="702">
                  <c:v>0.5301659125188537</c:v>
                </c:pt>
                <c:pt idx="703">
                  <c:v>0.53092006033182504</c:v>
                </c:pt>
                <c:pt idx="704">
                  <c:v>0.53167420814479638</c:v>
                </c:pt>
                <c:pt idx="705">
                  <c:v>0.53242835595776772</c:v>
                </c:pt>
                <c:pt idx="706">
                  <c:v>0.53318250377073906</c:v>
                </c:pt>
                <c:pt idx="707">
                  <c:v>0.5339366515837104</c:v>
                </c:pt>
                <c:pt idx="708">
                  <c:v>0.53469079939668174</c:v>
                </c:pt>
                <c:pt idx="709">
                  <c:v>0.53544494720965308</c:v>
                </c:pt>
                <c:pt idx="710">
                  <c:v>0.53619909502262442</c:v>
                </c:pt>
                <c:pt idx="711">
                  <c:v>0.53695324283559576</c:v>
                </c:pt>
                <c:pt idx="712">
                  <c:v>0.5377073906485671</c:v>
                </c:pt>
                <c:pt idx="713">
                  <c:v>0.53846153846153844</c:v>
                </c:pt>
                <c:pt idx="714">
                  <c:v>0.53921568627450978</c:v>
                </c:pt>
                <c:pt idx="715">
                  <c:v>0.53996983408748112</c:v>
                </c:pt>
                <c:pt idx="716">
                  <c:v>0.54072398190045246</c:v>
                </c:pt>
                <c:pt idx="717">
                  <c:v>0.54147812971342379</c:v>
                </c:pt>
                <c:pt idx="718">
                  <c:v>0.54223227752639513</c:v>
                </c:pt>
                <c:pt idx="719">
                  <c:v>0.54298642533936647</c:v>
                </c:pt>
                <c:pt idx="720">
                  <c:v>0.54374057315233781</c:v>
                </c:pt>
                <c:pt idx="721">
                  <c:v>0.54449472096530915</c:v>
                </c:pt>
                <c:pt idx="722">
                  <c:v>0.54524886877828049</c:v>
                </c:pt>
                <c:pt idx="723">
                  <c:v>0.54600301659125183</c:v>
                </c:pt>
                <c:pt idx="724">
                  <c:v>0.54675716440422317</c:v>
                </c:pt>
                <c:pt idx="725">
                  <c:v>0.54751131221719462</c:v>
                </c:pt>
                <c:pt idx="726">
                  <c:v>0.54826546003016596</c:v>
                </c:pt>
                <c:pt idx="727">
                  <c:v>0.5490196078431373</c:v>
                </c:pt>
                <c:pt idx="728">
                  <c:v>0.54977375565610864</c:v>
                </c:pt>
                <c:pt idx="729">
                  <c:v>0.55052790346907998</c:v>
                </c:pt>
                <c:pt idx="730">
                  <c:v>0.55128205128205132</c:v>
                </c:pt>
                <c:pt idx="731">
                  <c:v>0.55203619909502266</c:v>
                </c:pt>
                <c:pt idx="732">
                  <c:v>0.552790346907994</c:v>
                </c:pt>
                <c:pt idx="733">
                  <c:v>0.55354449472096534</c:v>
                </c:pt>
                <c:pt idx="734">
                  <c:v>0.55429864253393668</c:v>
                </c:pt>
                <c:pt idx="735">
                  <c:v>0.55505279034690802</c:v>
                </c:pt>
                <c:pt idx="736">
                  <c:v>0.55580693815987936</c:v>
                </c:pt>
                <c:pt idx="737">
                  <c:v>0.5565610859728507</c:v>
                </c:pt>
                <c:pt idx="738">
                  <c:v>0.55731523378582204</c:v>
                </c:pt>
                <c:pt idx="739">
                  <c:v>0.55806938159879338</c:v>
                </c:pt>
                <c:pt idx="740">
                  <c:v>0.55882352941176472</c:v>
                </c:pt>
                <c:pt idx="741">
                  <c:v>0.55957767722473606</c:v>
                </c:pt>
                <c:pt idx="742">
                  <c:v>0.5603318250377074</c:v>
                </c:pt>
                <c:pt idx="743">
                  <c:v>0.56108597285067874</c:v>
                </c:pt>
                <c:pt idx="744">
                  <c:v>0.56184012066365008</c:v>
                </c:pt>
                <c:pt idx="745">
                  <c:v>0.56259426847662142</c:v>
                </c:pt>
                <c:pt idx="746">
                  <c:v>0.56334841628959276</c:v>
                </c:pt>
                <c:pt idx="747">
                  <c:v>0.5641025641025641</c:v>
                </c:pt>
                <c:pt idx="748">
                  <c:v>0.56485671191553544</c:v>
                </c:pt>
                <c:pt idx="749">
                  <c:v>0.56561085972850678</c:v>
                </c:pt>
                <c:pt idx="750">
                  <c:v>0.56636500754147812</c:v>
                </c:pt>
                <c:pt idx="751">
                  <c:v>0.56711915535444946</c:v>
                </c:pt>
                <c:pt idx="752">
                  <c:v>0.5678733031674208</c:v>
                </c:pt>
                <c:pt idx="753">
                  <c:v>0.56862745098039214</c:v>
                </c:pt>
                <c:pt idx="754">
                  <c:v>0.56938159879336347</c:v>
                </c:pt>
                <c:pt idx="755">
                  <c:v>0.57013574660633481</c:v>
                </c:pt>
                <c:pt idx="756">
                  <c:v>0.57088989441930615</c:v>
                </c:pt>
                <c:pt idx="757">
                  <c:v>0.57164404223227749</c:v>
                </c:pt>
                <c:pt idx="758">
                  <c:v>0.57239819004524883</c:v>
                </c:pt>
                <c:pt idx="759">
                  <c:v>0.57315233785822017</c:v>
                </c:pt>
                <c:pt idx="760">
                  <c:v>0.57390648567119151</c:v>
                </c:pt>
                <c:pt idx="761">
                  <c:v>0.57466063348416285</c:v>
                </c:pt>
                <c:pt idx="762">
                  <c:v>0.57541478129713419</c:v>
                </c:pt>
                <c:pt idx="763">
                  <c:v>0.57616892911010553</c:v>
                </c:pt>
                <c:pt idx="764">
                  <c:v>0.57692307692307687</c:v>
                </c:pt>
                <c:pt idx="765">
                  <c:v>0.57767722473604821</c:v>
                </c:pt>
                <c:pt idx="766">
                  <c:v>0.57843137254901966</c:v>
                </c:pt>
                <c:pt idx="767">
                  <c:v>0.579185520361991</c:v>
                </c:pt>
                <c:pt idx="768">
                  <c:v>0.57993966817496234</c:v>
                </c:pt>
                <c:pt idx="769">
                  <c:v>0.58069381598793368</c:v>
                </c:pt>
                <c:pt idx="770">
                  <c:v>0.58144796380090502</c:v>
                </c:pt>
                <c:pt idx="771">
                  <c:v>0.58220211161387636</c:v>
                </c:pt>
                <c:pt idx="772">
                  <c:v>0.5829562594268477</c:v>
                </c:pt>
                <c:pt idx="773">
                  <c:v>0.58371040723981904</c:v>
                </c:pt>
                <c:pt idx="774">
                  <c:v>0.58446455505279038</c:v>
                </c:pt>
                <c:pt idx="775">
                  <c:v>0.58521870286576172</c:v>
                </c:pt>
                <c:pt idx="776">
                  <c:v>0.58597285067873306</c:v>
                </c:pt>
                <c:pt idx="777">
                  <c:v>0.5867269984917044</c:v>
                </c:pt>
                <c:pt idx="778">
                  <c:v>0.58748114630467574</c:v>
                </c:pt>
                <c:pt idx="779">
                  <c:v>0.58823529411764708</c:v>
                </c:pt>
                <c:pt idx="780">
                  <c:v>0.58898944193061842</c:v>
                </c:pt>
                <c:pt idx="781">
                  <c:v>0.58974358974358976</c:v>
                </c:pt>
                <c:pt idx="782">
                  <c:v>0.5904977375565611</c:v>
                </c:pt>
                <c:pt idx="783">
                  <c:v>0.59125188536953244</c:v>
                </c:pt>
                <c:pt idx="784">
                  <c:v>0.59200603318250378</c:v>
                </c:pt>
                <c:pt idx="785">
                  <c:v>0.59276018099547512</c:v>
                </c:pt>
                <c:pt idx="786">
                  <c:v>0.59351432880844646</c:v>
                </c:pt>
                <c:pt idx="787">
                  <c:v>0.5942684766214178</c:v>
                </c:pt>
                <c:pt idx="788">
                  <c:v>0.59502262443438914</c:v>
                </c:pt>
                <c:pt idx="789">
                  <c:v>0.59577677224736048</c:v>
                </c:pt>
                <c:pt idx="790">
                  <c:v>0.59653092006033182</c:v>
                </c:pt>
                <c:pt idx="791">
                  <c:v>0.59728506787330315</c:v>
                </c:pt>
                <c:pt idx="792">
                  <c:v>0.59803921568627449</c:v>
                </c:pt>
                <c:pt idx="793">
                  <c:v>0.59879336349924583</c:v>
                </c:pt>
                <c:pt idx="794">
                  <c:v>0.59954751131221717</c:v>
                </c:pt>
                <c:pt idx="795">
                  <c:v>0.60030165912518851</c:v>
                </c:pt>
                <c:pt idx="796">
                  <c:v>0.60105580693815985</c:v>
                </c:pt>
                <c:pt idx="797">
                  <c:v>0.60180995475113119</c:v>
                </c:pt>
                <c:pt idx="798">
                  <c:v>0.60256410256410253</c:v>
                </c:pt>
                <c:pt idx="799">
                  <c:v>0.60331825037707387</c:v>
                </c:pt>
                <c:pt idx="800">
                  <c:v>0.60407239819004521</c:v>
                </c:pt>
                <c:pt idx="801">
                  <c:v>0.60482654600301655</c:v>
                </c:pt>
                <c:pt idx="802">
                  <c:v>0.60558069381598789</c:v>
                </c:pt>
                <c:pt idx="803">
                  <c:v>0.60633484162895923</c:v>
                </c:pt>
                <c:pt idx="804">
                  <c:v>0.60708898944193057</c:v>
                </c:pt>
                <c:pt idx="805">
                  <c:v>0.60784313725490191</c:v>
                </c:pt>
                <c:pt idx="806">
                  <c:v>0.60859728506787325</c:v>
                </c:pt>
                <c:pt idx="807">
                  <c:v>0.60935143288084459</c:v>
                </c:pt>
                <c:pt idx="808">
                  <c:v>0.61010558069381604</c:v>
                </c:pt>
                <c:pt idx="809">
                  <c:v>0.61085972850678738</c:v>
                </c:pt>
                <c:pt idx="810">
                  <c:v>0.61161387631975872</c:v>
                </c:pt>
                <c:pt idx="811">
                  <c:v>0.61236802413273006</c:v>
                </c:pt>
                <c:pt idx="812">
                  <c:v>0.6131221719457014</c:v>
                </c:pt>
                <c:pt idx="813">
                  <c:v>0.61387631975867274</c:v>
                </c:pt>
                <c:pt idx="814">
                  <c:v>0.61463046757164408</c:v>
                </c:pt>
                <c:pt idx="815">
                  <c:v>0.61538461538461542</c:v>
                </c:pt>
                <c:pt idx="816">
                  <c:v>0.61613876319758676</c:v>
                </c:pt>
                <c:pt idx="817">
                  <c:v>0.6168929110105581</c:v>
                </c:pt>
                <c:pt idx="818">
                  <c:v>0.61764705882352944</c:v>
                </c:pt>
                <c:pt idx="819">
                  <c:v>0.61840120663650078</c:v>
                </c:pt>
                <c:pt idx="820">
                  <c:v>0.61915535444947212</c:v>
                </c:pt>
                <c:pt idx="821">
                  <c:v>0.61990950226244346</c:v>
                </c:pt>
                <c:pt idx="822">
                  <c:v>0.6206636500754148</c:v>
                </c:pt>
                <c:pt idx="823">
                  <c:v>0.62141779788838614</c:v>
                </c:pt>
                <c:pt idx="824">
                  <c:v>0.62217194570135748</c:v>
                </c:pt>
                <c:pt idx="825">
                  <c:v>0.62292609351432882</c:v>
                </c:pt>
                <c:pt idx="826">
                  <c:v>0.62368024132730016</c:v>
                </c:pt>
                <c:pt idx="827">
                  <c:v>0.6244343891402715</c:v>
                </c:pt>
                <c:pt idx="828">
                  <c:v>0.62518853695324283</c:v>
                </c:pt>
                <c:pt idx="829">
                  <c:v>0.62594268476621417</c:v>
                </c:pt>
                <c:pt idx="830">
                  <c:v>0.62669683257918551</c:v>
                </c:pt>
                <c:pt idx="831">
                  <c:v>0.62745098039215685</c:v>
                </c:pt>
                <c:pt idx="832">
                  <c:v>0.62820512820512819</c:v>
                </c:pt>
                <c:pt idx="833">
                  <c:v>0.62895927601809953</c:v>
                </c:pt>
                <c:pt idx="834">
                  <c:v>0.62971342383107087</c:v>
                </c:pt>
                <c:pt idx="835">
                  <c:v>0.63046757164404221</c:v>
                </c:pt>
                <c:pt idx="836">
                  <c:v>0.63122171945701355</c:v>
                </c:pt>
                <c:pt idx="837">
                  <c:v>0.63197586726998489</c:v>
                </c:pt>
                <c:pt idx="838">
                  <c:v>0.63273001508295623</c:v>
                </c:pt>
                <c:pt idx="839">
                  <c:v>0.63348416289592757</c:v>
                </c:pt>
                <c:pt idx="840">
                  <c:v>0.63423831070889891</c:v>
                </c:pt>
                <c:pt idx="841">
                  <c:v>0.63499245852187025</c:v>
                </c:pt>
                <c:pt idx="842">
                  <c:v>0.63574660633484159</c:v>
                </c:pt>
                <c:pt idx="843">
                  <c:v>0.63650075414781293</c:v>
                </c:pt>
                <c:pt idx="844">
                  <c:v>0.63725490196078427</c:v>
                </c:pt>
                <c:pt idx="845">
                  <c:v>0.63800904977375561</c:v>
                </c:pt>
                <c:pt idx="846">
                  <c:v>0.63876319758672695</c:v>
                </c:pt>
                <c:pt idx="847">
                  <c:v>0.63951734539969829</c:v>
                </c:pt>
                <c:pt idx="848">
                  <c:v>0.64027149321266963</c:v>
                </c:pt>
                <c:pt idx="849">
                  <c:v>0.64102564102564108</c:v>
                </c:pt>
                <c:pt idx="850">
                  <c:v>0.64177978883861242</c:v>
                </c:pt>
                <c:pt idx="851">
                  <c:v>0.64253393665158376</c:v>
                </c:pt>
                <c:pt idx="852">
                  <c:v>0.6432880844645551</c:v>
                </c:pt>
                <c:pt idx="853">
                  <c:v>0.64404223227752644</c:v>
                </c:pt>
                <c:pt idx="854">
                  <c:v>0.64479638009049778</c:v>
                </c:pt>
                <c:pt idx="855">
                  <c:v>0.64555052790346912</c:v>
                </c:pt>
                <c:pt idx="856">
                  <c:v>0.64630467571644046</c:v>
                </c:pt>
                <c:pt idx="857">
                  <c:v>0.6470588235294118</c:v>
                </c:pt>
                <c:pt idx="858">
                  <c:v>0.64781297134238314</c:v>
                </c:pt>
                <c:pt idx="859">
                  <c:v>0.64856711915535448</c:v>
                </c:pt>
                <c:pt idx="860">
                  <c:v>0.64932126696832582</c:v>
                </c:pt>
                <c:pt idx="861">
                  <c:v>0.65007541478129716</c:v>
                </c:pt>
                <c:pt idx="862">
                  <c:v>0.6508295625942685</c:v>
                </c:pt>
                <c:pt idx="863">
                  <c:v>0.65158371040723984</c:v>
                </c:pt>
                <c:pt idx="864">
                  <c:v>0.65233785822021118</c:v>
                </c:pt>
                <c:pt idx="865">
                  <c:v>0.65309200603318251</c:v>
                </c:pt>
                <c:pt idx="866">
                  <c:v>0.65384615384615385</c:v>
                </c:pt>
                <c:pt idx="867">
                  <c:v>0.65460030165912519</c:v>
                </c:pt>
                <c:pt idx="868">
                  <c:v>0.65535444947209653</c:v>
                </c:pt>
                <c:pt idx="869">
                  <c:v>0.65610859728506787</c:v>
                </c:pt>
                <c:pt idx="870">
                  <c:v>0.65686274509803921</c:v>
                </c:pt>
                <c:pt idx="871">
                  <c:v>0.65761689291101055</c:v>
                </c:pt>
                <c:pt idx="872">
                  <c:v>0.65837104072398189</c:v>
                </c:pt>
                <c:pt idx="873">
                  <c:v>0.65912518853695323</c:v>
                </c:pt>
                <c:pt idx="874">
                  <c:v>0.65987933634992457</c:v>
                </c:pt>
                <c:pt idx="875">
                  <c:v>0.66063348416289591</c:v>
                </c:pt>
                <c:pt idx="876">
                  <c:v>0.66138763197586725</c:v>
                </c:pt>
                <c:pt idx="877">
                  <c:v>0.66214177978883859</c:v>
                </c:pt>
                <c:pt idx="878">
                  <c:v>0.66289592760180993</c:v>
                </c:pt>
                <c:pt idx="879">
                  <c:v>0.66365007541478127</c:v>
                </c:pt>
                <c:pt idx="880">
                  <c:v>0.66440422322775261</c:v>
                </c:pt>
                <c:pt idx="881">
                  <c:v>0.66515837104072395</c:v>
                </c:pt>
                <c:pt idx="882">
                  <c:v>0.66591251885369529</c:v>
                </c:pt>
                <c:pt idx="883">
                  <c:v>0.66666666666666663</c:v>
                </c:pt>
                <c:pt idx="884">
                  <c:v>0.66742081447963797</c:v>
                </c:pt>
                <c:pt idx="885">
                  <c:v>0.66817496229260931</c:v>
                </c:pt>
                <c:pt idx="886">
                  <c:v>0.66892911010558065</c:v>
                </c:pt>
                <c:pt idx="887">
                  <c:v>0.66968325791855199</c:v>
                </c:pt>
                <c:pt idx="888">
                  <c:v>0.67043740573152333</c:v>
                </c:pt>
                <c:pt idx="889">
                  <c:v>0.67119155354449467</c:v>
                </c:pt>
                <c:pt idx="890">
                  <c:v>0.67194570135746612</c:v>
                </c:pt>
                <c:pt idx="891">
                  <c:v>0.67269984917043746</c:v>
                </c:pt>
                <c:pt idx="892">
                  <c:v>0.6734539969834088</c:v>
                </c:pt>
                <c:pt idx="893">
                  <c:v>0.67420814479638014</c:v>
                </c:pt>
                <c:pt idx="894">
                  <c:v>0.67496229260935148</c:v>
                </c:pt>
                <c:pt idx="895">
                  <c:v>0.67571644042232282</c:v>
                </c:pt>
                <c:pt idx="896">
                  <c:v>0.67647058823529416</c:v>
                </c:pt>
                <c:pt idx="897">
                  <c:v>0.6772247360482655</c:v>
                </c:pt>
                <c:pt idx="898">
                  <c:v>0.67797888386123684</c:v>
                </c:pt>
                <c:pt idx="899">
                  <c:v>0.67873303167420818</c:v>
                </c:pt>
                <c:pt idx="900">
                  <c:v>0.67948717948717952</c:v>
                </c:pt>
                <c:pt idx="901">
                  <c:v>0.68024132730015086</c:v>
                </c:pt>
                <c:pt idx="902">
                  <c:v>0.6809954751131222</c:v>
                </c:pt>
                <c:pt idx="903">
                  <c:v>0.68174962292609353</c:v>
                </c:pt>
                <c:pt idx="904">
                  <c:v>0.68250377073906487</c:v>
                </c:pt>
                <c:pt idx="905">
                  <c:v>0.68325791855203621</c:v>
                </c:pt>
                <c:pt idx="906">
                  <c:v>0.68401206636500755</c:v>
                </c:pt>
                <c:pt idx="907">
                  <c:v>0.68476621417797889</c:v>
                </c:pt>
                <c:pt idx="908">
                  <c:v>0.68552036199095023</c:v>
                </c:pt>
                <c:pt idx="909">
                  <c:v>0.68627450980392157</c:v>
                </c:pt>
                <c:pt idx="910">
                  <c:v>0.68702865761689291</c:v>
                </c:pt>
                <c:pt idx="911">
                  <c:v>0.68778280542986425</c:v>
                </c:pt>
                <c:pt idx="912">
                  <c:v>0.68853695324283559</c:v>
                </c:pt>
                <c:pt idx="913">
                  <c:v>0.68929110105580693</c:v>
                </c:pt>
                <c:pt idx="914">
                  <c:v>0.69004524886877827</c:v>
                </c:pt>
                <c:pt idx="915">
                  <c:v>0.69079939668174961</c:v>
                </c:pt>
                <c:pt idx="916">
                  <c:v>0.69155354449472095</c:v>
                </c:pt>
                <c:pt idx="917">
                  <c:v>0.69230769230769229</c:v>
                </c:pt>
                <c:pt idx="918">
                  <c:v>0.69306184012066363</c:v>
                </c:pt>
                <c:pt idx="919">
                  <c:v>0.69381598793363497</c:v>
                </c:pt>
                <c:pt idx="920">
                  <c:v>0.69457013574660631</c:v>
                </c:pt>
                <c:pt idx="921">
                  <c:v>0.69532428355957765</c:v>
                </c:pt>
                <c:pt idx="922">
                  <c:v>0.69607843137254899</c:v>
                </c:pt>
                <c:pt idx="923">
                  <c:v>0.69683257918552033</c:v>
                </c:pt>
                <c:pt idx="924">
                  <c:v>0.69758672699849167</c:v>
                </c:pt>
                <c:pt idx="925">
                  <c:v>0.69834087481146301</c:v>
                </c:pt>
                <c:pt idx="926">
                  <c:v>0.69909502262443435</c:v>
                </c:pt>
                <c:pt idx="927">
                  <c:v>0.69984917043740569</c:v>
                </c:pt>
                <c:pt idx="928">
                  <c:v>0.70060331825037703</c:v>
                </c:pt>
                <c:pt idx="929">
                  <c:v>0.70135746606334837</c:v>
                </c:pt>
                <c:pt idx="930">
                  <c:v>0.70211161387631971</c:v>
                </c:pt>
                <c:pt idx="931">
                  <c:v>0.70286576168929105</c:v>
                </c:pt>
                <c:pt idx="932">
                  <c:v>0.7036199095022625</c:v>
                </c:pt>
                <c:pt idx="933">
                  <c:v>0.70437405731523384</c:v>
                </c:pt>
                <c:pt idx="934">
                  <c:v>0.70512820512820518</c:v>
                </c:pt>
                <c:pt idx="935">
                  <c:v>0.70588235294117652</c:v>
                </c:pt>
                <c:pt idx="936">
                  <c:v>0.70663650075414786</c:v>
                </c:pt>
                <c:pt idx="937">
                  <c:v>0.7073906485671192</c:v>
                </c:pt>
                <c:pt idx="938">
                  <c:v>0.70814479638009054</c:v>
                </c:pt>
                <c:pt idx="939">
                  <c:v>0.70889894419306188</c:v>
                </c:pt>
                <c:pt idx="940">
                  <c:v>0.70965309200603321</c:v>
                </c:pt>
                <c:pt idx="941">
                  <c:v>0.71040723981900455</c:v>
                </c:pt>
                <c:pt idx="942">
                  <c:v>0.71116138763197589</c:v>
                </c:pt>
                <c:pt idx="943">
                  <c:v>0.71191553544494723</c:v>
                </c:pt>
                <c:pt idx="944">
                  <c:v>0.71266968325791857</c:v>
                </c:pt>
                <c:pt idx="945">
                  <c:v>0.71342383107088991</c:v>
                </c:pt>
                <c:pt idx="946">
                  <c:v>0.71417797888386125</c:v>
                </c:pt>
                <c:pt idx="947">
                  <c:v>0.71493212669683259</c:v>
                </c:pt>
                <c:pt idx="948">
                  <c:v>0.71568627450980393</c:v>
                </c:pt>
                <c:pt idx="949">
                  <c:v>0.71644042232277527</c:v>
                </c:pt>
                <c:pt idx="950">
                  <c:v>0.71719457013574661</c:v>
                </c:pt>
                <c:pt idx="951">
                  <c:v>0.71794871794871795</c:v>
                </c:pt>
                <c:pt idx="952">
                  <c:v>0.71870286576168929</c:v>
                </c:pt>
                <c:pt idx="953">
                  <c:v>0.71945701357466063</c:v>
                </c:pt>
                <c:pt idx="954">
                  <c:v>0.72021116138763197</c:v>
                </c:pt>
                <c:pt idx="955">
                  <c:v>0.72096530920060331</c:v>
                </c:pt>
                <c:pt idx="956">
                  <c:v>0.72171945701357465</c:v>
                </c:pt>
                <c:pt idx="957">
                  <c:v>0.72247360482654599</c:v>
                </c:pt>
                <c:pt idx="958">
                  <c:v>0.72322775263951733</c:v>
                </c:pt>
                <c:pt idx="959">
                  <c:v>0.72398190045248867</c:v>
                </c:pt>
                <c:pt idx="960">
                  <c:v>0.72473604826546001</c:v>
                </c:pt>
                <c:pt idx="961">
                  <c:v>0.72549019607843135</c:v>
                </c:pt>
                <c:pt idx="962">
                  <c:v>0.72624434389140269</c:v>
                </c:pt>
                <c:pt idx="963">
                  <c:v>0.72699849170437403</c:v>
                </c:pt>
                <c:pt idx="964">
                  <c:v>0.72775263951734537</c:v>
                </c:pt>
                <c:pt idx="965">
                  <c:v>0.72850678733031671</c:v>
                </c:pt>
                <c:pt idx="966">
                  <c:v>0.72926093514328805</c:v>
                </c:pt>
                <c:pt idx="967">
                  <c:v>0.73001508295625939</c:v>
                </c:pt>
                <c:pt idx="968">
                  <c:v>0.73076923076923073</c:v>
                </c:pt>
                <c:pt idx="969">
                  <c:v>0.73152337858220207</c:v>
                </c:pt>
                <c:pt idx="970">
                  <c:v>0.73227752639517341</c:v>
                </c:pt>
                <c:pt idx="971">
                  <c:v>0.73303167420814475</c:v>
                </c:pt>
                <c:pt idx="972">
                  <c:v>0.73378582202111609</c:v>
                </c:pt>
                <c:pt idx="973">
                  <c:v>0.73453996983408754</c:v>
                </c:pt>
                <c:pt idx="974">
                  <c:v>0.73529411764705888</c:v>
                </c:pt>
                <c:pt idx="975">
                  <c:v>0.73604826546003022</c:v>
                </c:pt>
                <c:pt idx="976">
                  <c:v>0.73680241327300156</c:v>
                </c:pt>
                <c:pt idx="977">
                  <c:v>0.73755656108597289</c:v>
                </c:pt>
                <c:pt idx="978">
                  <c:v>0.73831070889894423</c:v>
                </c:pt>
                <c:pt idx="979">
                  <c:v>0.73906485671191557</c:v>
                </c:pt>
                <c:pt idx="980">
                  <c:v>0.73981900452488691</c:v>
                </c:pt>
                <c:pt idx="981">
                  <c:v>0.74057315233785825</c:v>
                </c:pt>
                <c:pt idx="982">
                  <c:v>0.74132730015082959</c:v>
                </c:pt>
                <c:pt idx="983">
                  <c:v>0.74208144796380093</c:v>
                </c:pt>
                <c:pt idx="984">
                  <c:v>0.74283559577677227</c:v>
                </c:pt>
                <c:pt idx="985">
                  <c:v>0.74358974358974361</c:v>
                </c:pt>
                <c:pt idx="986">
                  <c:v>0.74434389140271495</c:v>
                </c:pt>
                <c:pt idx="987">
                  <c:v>0.74509803921568629</c:v>
                </c:pt>
                <c:pt idx="988">
                  <c:v>0.74585218702865763</c:v>
                </c:pt>
                <c:pt idx="989">
                  <c:v>0.74660633484162897</c:v>
                </c:pt>
                <c:pt idx="990">
                  <c:v>0.74736048265460031</c:v>
                </c:pt>
                <c:pt idx="991">
                  <c:v>0.74811463046757165</c:v>
                </c:pt>
                <c:pt idx="992">
                  <c:v>0.74886877828054299</c:v>
                </c:pt>
                <c:pt idx="993">
                  <c:v>0.74962292609351433</c:v>
                </c:pt>
                <c:pt idx="994">
                  <c:v>0.75037707390648567</c:v>
                </c:pt>
                <c:pt idx="995">
                  <c:v>0.75113122171945701</c:v>
                </c:pt>
                <c:pt idx="996">
                  <c:v>0.75188536953242835</c:v>
                </c:pt>
                <c:pt idx="997">
                  <c:v>0.75263951734539969</c:v>
                </c:pt>
                <c:pt idx="998">
                  <c:v>0.75339366515837103</c:v>
                </c:pt>
                <c:pt idx="999">
                  <c:v>0.75414781297134237</c:v>
                </c:pt>
                <c:pt idx="1000">
                  <c:v>0.75490196078431371</c:v>
                </c:pt>
                <c:pt idx="1001">
                  <c:v>0.75565610859728505</c:v>
                </c:pt>
                <c:pt idx="1002">
                  <c:v>0.75641025641025639</c:v>
                </c:pt>
                <c:pt idx="1003">
                  <c:v>0.75716440422322773</c:v>
                </c:pt>
                <c:pt idx="1004">
                  <c:v>0.75791855203619907</c:v>
                </c:pt>
                <c:pt idx="1005">
                  <c:v>0.75867269984917041</c:v>
                </c:pt>
                <c:pt idx="1006">
                  <c:v>0.75942684766214175</c:v>
                </c:pt>
                <c:pt idx="1007">
                  <c:v>0.76018099547511309</c:v>
                </c:pt>
                <c:pt idx="1008">
                  <c:v>0.76093514328808443</c:v>
                </c:pt>
                <c:pt idx="1009">
                  <c:v>0.76168929110105577</c:v>
                </c:pt>
                <c:pt idx="1010">
                  <c:v>0.76244343891402711</c:v>
                </c:pt>
                <c:pt idx="1011">
                  <c:v>0.76319758672699844</c:v>
                </c:pt>
                <c:pt idx="1012">
                  <c:v>0.76395173453996978</c:v>
                </c:pt>
                <c:pt idx="1013">
                  <c:v>0.76470588235294112</c:v>
                </c:pt>
                <c:pt idx="1014">
                  <c:v>0.76546003016591246</c:v>
                </c:pt>
                <c:pt idx="1015">
                  <c:v>0.76621417797888391</c:v>
                </c:pt>
                <c:pt idx="1016">
                  <c:v>0.76696832579185525</c:v>
                </c:pt>
                <c:pt idx="1017">
                  <c:v>0.76772247360482659</c:v>
                </c:pt>
                <c:pt idx="1018">
                  <c:v>0.76847662141779793</c:v>
                </c:pt>
                <c:pt idx="1019">
                  <c:v>0.76923076923076927</c:v>
                </c:pt>
                <c:pt idx="1020">
                  <c:v>0.76998491704374061</c:v>
                </c:pt>
                <c:pt idx="1021">
                  <c:v>0.77073906485671195</c:v>
                </c:pt>
                <c:pt idx="1022">
                  <c:v>0.77149321266968329</c:v>
                </c:pt>
                <c:pt idx="1023">
                  <c:v>0.77224736048265463</c:v>
                </c:pt>
                <c:pt idx="1024">
                  <c:v>0.77300150829562597</c:v>
                </c:pt>
                <c:pt idx="1025">
                  <c:v>0.77375565610859731</c:v>
                </c:pt>
                <c:pt idx="1026">
                  <c:v>0.77450980392156865</c:v>
                </c:pt>
                <c:pt idx="1027">
                  <c:v>0.77526395173453999</c:v>
                </c:pt>
                <c:pt idx="1028">
                  <c:v>0.77601809954751133</c:v>
                </c:pt>
                <c:pt idx="1029">
                  <c:v>0.77677224736048267</c:v>
                </c:pt>
                <c:pt idx="1030">
                  <c:v>0.77752639517345401</c:v>
                </c:pt>
                <c:pt idx="1031">
                  <c:v>0.77828054298642535</c:v>
                </c:pt>
                <c:pt idx="1032">
                  <c:v>0.77903469079939669</c:v>
                </c:pt>
                <c:pt idx="1033">
                  <c:v>0.77978883861236803</c:v>
                </c:pt>
                <c:pt idx="1034">
                  <c:v>0.78054298642533937</c:v>
                </c:pt>
                <c:pt idx="1035">
                  <c:v>0.78129713423831071</c:v>
                </c:pt>
                <c:pt idx="1036">
                  <c:v>0.78205128205128205</c:v>
                </c:pt>
                <c:pt idx="1037">
                  <c:v>0.78280542986425339</c:v>
                </c:pt>
                <c:pt idx="1038">
                  <c:v>0.78355957767722473</c:v>
                </c:pt>
                <c:pt idx="1039">
                  <c:v>0.78431372549019607</c:v>
                </c:pt>
                <c:pt idx="1040">
                  <c:v>0.78506787330316741</c:v>
                </c:pt>
                <c:pt idx="1041">
                  <c:v>0.78582202111613875</c:v>
                </c:pt>
                <c:pt idx="1042">
                  <c:v>0.78657616892911009</c:v>
                </c:pt>
                <c:pt idx="1043">
                  <c:v>0.78733031674208143</c:v>
                </c:pt>
                <c:pt idx="1044">
                  <c:v>0.78808446455505277</c:v>
                </c:pt>
                <c:pt idx="1045">
                  <c:v>0.78883861236802411</c:v>
                </c:pt>
                <c:pt idx="1046">
                  <c:v>0.78959276018099545</c:v>
                </c:pt>
                <c:pt idx="1047">
                  <c:v>0.79034690799396679</c:v>
                </c:pt>
                <c:pt idx="1048">
                  <c:v>0.79110105580693812</c:v>
                </c:pt>
                <c:pt idx="1049">
                  <c:v>0.79185520361990946</c:v>
                </c:pt>
                <c:pt idx="1050">
                  <c:v>0.7926093514328808</c:v>
                </c:pt>
                <c:pt idx="1051">
                  <c:v>0.79336349924585214</c:v>
                </c:pt>
                <c:pt idx="1052">
                  <c:v>0.79411764705882348</c:v>
                </c:pt>
                <c:pt idx="1053">
                  <c:v>0.79487179487179482</c:v>
                </c:pt>
                <c:pt idx="1054">
                  <c:v>0.79562594268476616</c:v>
                </c:pt>
                <c:pt idx="1055">
                  <c:v>0.7963800904977375</c:v>
                </c:pt>
                <c:pt idx="1056">
                  <c:v>0.79713423831070895</c:v>
                </c:pt>
                <c:pt idx="1057">
                  <c:v>0.79788838612368029</c:v>
                </c:pt>
                <c:pt idx="1058">
                  <c:v>0.79864253393665163</c:v>
                </c:pt>
                <c:pt idx="1059">
                  <c:v>0.79939668174962297</c:v>
                </c:pt>
                <c:pt idx="1060">
                  <c:v>0.80015082956259431</c:v>
                </c:pt>
                <c:pt idx="1061">
                  <c:v>0.80090497737556565</c:v>
                </c:pt>
                <c:pt idx="1062">
                  <c:v>0.80165912518853699</c:v>
                </c:pt>
                <c:pt idx="1063">
                  <c:v>0.80241327300150833</c:v>
                </c:pt>
                <c:pt idx="1064">
                  <c:v>0.80316742081447967</c:v>
                </c:pt>
                <c:pt idx="1065">
                  <c:v>0.80392156862745101</c:v>
                </c:pt>
                <c:pt idx="1066">
                  <c:v>0.80467571644042235</c:v>
                </c:pt>
                <c:pt idx="1067">
                  <c:v>0.80542986425339369</c:v>
                </c:pt>
                <c:pt idx="1068">
                  <c:v>0.80618401206636503</c:v>
                </c:pt>
                <c:pt idx="1069">
                  <c:v>0.80693815987933637</c:v>
                </c:pt>
                <c:pt idx="1070">
                  <c:v>0.80769230769230771</c:v>
                </c:pt>
                <c:pt idx="1071">
                  <c:v>0.80844645550527905</c:v>
                </c:pt>
                <c:pt idx="1072">
                  <c:v>0.80920060331825039</c:v>
                </c:pt>
                <c:pt idx="1073">
                  <c:v>0.80995475113122173</c:v>
                </c:pt>
                <c:pt idx="1074">
                  <c:v>0.81070889894419307</c:v>
                </c:pt>
                <c:pt idx="1075">
                  <c:v>0.81146304675716441</c:v>
                </c:pt>
                <c:pt idx="1076">
                  <c:v>0.81221719457013575</c:v>
                </c:pt>
                <c:pt idx="1077">
                  <c:v>0.81297134238310709</c:v>
                </c:pt>
                <c:pt idx="1078">
                  <c:v>0.81372549019607843</c:v>
                </c:pt>
                <c:pt idx="1079">
                  <c:v>0.81447963800904977</c:v>
                </c:pt>
                <c:pt idx="1080">
                  <c:v>0.81523378582202111</c:v>
                </c:pt>
                <c:pt idx="1081">
                  <c:v>0.81598793363499245</c:v>
                </c:pt>
                <c:pt idx="1082">
                  <c:v>0.81674208144796379</c:v>
                </c:pt>
                <c:pt idx="1083">
                  <c:v>0.81749622926093513</c:v>
                </c:pt>
                <c:pt idx="1084">
                  <c:v>0.81825037707390647</c:v>
                </c:pt>
                <c:pt idx="1085">
                  <c:v>0.8190045248868778</c:v>
                </c:pt>
                <c:pt idx="1086">
                  <c:v>0.81975867269984914</c:v>
                </c:pt>
                <c:pt idx="1087">
                  <c:v>0.82051282051282048</c:v>
                </c:pt>
                <c:pt idx="1088">
                  <c:v>0.82126696832579182</c:v>
                </c:pt>
                <c:pt idx="1089">
                  <c:v>0.82202111613876316</c:v>
                </c:pt>
                <c:pt idx="1090">
                  <c:v>0.8227752639517345</c:v>
                </c:pt>
                <c:pt idx="1091">
                  <c:v>0.82352941176470584</c:v>
                </c:pt>
                <c:pt idx="1092">
                  <c:v>0.82428355957767718</c:v>
                </c:pt>
                <c:pt idx="1093">
                  <c:v>0.82503770739064852</c:v>
                </c:pt>
                <c:pt idx="1094">
                  <c:v>0.82579185520361986</c:v>
                </c:pt>
                <c:pt idx="1095">
                  <c:v>0.8265460030165912</c:v>
                </c:pt>
                <c:pt idx="1096">
                  <c:v>0.82730015082956254</c:v>
                </c:pt>
                <c:pt idx="1097">
                  <c:v>0.82805429864253388</c:v>
                </c:pt>
                <c:pt idx="1098">
                  <c:v>0.82880844645550533</c:v>
                </c:pt>
                <c:pt idx="1099">
                  <c:v>0.82956259426847667</c:v>
                </c:pt>
                <c:pt idx="1100">
                  <c:v>0.83031674208144801</c:v>
                </c:pt>
                <c:pt idx="1101">
                  <c:v>0.83107088989441935</c:v>
                </c:pt>
                <c:pt idx="1102">
                  <c:v>0.83182503770739069</c:v>
                </c:pt>
                <c:pt idx="1103">
                  <c:v>0.83257918552036203</c:v>
                </c:pt>
                <c:pt idx="1104">
                  <c:v>0.83333333333333337</c:v>
                </c:pt>
                <c:pt idx="1105">
                  <c:v>0.83408748114630471</c:v>
                </c:pt>
                <c:pt idx="1106">
                  <c:v>0.83484162895927605</c:v>
                </c:pt>
                <c:pt idx="1107">
                  <c:v>0.83559577677224739</c:v>
                </c:pt>
                <c:pt idx="1108">
                  <c:v>0.83634992458521873</c:v>
                </c:pt>
                <c:pt idx="1109">
                  <c:v>0.83710407239819007</c:v>
                </c:pt>
                <c:pt idx="1110">
                  <c:v>0.83785822021116141</c:v>
                </c:pt>
                <c:pt idx="1111">
                  <c:v>0.83861236802413275</c:v>
                </c:pt>
                <c:pt idx="1112">
                  <c:v>0.83936651583710409</c:v>
                </c:pt>
                <c:pt idx="1113">
                  <c:v>0.84012066365007543</c:v>
                </c:pt>
                <c:pt idx="1114">
                  <c:v>0.84087481146304677</c:v>
                </c:pt>
                <c:pt idx="1115">
                  <c:v>0.84162895927601811</c:v>
                </c:pt>
                <c:pt idx="1116">
                  <c:v>0.84238310708898945</c:v>
                </c:pt>
                <c:pt idx="1117">
                  <c:v>0.84313725490196079</c:v>
                </c:pt>
                <c:pt idx="1118">
                  <c:v>0.84389140271493213</c:v>
                </c:pt>
                <c:pt idx="1119">
                  <c:v>0.84464555052790347</c:v>
                </c:pt>
                <c:pt idx="1120">
                  <c:v>0.84539969834087481</c:v>
                </c:pt>
                <c:pt idx="1121">
                  <c:v>0.84615384615384615</c:v>
                </c:pt>
                <c:pt idx="1122">
                  <c:v>0.84690799396681749</c:v>
                </c:pt>
                <c:pt idx="1123">
                  <c:v>0.84766214177978882</c:v>
                </c:pt>
                <c:pt idx="1124">
                  <c:v>0.84841628959276016</c:v>
                </c:pt>
                <c:pt idx="1125">
                  <c:v>0.8491704374057315</c:v>
                </c:pt>
                <c:pt idx="1126">
                  <c:v>0.84992458521870284</c:v>
                </c:pt>
                <c:pt idx="1127">
                  <c:v>0.85067873303167418</c:v>
                </c:pt>
                <c:pt idx="1128">
                  <c:v>0.85143288084464552</c:v>
                </c:pt>
                <c:pt idx="1129">
                  <c:v>0.85218702865761686</c:v>
                </c:pt>
                <c:pt idx="1130">
                  <c:v>0.8529411764705882</c:v>
                </c:pt>
                <c:pt idx="1131">
                  <c:v>0.85369532428355954</c:v>
                </c:pt>
                <c:pt idx="1132">
                  <c:v>0.85444947209653088</c:v>
                </c:pt>
                <c:pt idx="1133">
                  <c:v>0.85520361990950222</c:v>
                </c:pt>
                <c:pt idx="1134">
                  <c:v>0.85595776772247356</c:v>
                </c:pt>
                <c:pt idx="1135">
                  <c:v>0.8567119155354449</c:v>
                </c:pt>
                <c:pt idx="1136">
                  <c:v>0.85746606334841624</c:v>
                </c:pt>
                <c:pt idx="1137">
                  <c:v>0.85822021116138758</c:v>
                </c:pt>
                <c:pt idx="1138">
                  <c:v>0.85897435897435892</c:v>
                </c:pt>
                <c:pt idx="1139">
                  <c:v>0.85972850678733037</c:v>
                </c:pt>
                <c:pt idx="1140">
                  <c:v>0.86048265460030171</c:v>
                </c:pt>
                <c:pt idx="1141">
                  <c:v>0.86123680241327305</c:v>
                </c:pt>
                <c:pt idx="1142">
                  <c:v>0.86199095022624439</c:v>
                </c:pt>
                <c:pt idx="1143">
                  <c:v>0.86274509803921573</c:v>
                </c:pt>
                <c:pt idx="1144">
                  <c:v>0.86349924585218707</c:v>
                </c:pt>
                <c:pt idx="1145">
                  <c:v>0.86425339366515841</c:v>
                </c:pt>
                <c:pt idx="1146">
                  <c:v>0.86500754147812975</c:v>
                </c:pt>
                <c:pt idx="1147">
                  <c:v>0.86576168929110109</c:v>
                </c:pt>
                <c:pt idx="1148">
                  <c:v>0.86651583710407243</c:v>
                </c:pt>
                <c:pt idx="1149">
                  <c:v>0.86726998491704377</c:v>
                </c:pt>
                <c:pt idx="1150">
                  <c:v>0.86802413273001511</c:v>
                </c:pt>
                <c:pt idx="1151">
                  <c:v>0.86877828054298645</c:v>
                </c:pt>
                <c:pt idx="1152">
                  <c:v>0.86953242835595779</c:v>
                </c:pt>
                <c:pt idx="1153">
                  <c:v>0.87028657616892913</c:v>
                </c:pt>
                <c:pt idx="1154">
                  <c:v>0.87104072398190047</c:v>
                </c:pt>
                <c:pt idx="1155">
                  <c:v>0.87179487179487181</c:v>
                </c:pt>
                <c:pt idx="1156">
                  <c:v>0.87254901960784315</c:v>
                </c:pt>
                <c:pt idx="1157">
                  <c:v>0.87330316742081449</c:v>
                </c:pt>
                <c:pt idx="1158">
                  <c:v>0.87405731523378583</c:v>
                </c:pt>
                <c:pt idx="1159">
                  <c:v>0.87481146304675717</c:v>
                </c:pt>
                <c:pt idx="1160">
                  <c:v>0.8755656108597285</c:v>
                </c:pt>
                <c:pt idx="1161">
                  <c:v>0.87631975867269984</c:v>
                </c:pt>
                <c:pt idx="1162">
                  <c:v>0.87707390648567118</c:v>
                </c:pt>
                <c:pt idx="1163">
                  <c:v>0.87782805429864252</c:v>
                </c:pt>
                <c:pt idx="1164">
                  <c:v>0.87858220211161386</c:v>
                </c:pt>
                <c:pt idx="1165">
                  <c:v>0.8793363499245852</c:v>
                </c:pt>
                <c:pt idx="1166">
                  <c:v>0.88009049773755654</c:v>
                </c:pt>
                <c:pt idx="1167">
                  <c:v>0.88084464555052788</c:v>
                </c:pt>
                <c:pt idx="1168">
                  <c:v>0.88159879336349922</c:v>
                </c:pt>
                <c:pt idx="1169">
                  <c:v>0.88235294117647056</c:v>
                </c:pt>
                <c:pt idx="1170">
                  <c:v>0.8831070889894419</c:v>
                </c:pt>
                <c:pt idx="1171">
                  <c:v>0.88386123680241324</c:v>
                </c:pt>
                <c:pt idx="1172">
                  <c:v>0.88461538461538458</c:v>
                </c:pt>
                <c:pt idx="1173">
                  <c:v>0.88536953242835592</c:v>
                </c:pt>
                <c:pt idx="1174">
                  <c:v>0.88612368024132726</c:v>
                </c:pt>
                <c:pt idx="1175">
                  <c:v>0.8868778280542986</c:v>
                </c:pt>
                <c:pt idx="1176">
                  <c:v>0.88763197586726994</c:v>
                </c:pt>
                <c:pt idx="1177">
                  <c:v>0.88838612368024128</c:v>
                </c:pt>
                <c:pt idx="1178">
                  <c:v>0.88914027149321262</c:v>
                </c:pt>
                <c:pt idx="1179">
                  <c:v>0.88989441930618396</c:v>
                </c:pt>
                <c:pt idx="1180">
                  <c:v>0.89064856711915541</c:v>
                </c:pt>
                <c:pt idx="1181">
                  <c:v>0.89140271493212675</c:v>
                </c:pt>
                <c:pt idx="1182">
                  <c:v>0.89215686274509809</c:v>
                </c:pt>
                <c:pt idx="1183">
                  <c:v>0.89291101055806943</c:v>
                </c:pt>
                <c:pt idx="1184">
                  <c:v>0.89366515837104077</c:v>
                </c:pt>
                <c:pt idx="1185">
                  <c:v>0.89441930618401211</c:v>
                </c:pt>
                <c:pt idx="1186">
                  <c:v>0.89517345399698345</c:v>
                </c:pt>
                <c:pt idx="1187">
                  <c:v>0.89592760180995479</c:v>
                </c:pt>
                <c:pt idx="1188">
                  <c:v>0.89668174962292613</c:v>
                </c:pt>
                <c:pt idx="1189">
                  <c:v>0.89743589743589747</c:v>
                </c:pt>
                <c:pt idx="1190">
                  <c:v>0.89819004524886881</c:v>
                </c:pt>
                <c:pt idx="1191">
                  <c:v>0.89894419306184015</c:v>
                </c:pt>
                <c:pt idx="1192">
                  <c:v>0.89969834087481149</c:v>
                </c:pt>
                <c:pt idx="1193">
                  <c:v>0.90045248868778283</c:v>
                </c:pt>
                <c:pt idx="1194">
                  <c:v>0.90120663650075417</c:v>
                </c:pt>
                <c:pt idx="1195">
                  <c:v>0.90196078431372551</c:v>
                </c:pt>
                <c:pt idx="1196">
                  <c:v>0.90271493212669685</c:v>
                </c:pt>
                <c:pt idx="1197">
                  <c:v>0.90346907993966818</c:v>
                </c:pt>
                <c:pt idx="1198">
                  <c:v>0.90422322775263952</c:v>
                </c:pt>
                <c:pt idx="1199">
                  <c:v>0.90497737556561086</c:v>
                </c:pt>
                <c:pt idx="1200">
                  <c:v>0.9057315233785822</c:v>
                </c:pt>
                <c:pt idx="1201">
                  <c:v>0.90648567119155354</c:v>
                </c:pt>
                <c:pt idx="1202">
                  <c:v>0.90723981900452488</c:v>
                </c:pt>
                <c:pt idx="1203">
                  <c:v>0.90799396681749622</c:v>
                </c:pt>
                <c:pt idx="1204">
                  <c:v>0.90874811463046756</c:v>
                </c:pt>
                <c:pt idx="1205">
                  <c:v>0.9095022624434389</c:v>
                </c:pt>
                <c:pt idx="1206">
                  <c:v>0.91025641025641024</c:v>
                </c:pt>
                <c:pt idx="1207">
                  <c:v>0.91101055806938158</c:v>
                </c:pt>
                <c:pt idx="1208">
                  <c:v>0.91176470588235292</c:v>
                </c:pt>
                <c:pt idx="1209">
                  <c:v>0.91251885369532426</c:v>
                </c:pt>
                <c:pt idx="1210">
                  <c:v>0.9132730015082956</c:v>
                </c:pt>
                <c:pt idx="1211">
                  <c:v>0.91402714932126694</c:v>
                </c:pt>
                <c:pt idx="1212">
                  <c:v>0.91478129713423828</c:v>
                </c:pt>
                <c:pt idx="1213">
                  <c:v>0.91553544494720962</c:v>
                </c:pt>
                <c:pt idx="1214">
                  <c:v>0.91628959276018096</c:v>
                </c:pt>
                <c:pt idx="1215">
                  <c:v>0.9170437405731523</c:v>
                </c:pt>
                <c:pt idx="1216">
                  <c:v>0.91779788838612364</c:v>
                </c:pt>
                <c:pt idx="1217">
                  <c:v>0.91855203619909498</c:v>
                </c:pt>
                <c:pt idx="1218">
                  <c:v>0.91930618401206632</c:v>
                </c:pt>
                <c:pt idx="1219">
                  <c:v>0.92006033182503766</c:v>
                </c:pt>
                <c:pt idx="1220">
                  <c:v>0.920814479638009</c:v>
                </c:pt>
                <c:pt idx="1221">
                  <c:v>0.92156862745098034</c:v>
                </c:pt>
                <c:pt idx="1222">
                  <c:v>0.92232277526395179</c:v>
                </c:pt>
                <c:pt idx="1223">
                  <c:v>0.92307692307692313</c:v>
                </c:pt>
                <c:pt idx="1224">
                  <c:v>0.92383107088989447</c:v>
                </c:pt>
                <c:pt idx="1225">
                  <c:v>0.92458521870286581</c:v>
                </c:pt>
                <c:pt idx="1226">
                  <c:v>0.92533936651583715</c:v>
                </c:pt>
                <c:pt idx="1227">
                  <c:v>0.92609351432880849</c:v>
                </c:pt>
                <c:pt idx="1228">
                  <c:v>0.92684766214177983</c:v>
                </c:pt>
                <c:pt idx="1229">
                  <c:v>0.92760180995475117</c:v>
                </c:pt>
                <c:pt idx="1230">
                  <c:v>0.92835595776772251</c:v>
                </c:pt>
                <c:pt idx="1231">
                  <c:v>0.92911010558069385</c:v>
                </c:pt>
                <c:pt idx="1232">
                  <c:v>0.92986425339366519</c:v>
                </c:pt>
                <c:pt idx="1233">
                  <c:v>0.93061840120663653</c:v>
                </c:pt>
                <c:pt idx="1234">
                  <c:v>0.93137254901960786</c:v>
                </c:pt>
                <c:pt idx="1235">
                  <c:v>0.9321266968325792</c:v>
                </c:pt>
                <c:pt idx="1236">
                  <c:v>0.93288084464555054</c:v>
                </c:pt>
                <c:pt idx="1237">
                  <c:v>0.93363499245852188</c:v>
                </c:pt>
                <c:pt idx="1238">
                  <c:v>0.93438914027149322</c:v>
                </c:pt>
                <c:pt idx="1239">
                  <c:v>0.93514328808446456</c:v>
                </c:pt>
                <c:pt idx="1240">
                  <c:v>0.9358974358974359</c:v>
                </c:pt>
                <c:pt idx="1241">
                  <c:v>0.93665158371040724</c:v>
                </c:pt>
                <c:pt idx="1242">
                  <c:v>0.93740573152337858</c:v>
                </c:pt>
                <c:pt idx="1243">
                  <c:v>0.93815987933634992</c:v>
                </c:pt>
                <c:pt idx="1244">
                  <c:v>0.93891402714932126</c:v>
                </c:pt>
                <c:pt idx="1245">
                  <c:v>0.9396681749622926</c:v>
                </c:pt>
                <c:pt idx="1246">
                  <c:v>0.94042232277526394</c:v>
                </c:pt>
                <c:pt idx="1247">
                  <c:v>0.94117647058823528</c:v>
                </c:pt>
                <c:pt idx="1248">
                  <c:v>0.94193061840120662</c:v>
                </c:pt>
                <c:pt idx="1249">
                  <c:v>0.94268476621417796</c:v>
                </c:pt>
                <c:pt idx="1250">
                  <c:v>0.9434389140271493</c:v>
                </c:pt>
                <c:pt idx="1251">
                  <c:v>0.94419306184012064</c:v>
                </c:pt>
                <c:pt idx="1252">
                  <c:v>0.94494720965309198</c:v>
                </c:pt>
                <c:pt idx="1253">
                  <c:v>0.94570135746606332</c:v>
                </c:pt>
                <c:pt idx="1254">
                  <c:v>0.94645550527903466</c:v>
                </c:pt>
                <c:pt idx="1255">
                  <c:v>0.947209653092006</c:v>
                </c:pt>
                <c:pt idx="1256">
                  <c:v>0.94796380090497734</c:v>
                </c:pt>
                <c:pt idx="1257">
                  <c:v>0.94871794871794868</c:v>
                </c:pt>
                <c:pt idx="1258">
                  <c:v>0.94947209653092002</c:v>
                </c:pt>
                <c:pt idx="1259">
                  <c:v>0.95022624434389136</c:v>
                </c:pt>
                <c:pt idx="1260">
                  <c:v>0.9509803921568627</c:v>
                </c:pt>
                <c:pt idx="1261">
                  <c:v>0.95173453996983404</c:v>
                </c:pt>
                <c:pt idx="1262">
                  <c:v>0.95248868778280538</c:v>
                </c:pt>
                <c:pt idx="1263">
                  <c:v>0.95324283559577683</c:v>
                </c:pt>
                <c:pt idx="1264">
                  <c:v>0.95399698340874817</c:v>
                </c:pt>
                <c:pt idx="1265">
                  <c:v>0.95475113122171951</c:v>
                </c:pt>
                <c:pt idx="1266">
                  <c:v>0.95550527903469085</c:v>
                </c:pt>
                <c:pt idx="1267">
                  <c:v>0.95625942684766219</c:v>
                </c:pt>
                <c:pt idx="1268">
                  <c:v>0.95701357466063353</c:v>
                </c:pt>
                <c:pt idx="1269">
                  <c:v>0.95776772247360487</c:v>
                </c:pt>
                <c:pt idx="1270">
                  <c:v>0.95852187028657621</c:v>
                </c:pt>
                <c:pt idx="1271">
                  <c:v>0.95927601809954754</c:v>
                </c:pt>
                <c:pt idx="1272">
                  <c:v>0.96003016591251888</c:v>
                </c:pt>
                <c:pt idx="1273">
                  <c:v>0.96078431372549022</c:v>
                </c:pt>
                <c:pt idx="1274">
                  <c:v>0.96153846153846156</c:v>
                </c:pt>
                <c:pt idx="1275">
                  <c:v>0.9622926093514329</c:v>
                </c:pt>
                <c:pt idx="1276">
                  <c:v>0.96304675716440424</c:v>
                </c:pt>
                <c:pt idx="1277">
                  <c:v>0.96380090497737558</c:v>
                </c:pt>
                <c:pt idx="1278">
                  <c:v>0.96455505279034692</c:v>
                </c:pt>
                <c:pt idx="1279">
                  <c:v>0.96530920060331826</c:v>
                </c:pt>
                <c:pt idx="1280">
                  <c:v>0.9660633484162896</c:v>
                </c:pt>
                <c:pt idx="1281">
                  <c:v>0.96681749622926094</c:v>
                </c:pt>
                <c:pt idx="1282">
                  <c:v>0.96757164404223228</c:v>
                </c:pt>
                <c:pt idx="1283">
                  <c:v>0.96832579185520362</c:v>
                </c:pt>
                <c:pt idx="1284">
                  <c:v>0.96907993966817496</c:v>
                </c:pt>
                <c:pt idx="1285">
                  <c:v>0.9698340874811463</c:v>
                </c:pt>
                <c:pt idx="1286">
                  <c:v>0.97058823529411764</c:v>
                </c:pt>
                <c:pt idx="1287">
                  <c:v>0.97134238310708898</c:v>
                </c:pt>
                <c:pt idx="1288">
                  <c:v>0.97209653092006032</c:v>
                </c:pt>
                <c:pt idx="1289">
                  <c:v>0.97285067873303166</c:v>
                </c:pt>
                <c:pt idx="1290">
                  <c:v>0.973604826546003</c:v>
                </c:pt>
                <c:pt idx="1291">
                  <c:v>0.97435897435897434</c:v>
                </c:pt>
                <c:pt idx="1292">
                  <c:v>0.97511312217194568</c:v>
                </c:pt>
                <c:pt idx="1293">
                  <c:v>0.97586726998491702</c:v>
                </c:pt>
                <c:pt idx="1294">
                  <c:v>0.97662141779788836</c:v>
                </c:pt>
                <c:pt idx="1295">
                  <c:v>0.9773755656108597</c:v>
                </c:pt>
                <c:pt idx="1296">
                  <c:v>0.97812971342383104</c:v>
                </c:pt>
                <c:pt idx="1297">
                  <c:v>0.97888386123680238</c:v>
                </c:pt>
                <c:pt idx="1298">
                  <c:v>0.97963800904977372</c:v>
                </c:pt>
                <c:pt idx="1299">
                  <c:v>0.98039215686274506</c:v>
                </c:pt>
                <c:pt idx="1300">
                  <c:v>0.9811463046757164</c:v>
                </c:pt>
                <c:pt idx="1301">
                  <c:v>0.98190045248868774</c:v>
                </c:pt>
                <c:pt idx="1302">
                  <c:v>0.98265460030165908</c:v>
                </c:pt>
                <c:pt idx="1303">
                  <c:v>0.98340874811463042</c:v>
                </c:pt>
                <c:pt idx="1304">
                  <c:v>0.98416289592760176</c:v>
                </c:pt>
                <c:pt idx="1305">
                  <c:v>0.98491704374057321</c:v>
                </c:pt>
                <c:pt idx="1306">
                  <c:v>0.98567119155354455</c:v>
                </c:pt>
                <c:pt idx="1307">
                  <c:v>0.98642533936651589</c:v>
                </c:pt>
                <c:pt idx="1308">
                  <c:v>0.98717948717948723</c:v>
                </c:pt>
                <c:pt idx="1309">
                  <c:v>0.98793363499245856</c:v>
                </c:pt>
                <c:pt idx="1310">
                  <c:v>0.9886877828054299</c:v>
                </c:pt>
                <c:pt idx="1311">
                  <c:v>0.98944193061840124</c:v>
                </c:pt>
                <c:pt idx="1312">
                  <c:v>0.99019607843137258</c:v>
                </c:pt>
                <c:pt idx="1313">
                  <c:v>0.99095022624434392</c:v>
                </c:pt>
                <c:pt idx="1314">
                  <c:v>0.99170437405731526</c:v>
                </c:pt>
                <c:pt idx="1315">
                  <c:v>0.9924585218702866</c:v>
                </c:pt>
                <c:pt idx="1316">
                  <c:v>0.99321266968325794</c:v>
                </c:pt>
                <c:pt idx="1317">
                  <c:v>0.99396681749622928</c:v>
                </c:pt>
                <c:pt idx="1318">
                  <c:v>0.99472096530920062</c:v>
                </c:pt>
                <c:pt idx="1319">
                  <c:v>0.99547511312217196</c:v>
                </c:pt>
                <c:pt idx="1320">
                  <c:v>0.9962292609351433</c:v>
                </c:pt>
                <c:pt idx="1321">
                  <c:v>0.99698340874811464</c:v>
                </c:pt>
                <c:pt idx="1322">
                  <c:v>0.99773755656108598</c:v>
                </c:pt>
                <c:pt idx="1323">
                  <c:v>0.99849170437405732</c:v>
                </c:pt>
                <c:pt idx="1324">
                  <c:v>0.99924585218702866</c:v>
                </c:pt>
                <c:pt idx="1325">
                  <c:v>1</c:v>
                </c:pt>
              </c:numCache>
            </c:numRef>
          </c:xVal>
          <c:yVal>
            <c:numRef>
              <c:f>Sheet2!$Q$3:$Q$1328</c:f>
              <c:numCache>
                <c:formatCode>General</c:formatCode>
                <c:ptCount val="1326"/>
                <c:pt idx="0">
                  <c:v>7.5414781297134241E-4</c:v>
                </c:pt>
                <c:pt idx="1">
                  <c:v>1.5082956259426848E-3</c:v>
                </c:pt>
                <c:pt idx="2">
                  <c:v>2.2624434389140274E-3</c:v>
                </c:pt>
                <c:pt idx="3">
                  <c:v>3.0165912518853697E-3</c:v>
                </c:pt>
                <c:pt idx="4">
                  <c:v>3.770739064856712E-3</c:v>
                </c:pt>
                <c:pt idx="5">
                  <c:v>4.5248868778280547E-3</c:v>
                </c:pt>
                <c:pt idx="6">
                  <c:v>5.279034690799397E-3</c:v>
                </c:pt>
                <c:pt idx="7">
                  <c:v>6.0331825037707393E-3</c:v>
                </c:pt>
                <c:pt idx="8">
                  <c:v>6.7873303167420816E-3</c:v>
                </c:pt>
                <c:pt idx="9">
                  <c:v>7.5414781297134239E-3</c:v>
                </c:pt>
                <c:pt idx="10">
                  <c:v>8.2956259426847662E-3</c:v>
                </c:pt>
                <c:pt idx="11">
                  <c:v>9.0497737556561094E-3</c:v>
                </c:pt>
                <c:pt idx="12">
                  <c:v>9.8039215686274508E-3</c:v>
                </c:pt>
                <c:pt idx="13">
                  <c:v>1.0558069381598794E-2</c:v>
                </c:pt>
                <c:pt idx="14">
                  <c:v>1.1312217194570135E-2</c:v>
                </c:pt>
                <c:pt idx="15">
                  <c:v>1.2066365007541479E-2</c:v>
                </c:pt>
                <c:pt idx="16">
                  <c:v>1.282051282051282E-2</c:v>
                </c:pt>
                <c:pt idx="17">
                  <c:v>1.3574660633484163E-2</c:v>
                </c:pt>
                <c:pt idx="18">
                  <c:v>1.4328808446455505E-2</c:v>
                </c:pt>
                <c:pt idx="19">
                  <c:v>1.5082956259426848E-2</c:v>
                </c:pt>
                <c:pt idx="20">
                  <c:v>1.5837104072398189E-2</c:v>
                </c:pt>
                <c:pt idx="21">
                  <c:v>1.6591251885369532E-2</c:v>
                </c:pt>
                <c:pt idx="22">
                  <c:v>1.7345399698340876E-2</c:v>
                </c:pt>
                <c:pt idx="23">
                  <c:v>1.8099547511312219E-2</c:v>
                </c:pt>
                <c:pt idx="24">
                  <c:v>1.8853695324283559E-2</c:v>
                </c:pt>
                <c:pt idx="25">
                  <c:v>1.9607843137254902E-2</c:v>
                </c:pt>
                <c:pt idx="26">
                  <c:v>2.0361990950226245E-2</c:v>
                </c:pt>
                <c:pt idx="27">
                  <c:v>2.1116138763197588E-2</c:v>
                </c:pt>
                <c:pt idx="28">
                  <c:v>2.1870286576168928E-2</c:v>
                </c:pt>
                <c:pt idx="29">
                  <c:v>2.2624434389140271E-2</c:v>
                </c:pt>
                <c:pt idx="30">
                  <c:v>2.3378582202111614E-2</c:v>
                </c:pt>
                <c:pt idx="31">
                  <c:v>2.4132730015082957E-2</c:v>
                </c:pt>
                <c:pt idx="32">
                  <c:v>2.4886877828054297E-2</c:v>
                </c:pt>
                <c:pt idx="33">
                  <c:v>2.564102564102564E-2</c:v>
                </c:pt>
                <c:pt idx="34">
                  <c:v>2.6395173453996983E-2</c:v>
                </c:pt>
                <c:pt idx="35">
                  <c:v>2.7149321266968326E-2</c:v>
                </c:pt>
                <c:pt idx="36">
                  <c:v>2.790346907993967E-2</c:v>
                </c:pt>
                <c:pt idx="37">
                  <c:v>2.8657616892911009E-2</c:v>
                </c:pt>
                <c:pt idx="38">
                  <c:v>2.9411764705882353E-2</c:v>
                </c:pt>
                <c:pt idx="39">
                  <c:v>3.0165912518853696E-2</c:v>
                </c:pt>
                <c:pt idx="40">
                  <c:v>3.0920060331825039E-2</c:v>
                </c:pt>
                <c:pt idx="41">
                  <c:v>3.1674208144796379E-2</c:v>
                </c:pt>
                <c:pt idx="42">
                  <c:v>3.2428355957767725E-2</c:v>
                </c:pt>
                <c:pt idx="43">
                  <c:v>3.3182503770739065E-2</c:v>
                </c:pt>
                <c:pt idx="44">
                  <c:v>3.3936651583710405E-2</c:v>
                </c:pt>
                <c:pt idx="45">
                  <c:v>3.4690799396681751E-2</c:v>
                </c:pt>
                <c:pt idx="46">
                  <c:v>3.5444947209653091E-2</c:v>
                </c:pt>
                <c:pt idx="47">
                  <c:v>3.6199095022624438E-2</c:v>
                </c:pt>
                <c:pt idx="48">
                  <c:v>3.6953242835595777E-2</c:v>
                </c:pt>
                <c:pt idx="49">
                  <c:v>3.7707390648567117E-2</c:v>
                </c:pt>
                <c:pt idx="50">
                  <c:v>3.8461538461538464E-2</c:v>
                </c:pt>
                <c:pt idx="51">
                  <c:v>3.9215686274509803E-2</c:v>
                </c:pt>
                <c:pt idx="52">
                  <c:v>3.9969834087481143E-2</c:v>
                </c:pt>
                <c:pt idx="53">
                  <c:v>4.072398190045249E-2</c:v>
                </c:pt>
                <c:pt idx="54">
                  <c:v>4.1478129713423829E-2</c:v>
                </c:pt>
                <c:pt idx="55">
                  <c:v>4.2232277526395176E-2</c:v>
                </c:pt>
                <c:pt idx="56">
                  <c:v>4.2986425339366516E-2</c:v>
                </c:pt>
                <c:pt idx="57">
                  <c:v>4.3740573152337855E-2</c:v>
                </c:pt>
                <c:pt idx="58">
                  <c:v>4.4494720965309202E-2</c:v>
                </c:pt>
                <c:pt idx="59">
                  <c:v>4.5248868778280542E-2</c:v>
                </c:pt>
                <c:pt idx="60">
                  <c:v>4.6003016591251888E-2</c:v>
                </c:pt>
                <c:pt idx="61">
                  <c:v>4.6757164404223228E-2</c:v>
                </c:pt>
                <c:pt idx="62">
                  <c:v>4.7511312217194568E-2</c:v>
                </c:pt>
                <c:pt idx="63">
                  <c:v>4.8265460030165915E-2</c:v>
                </c:pt>
                <c:pt idx="64">
                  <c:v>4.9019607843137254E-2</c:v>
                </c:pt>
                <c:pt idx="65">
                  <c:v>4.9773755656108594E-2</c:v>
                </c:pt>
                <c:pt idx="66">
                  <c:v>5.0527903469079941E-2</c:v>
                </c:pt>
                <c:pt idx="67">
                  <c:v>5.128205128205128E-2</c:v>
                </c:pt>
                <c:pt idx="68">
                  <c:v>5.2036199095022627E-2</c:v>
                </c:pt>
                <c:pt idx="69">
                  <c:v>5.2790346907993967E-2</c:v>
                </c:pt>
                <c:pt idx="70">
                  <c:v>5.3544494720965306E-2</c:v>
                </c:pt>
                <c:pt idx="71">
                  <c:v>5.4298642533936653E-2</c:v>
                </c:pt>
                <c:pt idx="72">
                  <c:v>5.5052790346907993E-2</c:v>
                </c:pt>
                <c:pt idx="73">
                  <c:v>5.5806938159879339E-2</c:v>
                </c:pt>
                <c:pt idx="74">
                  <c:v>5.6561085972850679E-2</c:v>
                </c:pt>
                <c:pt idx="75">
                  <c:v>5.7315233785822019E-2</c:v>
                </c:pt>
                <c:pt idx="76">
                  <c:v>5.8069381598793365E-2</c:v>
                </c:pt>
                <c:pt idx="77">
                  <c:v>5.8823529411764705E-2</c:v>
                </c:pt>
                <c:pt idx="78">
                  <c:v>5.9577677224736052E-2</c:v>
                </c:pt>
                <c:pt idx="79">
                  <c:v>6.0331825037707391E-2</c:v>
                </c:pt>
                <c:pt idx="80">
                  <c:v>6.1085972850678731E-2</c:v>
                </c:pt>
                <c:pt idx="81">
                  <c:v>6.1840120663650078E-2</c:v>
                </c:pt>
                <c:pt idx="82">
                  <c:v>6.2594268476621417E-2</c:v>
                </c:pt>
                <c:pt idx="83">
                  <c:v>6.3348416289592757E-2</c:v>
                </c:pt>
                <c:pt idx="84">
                  <c:v>6.4102564102564097E-2</c:v>
                </c:pt>
                <c:pt idx="85">
                  <c:v>6.485671191553545E-2</c:v>
                </c:pt>
                <c:pt idx="86">
                  <c:v>6.561085972850679E-2</c:v>
                </c:pt>
                <c:pt idx="87">
                  <c:v>6.636500754147813E-2</c:v>
                </c:pt>
                <c:pt idx="88">
                  <c:v>6.711915535444947E-2</c:v>
                </c:pt>
                <c:pt idx="89">
                  <c:v>6.7873303167420809E-2</c:v>
                </c:pt>
                <c:pt idx="90">
                  <c:v>6.8627450980392163E-2</c:v>
                </c:pt>
                <c:pt idx="91">
                  <c:v>6.9381598793363503E-2</c:v>
                </c:pt>
                <c:pt idx="92">
                  <c:v>7.0135746606334842E-2</c:v>
                </c:pt>
                <c:pt idx="93">
                  <c:v>7.0889894419306182E-2</c:v>
                </c:pt>
                <c:pt idx="94">
                  <c:v>7.1644042232277522E-2</c:v>
                </c:pt>
                <c:pt idx="95">
                  <c:v>7.2398190045248875E-2</c:v>
                </c:pt>
                <c:pt idx="96">
                  <c:v>7.3152337858220215E-2</c:v>
                </c:pt>
                <c:pt idx="97">
                  <c:v>7.3906485671191555E-2</c:v>
                </c:pt>
                <c:pt idx="98">
                  <c:v>7.4660633484162894E-2</c:v>
                </c:pt>
                <c:pt idx="99">
                  <c:v>7.5414781297134234E-2</c:v>
                </c:pt>
                <c:pt idx="100">
                  <c:v>7.6168929110105574E-2</c:v>
                </c:pt>
                <c:pt idx="101">
                  <c:v>7.6923076923076927E-2</c:v>
                </c:pt>
                <c:pt idx="102">
                  <c:v>7.7677224736048267E-2</c:v>
                </c:pt>
                <c:pt idx="103">
                  <c:v>7.8431372549019607E-2</c:v>
                </c:pt>
                <c:pt idx="104">
                  <c:v>7.9185520361990946E-2</c:v>
                </c:pt>
                <c:pt idx="105">
                  <c:v>7.9939668174962286E-2</c:v>
                </c:pt>
                <c:pt idx="106">
                  <c:v>8.069381598793364E-2</c:v>
                </c:pt>
                <c:pt idx="107">
                  <c:v>8.1447963800904979E-2</c:v>
                </c:pt>
                <c:pt idx="108">
                  <c:v>8.2202111613876319E-2</c:v>
                </c:pt>
                <c:pt idx="109">
                  <c:v>8.2956259426847659E-2</c:v>
                </c:pt>
                <c:pt idx="110">
                  <c:v>8.3710407239818999E-2</c:v>
                </c:pt>
                <c:pt idx="111">
                  <c:v>8.4464555052790352E-2</c:v>
                </c:pt>
                <c:pt idx="112">
                  <c:v>8.5218702865761692E-2</c:v>
                </c:pt>
                <c:pt idx="113">
                  <c:v>8.5972850678733032E-2</c:v>
                </c:pt>
                <c:pt idx="114">
                  <c:v>8.6726998491704371E-2</c:v>
                </c:pt>
                <c:pt idx="115">
                  <c:v>8.7481146304675711E-2</c:v>
                </c:pt>
                <c:pt idx="116">
                  <c:v>8.8235294117647065E-2</c:v>
                </c:pt>
                <c:pt idx="117">
                  <c:v>8.8989441930618404E-2</c:v>
                </c:pt>
                <c:pt idx="118">
                  <c:v>8.9743589743589744E-2</c:v>
                </c:pt>
                <c:pt idx="119">
                  <c:v>9.0497737556561084E-2</c:v>
                </c:pt>
                <c:pt idx="120">
                  <c:v>9.1251885369532423E-2</c:v>
                </c:pt>
                <c:pt idx="121">
                  <c:v>9.2006033182503777E-2</c:v>
                </c:pt>
                <c:pt idx="122">
                  <c:v>9.2760180995475117E-2</c:v>
                </c:pt>
                <c:pt idx="123">
                  <c:v>9.3514328808446456E-2</c:v>
                </c:pt>
                <c:pt idx="124">
                  <c:v>9.4268476621417796E-2</c:v>
                </c:pt>
                <c:pt idx="125">
                  <c:v>9.5022624434389136E-2</c:v>
                </c:pt>
                <c:pt idx="126">
                  <c:v>9.5776772247360489E-2</c:v>
                </c:pt>
                <c:pt idx="127">
                  <c:v>9.6530920060331829E-2</c:v>
                </c:pt>
                <c:pt idx="128">
                  <c:v>9.7285067873303169E-2</c:v>
                </c:pt>
                <c:pt idx="129">
                  <c:v>9.8039215686274508E-2</c:v>
                </c:pt>
                <c:pt idx="130">
                  <c:v>9.8793363499245848E-2</c:v>
                </c:pt>
                <c:pt idx="131">
                  <c:v>9.9547511312217188E-2</c:v>
                </c:pt>
                <c:pt idx="132">
                  <c:v>0.10030165912518854</c:v>
                </c:pt>
                <c:pt idx="133">
                  <c:v>0.10105580693815988</c:v>
                </c:pt>
                <c:pt idx="134">
                  <c:v>0.10180995475113122</c:v>
                </c:pt>
                <c:pt idx="135">
                  <c:v>0.10256410256410256</c:v>
                </c:pt>
                <c:pt idx="136">
                  <c:v>0.1033182503770739</c:v>
                </c:pt>
                <c:pt idx="137">
                  <c:v>0.10407239819004525</c:v>
                </c:pt>
                <c:pt idx="138">
                  <c:v>0.10482654600301659</c:v>
                </c:pt>
                <c:pt idx="139">
                  <c:v>0.10558069381598793</c:v>
                </c:pt>
                <c:pt idx="140">
                  <c:v>0.10633484162895927</c:v>
                </c:pt>
                <c:pt idx="141">
                  <c:v>0.10708898944193061</c:v>
                </c:pt>
                <c:pt idx="142">
                  <c:v>0.10784313725490197</c:v>
                </c:pt>
                <c:pt idx="143">
                  <c:v>0.10859728506787331</c:v>
                </c:pt>
                <c:pt idx="144">
                  <c:v>0.10935143288084465</c:v>
                </c:pt>
                <c:pt idx="145">
                  <c:v>0.11010558069381599</c:v>
                </c:pt>
                <c:pt idx="146">
                  <c:v>0.11085972850678733</c:v>
                </c:pt>
                <c:pt idx="147">
                  <c:v>0.11161387631975868</c:v>
                </c:pt>
                <c:pt idx="148">
                  <c:v>0.11236802413273002</c:v>
                </c:pt>
                <c:pt idx="149">
                  <c:v>0.11312217194570136</c:v>
                </c:pt>
                <c:pt idx="150">
                  <c:v>0.1138763197586727</c:v>
                </c:pt>
                <c:pt idx="151">
                  <c:v>0.11463046757164404</c:v>
                </c:pt>
                <c:pt idx="152">
                  <c:v>0.11538461538461539</c:v>
                </c:pt>
                <c:pt idx="153">
                  <c:v>0.11613876319758673</c:v>
                </c:pt>
                <c:pt idx="154">
                  <c:v>0.11689291101055807</c:v>
                </c:pt>
                <c:pt idx="155">
                  <c:v>0.11764705882352941</c:v>
                </c:pt>
                <c:pt idx="156">
                  <c:v>0.11840120663650075</c:v>
                </c:pt>
                <c:pt idx="157">
                  <c:v>0.1191553544494721</c:v>
                </c:pt>
                <c:pt idx="158">
                  <c:v>0.11990950226244344</c:v>
                </c:pt>
                <c:pt idx="159">
                  <c:v>0.12066365007541478</c:v>
                </c:pt>
                <c:pt idx="160">
                  <c:v>0.12141779788838612</c:v>
                </c:pt>
                <c:pt idx="161">
                  <c:v>0.12217194570135746</c:v>
                </c:pt>
                <c:pt idx="162">
                  <c:v>0.1229260935143288</c:v>
                </c:pt>
                <c:pt idx="163">
                  <c:v>0.12368024132730016</c:v>
                </c:pt>
                <c:pt idx="164">
                  <c:v>0.1244343891402715</c:v>
                </c:pt>
                <c:pt idx="165">
                  <c:v>0.12518853695324283</c:v>
                </c:pt>
                <c:pt idx="166">
                  <c:v>0.12594268476621417</c:v>
                </c:pt>
                <c:pt idx="167">
                  <c:v>0.12669683257918551</c:v>
                </c:pt>
                <c:pt idx="168">
                  <c:v>0.12745098039215685</c:v>
                </c:pt>
                <c:pt idx="169">
                  <c:v>0.12820512820512819</c:v>
                </c:pt>
                <c:pt idx="170">
                  <c:v>0.12895927601809956</c:v>
                </c:pt>
                <c:pt idx="171">
                  <c:v>0.1297134238310709</c:v>
                </c:pt>
                <c:pt idx="172">
                  <c:v>0.13046757164404224</c:v>
                </c:pt>
                <c:pt idx="173">
                  <c:v>0.13122171945701358</c:v>
                </c:pt>
                <c:pt idx="174">
                  <c:v>0.13197586726998492</c:v>
                </c:pt>
                <c:pt idx="175">
                  <c:v>0.13273001508295626</c:v>
                </c:pt>
                <c:pt idx="176">
                  <c:v>0.1334841628959276</c:v>
                </c:pt>
                <c:pt idx="177">
                  <c:v>0.13423831070889894</c:v>
                </c:pt>
                <c:pt idx="178">
                  <c:v>0.13499245852187028</c:v>
                </c:pt>
                <c:pt idx="179">
                  <c:v>0.13574660633484162</c:v>
                </c:pt>
                <c:pt idx="180">
                  <c:v>0.13650075414781296</c:v>
                </c:pt>
                <c:pt idx="181">
                  <c:v>0.13725490196078433</c:v>
                </c:pt>
                <c:pt idx="182">
                  <c:v>0.13800904977375567</c:v>
                </c:pt>
                <c:pt idx="183">
                  <c:v>0.13876319758672701</c:v>
                </c:pt>
                <c:pt idx="184">
                  <c:v>0.13951734539969834</c:v>
                </c:pt>
                <c:pt idx="185">
                  <c:v>0.14027149321266968</c:v>
                </c:pt>
                <c:pt idx="186">
                  <c:v>0.14102564102564102</c:v>
                </c:pt>
                <c:pt idx="187">
                  <c:v>0.14177978883861236</c:v>
                </c:pt>
                <c:pt idx="188">
                  <c:v>0.1425339366515837</c:v>
                </c:pt>
                <c:pt idx="189">
                  <c:v>0.14328808446455504</c:v>
                </c:pt>
                <c:pt idx="190">
                  <c:v>0.14404223227752638</c:v>
                </c:pt>
                <c:pt idx="191">
                  <c:v>0.14479638009049775</c:v>
                </c:pt>
                <c:pt idx="192">
                  <c:v>0.14555052790346909</c:v>
                </c:pt>
                <c:pt idx="193">
                  <c:v>0.14630467571644043</c:v>
                </c:pt>
                <c:pt idx="194">
                  <c:v>0.14705882352941177</c:v>
                </c:pt>
                <c:pt idx="195">
                  <c:v>0.14781297134238311</c:v>
                </c:pt>
                <c:pt idx="196">
                  <c:v>0.14856711915535445</c:v>
                </c:pt>
                <c:pt idx="197">
                  <c:v>0.14932126696832579</c:v>
                </c:pt>
                <c:pt idx="198">
                  <c:v>0.15007541478129713</c:v>
                </c:pt>
                <c:pt idx="199">
                  <c:v>0.15082956259426847</c:v>
                </c:pt>
                <c:pt idx="200">
                  <c:v>0.15158371040723981</c:v>
                </c:pt>
                <c:pt idx="201">
                  <c:v>0.15233785822021115</c:v>
                </c:pt>
                <c:pt idx="202">
                  <c:v>0.15309200603318251</c:v>
                </c:pt>
                <c:pt idx="203">
                  <c:v>0.15384615384615385</c:v>
                </c:pt>
                <c:pt idx="204">
                  <c:v>0.15460030165912519</c:v>
                </c:pt>
                <c:pt idx="205">
                  <c:v>0.15535444947209653</c:v>
                </c:pt>
                <c:pt idx="206">
                  <c:v>0.15610859728506787</c:v>
                </c:pt>
                <c:pt idx="207">
                  <c:v>0.15686274509803921</c:v>
                </c:pt>
                <c:pt idx="208">
                  <c:v>0.15761689291101055</c:v>
                </c:pt>
                <c:pt idx="209">
                  <c:v>0.15837104072398189</c:v>
                </c:pt>
                <c:pt idx="210">
                  <c:v>0.15912518853695323</c:v>
                </c:pt>
                <c:pt idx="211">
                  <c:v>0.15987933634992457</c:v>
                </c:pt>
                <c:pt idx="212">
                  <c:v>0.16063348416289594</c:v>
                </c:pt>
                <c:pt idx="213">
                  <c:v>0.16138763197586728</c:v>
                </c:pt>
                <c:pt idx="214">
                  <c:v>0.16214177978883862</c:v>
                </c:pt>
                <c:pt idx="215">
                  <c:v>0.16289592760180996</c:v>
                </c:pt>
                <c:pt idx="216">
                  <c:v>0.1636500754147813</c:v>
                </c:pt>
                <c:pt idx="217">
                  <c:v>0.16440422322775264</c:v>
                </c:pt>
                <c:pt idx="218">
                  <c:v>0.16515837104072398</c:v>
                </c:pt>
                <c:pt idx="219">
                  <c:v>0.16591251885369532</c:v>
                </c:pt>
                <c:pt idx="220">
                  <c:v>0.16666666666666666</c:v>
                </c:pt>
                <c:pt idx="221">
                  <c:v>0.167420814479638</c:v>
                </c:pt>
                <c:pt idx="222">
                  <c:v>0.16817496229260936</c:v>
                </c:pt>
                <c:pt idx="223">
                  <c:v>0.1689291101055807</c:v>
                </c:pt>
                <c:pt idx="224">
                  <c:v>0.16968325791855204</c:v>
                </c:pt>
                <c:pt idx="225">
                  <c:v>0.17043740573152338</c:v>
                </c:pt>
                <c:pt idx="226">
                  <c:v>0.17119155354449472</c:v>
                </c:pt>
                <c:pt idx="227">
                  <c:v>0.17194570135746606</c:v>
                </c:pt>
                <c:pt idx="228">
                  <c:v>0.1726998491704374</c:v>
                </c:pt>
                <c:pt idx="229">
                  <c:v>0.17345399698340874</c:v>
                </c:pt>
                <c:pt idx="230">
                  <c:v>0.17420814479638008</c:v>
                </c:pt>
                <c:pt idx="231">
                  <c:v>0.17496229260935142</c:v>
                </c:pt>
                <c:pt idx="232">
                  <c:v>0.17571644042232276</c:v>
                </c:pt>
                <c:pt idx="233">
                  <c:v>0.17647058823529413</c:v>
                </c:pt>
                <c:pt idx="234">
                  <c:v>0.17722473604826547</c:v>
                </c:pt>
                <c:pt idx="235">
                  <c:v>0.17797888386123681</c:v>
                </c:pt>
                <c:pt idx="236">
                  <c:v>0.17873303167420815</c:v>
                </c:pt>
                <c:pt idx="237">
                  <c:v>0.17948717948717949</c:v>
                </c:pt>
                <c:pt idx="238">
                  <c:v>0.18024132730015083</c:v>
                </c:pt>
                <c:pt idx="239">
                  <c:v>0.18099547511312217</c:v>
                </c:pt>
                <c:pt idx="240">
                  <c:v>0.18174962292609351</c:v>
                </c:pt>
                <c:pt idx="241">
                  <c:v>0.18250377073906485</c:v>
                </c:pt>
                <c:pt idx="242">
                  <c:v>0.18325791855203619</c:v>
                </c:pt>
                <c:pt idx="243">
                  <c:v>0.18401206636500755</c:v>
                </c:pt>
                <c:pt idx="244">
                  <c:v>0.18476621417797889</c:v>
                </c:pt>
                <c:pt idx="245">
                  <c:v>0.18552036199095023</c:v>
                </c:pt>
                <c:pt idx="246">
                  <c:v>0.18627450980392157</c:v>
                </c:pt>
                <c:pt idx="247">
                  <c:v>0.18702865761689291</c:v>
                </c:pt>
                <c:pt idx="248">
                  <c:v>0.18778280542986425</c:v>
                </c:pt>
                <c:pt idx="249">
                  <c:v>0.18853695324283559</c:v>
                </c:pt>
                <c:pt idx="250">
                  <c:v>0.18929110105580693</c:v>
                </c:pt>
                <c:pt idx="251">
                  <c:v>0.19004524886877827</c:v>
                </c:pt>
                <c:pt idx="252">
                  <c:v>0.19079939668174961</c:v>
                </c:pt>
                <c:pt idx="253">
                  <c:v>0.19155354449472098</c:v>
                </c:pt>
                <c:pt idx="254">
                  <c:v>0.19230769230769232</c:v>
                </c:pt>
                <c:pt idx="255">
                  <c:v>0.19306184012066366</c:v>
                </c:pt>
                <c:pt idx="256">
                  <c:v>0.193815987933635</c:v>
                </c:pt>
                <c:pt idx="257">
                  <c:v>0.19457013574660634</c:v>
                </c:pt>
                <c:pt idx="258">
                  <c:v>0.19532428355957768</c:v>
                </c:pt>
                <c:pt idx="259">
                  <c:v>0.19607843137254902</c:v>
                </c:pt>
                <c:pt idx="260">
                  <c:v>0.19683257918552036</c:v>
                </c:pt>
                <c:pt idx="261">
                  <c:v>0.1975867269984917</c:v>
                </c:pt>
                <c:pt idx="262">
                  <c:v>0.19834087481146304</c:v>
                </c:pt>
                <c:pt idx="263">
                  <c:v>0.19909502262443438</c:v>
                </c:pt>
                <c:pt idx="264">
                  <c:v>0.19984917043740574</c:v>
                </c:pt>
                <c:pt idx="265">
                  <c:v>0.20060331825037708</c:v>
                </c:pt>
                <c:pt idx="266">
                  <c:v>0.20135746606334842</c:v>
                </c:pt>
                <c:pt idx="267">
                  <c:v>0.20211161387631976</c:v>
                </c:pt>
                <c:pt idx="268">
                  <c:v>0.2028657616892911</c:v>
                </c:pt>
                <c:pt idx="269">
                  <c:v>0.20361990950226244</c:v>
                </c:pt>
                <c:pt idx="270">
                  <c:v>0.20437405731523378</c:v>
                </c:pt>
                <c:pt idx="271">
                  <c:v>0.20512820512820512</c:v>
                </c:pt>
                <c:pt idx="272">
                  <c:v>0.20588235294117646</c:v>
                </c:pt>
                <c:pt idx="273">
                  <c:v>0.2066365007541478</c:v>
                </c:pt>
                <c:pt idx="274">
                  <c:v>0.20739064856711917</c:v>
                </c:pt>
                <c:pt idx="275">
                  <c:v>0.20814479638009051</c:v>
                </c:pt>
                <c:pt idx="276">
                  <c:v>0.20889894419306185</c:v>
                </c:pt>
                <c:pt idx="277">
                  <c:v>0.20965309200603319</c:v>
                </c:pt>
                <c:pt idx="278">
                  <c:v>0.21040723981900453</c:v>
                </c:pt>
                <c:pt idx="279">
                  <c:v>0.21116138763197587</c:v>
                </c:pt>
                <c:pt idx="280">
                  <c:v>0.21191553544494721</c:v>
                </c:pt>
                <c:pt idx="281">
                  <c:v>0.21266968325791855</c:v>
                </c:pt>
                <c:pt idx="282">
                  <c:v>0.21342383107088989</c:v>
                </c:pt>
                <c:pt idx="283">
                  <c:v>0.21417797888386123</c:v>
                </c:pt>
                <c:pt idx="284">
                  <c:v>0.21493212669683259</c:v>
                </c:pt>
                <c:pt idx="285">
                  <c:v>0.21568627450980393</c:v>
                </c:pt>
                <c:pt idx="286">
                  <c:v>0.21644042232277527</c:v>
                </c:pt>
                <c:pt idx="287">
                  <c:v>0.21719457013574661</c:v>
                </c:pt>
                <c:pt idx="288">
                  <c:v>0.21794871794871795</c:v>
                </c:pt>
                <c:pt idx="289">
                  <c:v>0.21870286576168929</c:v>
                </c:pt>
                <c:pt idx="290">
                  <c:v>0.21945701357466063</c:v>
                </c:pt>
                <c:pt idx="291">
                  <c:v>0.22021116138763197</c:v>
                </c:pt>
                <c:pt idx="292">
                  <c:v>0.22096530920060331</c:v>
                </c:pt>
                <c:pt idx="293">
                  <c:v>0.22171945701357465</c:v>
                </c:pt>
                <c:pt idx="294">
                  <c:v>0.22247360482654599</c:v>
                </c:pt>
                <c:pt idx="295">
                  <c:v>0.22322775263951736</c:v>
                </c:pt>
                <c:pt idx="296">
                  <c:v>0.2239819004524887</c:v>
                </c:pt>
                <c:pt idx="297">
                  <c:v>0.22473604826546004</c:v>
                </c:pt>
                <c:pt idx="298">
                  <c:v>0.22549019607843138</c:v>
                </c:pt>
                <c:pt idx="299">
                  <c:v>0.22624434389140272</c:v>
                </c:pt>
                <c:pt idx="300">
                  <c:v>0.22699849170437406</c:v>
                </c:pt>
                <c:pt idx="301">
                  <c:v>0.2277526395173454</c:v>
                </c:pt>
                <c:pt idx="302">
                  <c:v>0.22850678733031674</c:v>
                </c:pt>
                <c:pt idx="303">
                  <c:v>0.22926093514328807</c:v>
                </c:pt>
                <c:pt idx="304">
                  <c:v>0.23001508295625941</c:v>
                </c:pt>
                <c:pt idx="305">
                  <c:v>0.23076923076923078</c:v>
                </c:pt>
                <c:pt idx="306">
                  <c:v>0.23152337858220212</c:v>
                </c:pt>
                <c:pt idx="307">
                  <c:v>0.23227752639517346</c:v>
                </c:pt>
                <c:pt idx="308">
                  <c:v>0.2330316742081448</c:v>
                </c:pt>
                <c:pt idx="309">
                  <c:v>0.23378582202111614</c:v>
                </c:pt>
                <c:pt idx="310">
                  <c:v>0.23453996983408748</c:v>
                </c:pt>
                <c:pt idx="311">
                  <c:v>0.23529411764705882</c:v>
                </c:pt>
                <c:pt idx="312">
                  <c:v>0.23604826546003016</c:v>
                </c:pt>
                <c:pt idx="313">
                  <c:v>0.2368024132730015</c:v>
                </c:pt>
                <c:pt idx="314">
                  <c:v>0.23755656108597284</c:v>
                </c:pt>
                <c:pt idx="315">
                  <c:v>0.23831070889894421</c:v>
                </c:pt>
                <c:pt idx="316">
                  <c:v>0.23906485671191555</c:v>
                </c:pt>
                <c:pt idx="317">
                  <c:v>0.23981900452488689</c:v>
                </c:pt>
                <c:pt idx="318">
                  <c:v>0.24057315233785823</c:v>
                </c:pt>
                <c:pt idx="319">
                  <c:v>0.24132730015082957</c:v>
                </c:pt>
                <c:pt idx="320">
                  <c:v>0.24208144796380091</c:v>
                </c:pt>
                <c:pt idx="321">
                  <c:v>0.24283559577677225</c:v>
                </c:pt>
                <c:pt idx="322">
                  <c:v>0.24358974358974358</c:v>
                </c:pt>
                <c:pt idx="323">
                  <c:v>0.24434389140271492</c:v>
                </c:pt>
                <c:pt idx="324">
                  <c:v>0.24509803921568626</c:v>
                </c:pt>
                <c:pt idx="325">
                  <c:v>0.2458521870286576</c:v>
                </c:pt>
                <c:pt idx="326">
                  <c:v>0.24660633484162897</c:v>
                </c:pt>
                <c:pt idx="327">
                  <c:v>0.24736048265460031</c:v>
                </c:pt>
                <c:pt idx="328">
                  <c:v>0.24811463046757165</c:v>
                </c:pt>
                <c:pt idx="329">
                  <c:v>0.24886877828054299</c:v>
                </c:pt>
                <c:pt idx="330">
                  <c:v>0.24962292609351433</c:v>
                </c:pt>
                <c:pt idx="331">
                  <c:v>0.25037707390648567</c:v>
                </c:pt>
                <c:pt idx="332">
                  <c:v>0.25113122171945701</c:v>
                </c:pt>
                <c:pt idx="333">
                  <c:v>0.25188536953242835</c:v>
                </c:pt>
                <c:pt idx="334">
                  <c:v>0.25263951734539969</c:v>
                </c:pt>
                <c:pt idx="335">
                  <c:v>0.25339366515837103</c:v>
                </c:pt>
                <c:pt idx="336">
                  <c:v>0.25414781297134237</c:v>
                </c:pt>
                <c:pt idx="337">
                  <c:v>0.25490196078431371</c:v>
                </c:pt>
                <c:pt idx="338">
                  <c:v>0.25565610859728505</c:v>
                </c:pt>
                <c:pt idx="339">
                  <c:v>0.25641025641025639</c:v>
                </c:pt>
                <c:pt idx="340">
                  <c:v>0.25716440422322773</c:v>
                </c:pt>
                <c:pt idx="341">
                  <c:v>0.25791855203619912</c:v>
                </c:pt>
                <c:pt idx="342">
                  <c:v>0.25867269984917046</c:v>
                </c:pt>
                <c:pt idx="343">
                  <c:v>0.2594268476621418</c:v>
                </c:pt>
                <c:pt idx="344">
                  <c:v>0.26018099547511314</c:v>
                </c:pt>
                <c:pt idx="345">
                  <c:v>0.26093514328808448</c:v>
                </c:pt>
                <c:pt idx="346">
                  <c:v>0.26168929110105582</c:v>
                </c:pt>
                <c:pt idx="347">
                  <c:v>0.26244343891402716</c:v>
                </c:pt>
                <c:pt idx="348">
                  <c:v>0.2631975867269985</c:v>
                </c:pt>
                <c:pt idx="349">
                  <c:v>0.26395173453996984</c:v>
                </c:pt>
                <c:pt idx="350">
                  <c:v>0.26470588235294118</c:v>
                </c:pt>
                <c:pt idx="351">
                  <c:v>0.26546003016591252</c:v>
                </c:pt>
                <c:pt idx="352">
                  <c:v>0.26621417797888386</c:v>
                </c:pt>
                <c:pt idx="353">
                  <c:v>0.2669683257918552</c:v>
                </c:pt>
                <c:pt idx="354">
                  <c:v>0.26772247360482654</c:v>
                </c:pt>
                <c:pt idx="355">
                  <c:v>0.26847662141779788</c:v>
                </c:pt>
                <c:pt idx="356">
                  <c:v>0.26923076923076922</c:v>
                </c:pt>
                <c:pt idx="357">
                  <c:v>0.26998491704374056</c:v>
                </c:pt>
                <c:pt idx="358">
                  <c:v>0.2707390648567119</c:v>
                </c:pt>
                <c:pt idx="359">
                  <c:v>0.27149321266968324</c:v>
                </c:pt>
                <c:pt idx="360">
                  <c:v>0.27224736048265458</c:v>
                </c:pt>
                <c:pt idx="361">
                  <c:v>0.27300150829562592</c:v>
                </c:pt>
                <c:pt idx="362">
                  <c:v>0.27375565610859731</c:v>
                </c:pt>
                <c:pt idx="363">
                  <c:v>0.27450980392156865</c:v>
                </c:pt>
                <c:pt idx="364">
                  <c:v>0.27526395173453999</c:v>
                </c:pt>
                <c:pt idx="365">
                  <c:v>0.27601809954751133</c:v>
                </c:pt>
                <c:pt idx="366">
                  <c:v>0.27677224736048267</c:v>
                </c:pt>
                <c:pt idx="367">
                  <c:v>0.27752639517345401</c:v>
                </c:pt>
                <c:pt idx="368">
                  <c:v>0.27828054298642535</c:v>
                </c:pt>
                <c:pt idx="369">
                  <c:v>0.27903469079939669</c:v>
                </c:pt>
                <c:pt idx="370">
                  <c:v>0.27978883861236803</c:v>
                </c:pt>
                <c:pt idx="371">
                  <c:v>0.28054298642533937</c:v>
                </c:pt>
                <c:pt idx="372">
                  <c:v>0.28129713423831071</c:v>
                </c:pt>
                <c:pt idx="373">
                  <c:v>0.28205128205128205</c:v>
                </c:pt>
                <c:pt idx="374">
                  <c:v>0.28280542986425339</c:v>
                </c:pt>
                <c:pt idx="375">
                  <c:v>0.28355957767722473</c:v>
                </c:pt>
                <c:pt idx="376">
                  <c:v>0.28431372549019607</c:v>
                </c:pt>
                <c:pt idx="377">
                  <c:v>0.28506787330316741</c:v>
                </c:pt>
                <c:pt idx="378">
                  <c:v>0.28582202111613875</c:v>
                </c:pt>
                <c:pt idx="379">
                  <c:v>0.28657616892911009</c:v>
                </c:pt>
                <c:pt idx="380">
                  <c:v>0.28733031674208143</c:v>
                </c:pt>
                <c:pt idx="381">
                  <c:v>0.28808446455505277</c:v>
                </c:pt>
                <c:pt idx="382">
                  <c:v>0.28883861236802411</c:v>
                </c:pt>
                <c:pt idx="383">
                  <c:v>0.2895927601809955</c:v>
                </c:pt>
                <c:pt idx="384">
                  <c:v>0.29034690799396684</c:v>
                </c:pt>
                <c:pt idx="385">
                  <c:v>0.29110105580693818</c:v>
                </c:pt>
                <c:pt idx="386">
                  <c:v>0.29185520361990952</c:v>
                </c:pt>
                <c:pt idx="387">
                  <c:v>0.29260935143288086</c:v>
                </c:pt>
                <c:pt idx="388">
                  <c:v>0.2933634992458522</c:v>
                </c:pt>
                <c:pt idx="389">
                  <c:v>0.29411764705882354</c:v>
                </c:pt>
                <c:pt idx="390">
                  <c:v>0.29487179487179488</c:v>
                </c:pt>
                <c:pt idx="391">
                  <c:v>0.29562594268476622</c:v>
                </c:pt>
                <c:pt idx="392">
                  <c:v>0.29638009049773756</c:v>
                </c:pt>
                <c:pt idx="393">
                  <c:v>0.2971342383107089</c:v>
                </c:pt>
                <c:pt idx="394">
                  <c:v>0.29788838612368024</c:v>
                </c:pt>
                <c:pt idx="395">
                  <c:v>0.29864253393665158</c:v>
                </c:pt>
                <c:pt idx="396">
                  <c:v>0.29939668174962292</c:v>
                </c:pt>
                <c:pt idx="397">
                  <c:v>0.30015082956259426</c:v>
                </c:pt>
                <c:pt idx="398">
                  <c:v>0.3009049773755656</c:v>
                </c:pt>
                <c:pt idx="399">
                  <c:v>0.30165912518853694</c:v>
                </c:pt>
                <c:pt idx="400">
                  <c:v>0.30241327300150828</c:v>
                </c:pt>
                <c:pt idx="401">
                  <c:v>0.30316742081447962</c:v>
                </c:pt>
                <c:pt idx="402">
                  <c:v>0.30392156862745096</c:v>
                </c:pt>
                <c:pt idx="403">
                  <c:v>0.3046757164404223</c:v>
                </c:pt>
                <c:pt idx="404">
                  <c:v>0.30542986425339369</c:v>
                </c:pt>
                <c:pt idx="405">
                  <c:v>0.30618401206636503</c:v>
                </c:pt>
                <c:pt idx="406">
                  <c:v>0.30693815987933637</c:v>
                </c:pt>
                <c:pt idx="407">
                  <c:v>0.30769230769230771</c:v>
                </c:pt>
                <c:pt idx="408">
                  <c:v>0.30844645550527905</c:v>
                </c:pt>
                <c:pt idx="409">
                  <c:v>0.30920060331825039</c:v>
                </c:pt>
                <c:pt idx="410">
                  <c:v>0.30995475113122173</c:v>
                </c:pt>
                <c:pt idx="411">
                  <c:v>0.31070889894419307</c:v>
                </c:pt>
                <c:pt idx="412">
                  <c:v>0.31146304675716441</c:v>
                </c:pt>
                <c:pt idx="413">
                  <c:v>0.31221719457013575</c:v>
                </c:pt>
                <c:pt idx="414">
                  <c:v>0.31297134238310709</c:v>
                </c:pt>
                <c:pt idx="415">
                  <c:v>0.31372549019607843</c:v>
                </c:pt>
                <c:pt idx="416">
                  <c:v>0.31447963800904977</c:v>
                </c:pt>
                <c:pt idx="417">
                  <c:v>0.31523378582202111</c:v>
                </c:pt>
                <c:pt idx="418">
                  <c:v>0.31598793363499245</c:v>
                </c:pt>
                <c:pt idx="419">
                  <c:v>0.31674208144796379</c:v>
                </c:pt>
                <c:pt idx="420">
                  <c:v>0.31749622926093513</c:v>
                </c:pt>
                <c:pt idx="421">
                  <c:v>0.31825037707390647</c:v>
                </c:pt>
                <c:pt idx="422">
                  <c:v>0.3190045248868778</c:v>
                </c:pt>
                <c:pt idx="423">
                  <c:v>0.31975867269984914</c:v>
                </c:pt>
                <c:pt idx="424">
                  <c:v>0.32051282051282054</c:v>
                </c:pt>
                <c:pt idx="425">
                  <c:v>0.32126696832579188</c:v>
                </c:pt>
                <c:pt idx="426">
                  <c:v>0.32202111613876322</c:v>
                </c:pt>
                <c:pt idx="427">
                  <c:v>0.32277526395173456</c:v>
                </c:pt>
                <c:pt idx="428">
                  <c:v>0.3235294117647059</c:v>
                </c:pt>
                <c:pt idx="429">
                  <c:v>0.32428355957767724</c:v>
                </c:pt>
                <c:pt idx="430">
                  <c:v>0.32503770739064858</c:v>
                </c:pt>
                <c:pt idx="431">
                  <c:v>0.32579185520361992</c:v>
                </c:pt>
                <c:pt idx="432">
                  <c:v>0.32654600301659126</c:v>
                </c:pt>
                <c:pt idx="433">
                  <c:v>0.3273001508295626</c:v>
                </c:pt>
                <c:pt idx="434">
                  <c:v>0.32805429864253394</c:v>
                </c:pt>
                <c:pt idx="435">
                  <c:v>0.32880844645550528</c:v>
                </c:pt>
                <c:pt idx="436">
                  <c:v>0.32956259426847662</c:v>
                </c:pt>
                <c:pt idx="437">
                  <c:v>0.33031674208144796</c:v>
                </c:pt>
                <c:pt idx="438">
                  <c:v>0.3310708898944193</c:v>
                </c:pt>
                <c:pt idx="439">
                  <c:v>0.33182503770739064</c:v>
                </c:pt>
                <c:pt idx="440">
                  <c:v>0.33257918552036198</c:v>
                </c:pt>
                <c:pt idx="441">
                  <c:v>0.33333333333333331</c:v>
                </c:pt>
                <c:pt idx="442">
                  <c:v>0.33408748114630465</c:v>
                </c:pt>
                <c:pt idx="443">
                  <c:v>0.33484162895927599</c:v>
                </c:pt>
                <c:pt idx="444">
                  <c:v>0.33559577677224733</c:v>
                </c:pt>
                <c:pt idx="445">
                  <c:v>0.33634992458521873</c:v>
                </c:pt>
                <c:pt idx="446">
                  <c:v>0.33710407239819007</c:v>
                </c:pt>
                <c:pt idx="447">
                  <c:v>0.33785822021116141</c:v>
                </c:pt>
                <c:pt idx="448">
                  <c:v>0.33861236802413275</c:v>
                </c:pt>
                <c:pt idx="449">
                  <c:v>0.33936651583710409</c:v>
                </c:pt>
                <c:pt idx="450">
                  <c:v>0.34012066365007543</c:v>
                </c:pt>
                <c:pt idx="451">
                  <c:v>0.34087481146304677</c:v>
                </c:pt>
                <c:pt idx="452">
                  <c:v>0.34162895927601811</c:v>
                </c:pt>
                <c:pt idx="453">
                  <c:v>0.34238310708898945</c:v>
                </c:pt>
                <c:pt idx="454">
                  <c:v>0.34313725490196079</c:v>
                </c:pt>
                <c:pt idx="455">
                  <c:v>0.34389140271493213</c:v>
                </c:pt>
                <c:pt idx="456">
                  <c:v>0.34464555052790347</c:v>
                </c:pt>
                <c:pt idx="457">
                  <c:v>0.34539969834087481</c:v>
                </c:pt>
                <c:pt idx="458">
                  <c:v>0.34615384615384615</c:v>
                </c:pt>
                <c:pt idx="459">
                  <c:v>0.34690799396681749</c:v>
                </c:pt>
                <c:pt idx="460">
                  <c:v>0.34766214177978882</c:v>
                </c:pt>
                <c:pt idx="461">
                  <c:v>0.34841628959276016</c:v>
                </c:pt>
                <c:pt idx="462">
                  <c:v>0.3491704374057315</c:v>
                </c:pt>
                <c:pt idx="463">
                  <c:v>0.34992458521870284</c:v>
                </c:pt>
                <c:pt idx="464">
                  <c:v>0.35067873303167418</c:v>
                </c:pt>
                <c:pt idx="465">
                  <c:v>0.35143288084464552</c:v>
                </c:pt>
                <c:pt idx="466">
                  <c:v>0.35218702865761692</c:v>
                </c:pt>
                <c:pt idx="467">
                  <c:v>0.35294117647058826</c:v>
                </c:pt>
                <c:pt idx="468">
                  <c:v>0.3536953242835596</c:v>
                </c:pt>
                <c:pt idx="469">
                  <c:v>0.35444947209653094</c:v>
                </c:pt>
                <c:pt idx="470">
                  <c:v>0.35520361990950228</c:v>
                </c:pt>
                <c:pt idx="471">
                  <c:v>0.35595776772247362</c:v>
                </c:pt>
                <c:pt idx="472">
                  <c:v>0.35671191553544496</c:v>
                </c:pt>
                <c:pt idx="473">
                  <c:v>0.3574660633484163</c:v>
                </c:pt>
                <c:pt idx="474">
                  <c:v>0.35822021116138764</c:v>
                </c:pt>
                <c:pt idx="475">
                  <c:v>0.35897435897435898</c:v>
                </c:pt>
                <c:pt idx="476">
                  <c:v>0.35972850678733032</c:v>
                </c:pt>
                <c:pt idx="477">
                  <c:v>0.36048265460030166</c:v>
                </c:pt>
                <c:pt idx="478">
                  <c:v>0.36123680241327299</c:v>
                </c:pt>
                <c:pt idx="479">
                  <c:v>0.36199095022624433</c:v>
                </c:pt>
                <c:pt idx="480">
                  <c:v>0.36274509803921567</c:v>
                </c:pt>
                <c:pt idx="481">
                  <c:v>0.36349924585218701</c:v>
                </c:pt>
                <c:pt idx="482">
                  <c:v>0.36425339366515835</c:v>
                </c:pt>
                <c:pt idx="483">
                  <c:v>0.36500754147812969</c:v>
                </c:pt>
                <c:pt idx="484">
                  <c:v>0.36576168929110103</c:v>
                </c:pt>
                <c:pt idx="485">
                  <c:v>0.36651583710407237</c:v>
                </c:pt>
                <c:pt idx="486">
                  <c:v>0.36726998491704377</c:v>
                </c:pt>
                <c:pt idx="487">
                  <c:v>0.36802413273001511</c:v>
                </c:pt>
                <c:pt idx="488">
                  <c:v>0.36877828054298645</c:v>
                </c:pt>
                <c:pt idx="489">
                  <c:v>0.36953242835595779</c:v>
                </c:pt>
                <c:pt idx="490">
                  <c:v>0.37028657616892913</c:v>
                </c:pt>
                <c:pt idx="491">
                  <c:v>0.37104072398190047</c:v>
                </c:pt>
                <c:pt idx="492">
                  <c:v>0.37179487179487181</c:v>
                </c:pt>
                <c:pt idx="493">
                  <c:v>0.37254901960784315</c:v>
                </c:pt>
                <c:pt idx="494">
                  <c:v>0.37330316742081449</c:v>
                </c:pt>
                <c:pt idx="495">
                  <c:v>0.37405731523378583</c:v>
                </c:pt>
                <c:pt idx="496">
                  <c:v>0.37481146304675717</c:v>
                </c:pt>
                <c:pt idx="497">
                  <c:v>0.3755656108597285</c:v>
                </c:pt>
                <c:pt idx="498">
                  <c:v>0.37631975867269984</c:v>
                </c:pt>
                <c:pt idx="499">
                  <c:v>0.37707390648567118</c:v>
                </c:pt>
                <c:pt idx="500">
                  <c:v>0.37782805429864252</c:v>
                </c:pt>
                <c:pt idx="501">
                  <c:v>0.37858220211161386</c:v>
                </c:pt>
                <c:pt idx="502">
                  <c:v>0.3793363499245852</c:v>
                </c:pt>
                <c:pt idx="503">
                  <c:v>0.38009049773755654</c:v>
                </c:pt>
                <c:pt idx="504">
                  <c:v>0.38084464555052788</c:v>
                </c:pt>
                <c:pt idx="505">
                  <c:v>0.38159879336349922</c:v>
                </c:pt>
                <c:pt idx="506">
                  <c:v>0.38235294117647056</c:v>
                </c:pt>
                <c:pt idx="507">
                  <c:v>0.38310708898944196</c:v>
                </c:pt>
                <c:pt idx="508">
                  <c:v>0.3838612368024133</c:v>
                </c:pt>
                <c:pt idx="509">
                  <c:v>0.38461538461538464</c:v>
                </c:pt>
                <c:pt idx="510">
                  <c:v>0.38536953242835598</c:v>
                </c:pt>
                <c:pt idx="511">
                  <c:v>0.38612368024132732</c:v>
                </c:pt>
                <c:pt idx="512">
                  <c:v>0.38687782805429866</c:v>
                </c:pt>
                <c:pt idx="513">
                  <c:v>0.38763197586727</c:v>
                </c:pt>
                <c:pt idx="514">
                  <c:v>0.38838612368024134</c:v>
                </c:pt>
                <c:pt idx="515">
                  <c:v>0.38914027149321267</c:v>
                </c:pt>
                <c:pt idx="516">
                  <c:v>0.38989441930618401</c:v>
                </c:pt>
                <c:pt idx="517">
                  <c:v>0.39064856711915535</c:v>
                </c:pt>
                <c:pt idx="518">
                  <c:v>0.39140271493212669</c:v>
                </c:pt>
                <c:pt idx="519">
                  <c:v>0.39215686274509803</c:v>
                </c:pt>
                <c:pt idx="520">
                  <c:v>0.39291101055806937</c:v>
                </c:pt>
                <c:pt idx="521">
                  <c:v>0.39366515837104071</c:v>
                </c:pt>
                <c:pt idx="522">
                  <c:v>0.39441930618401205</c:v>
                </c:pt>
                <c:pt idx="523">
                  <c:v>0.39517345399698339</c:v>
                </c:pt>
                <c:pt idx="524">
                  <c:v>0.39592760180995473</c:v>
                </c:pt>
                <c:pt idx="525">
                  <c:v>0.39668174962292607</c:v>
                </c:pt>
                <c:pt idx="526">
                  <c:v>0.39743589743589741</c:v>
                </c:pt>
                <c:pt idx="527">
                  <c:v>0.39819004524886875</c:v>
                </c:pt>
                <c:pt idx="528">
                  <c:v>0.39894419306184015</c:v>
                </c:pt>
                <c:pt idx="529">
                  <c:v>0.39969834087481149</c:v>
                </c:pt>
                <c:pt idx="530">
                  <c:v>0.40045248868778283</c:v>
                </c:pt>
                <c:pt idx="531">
                  <c:v>0.40120663650075417</c:v>
                </c:pt>
                <c:pt idx="532">
                  <c:v>0.40196078431372551</c:v>
                </c:pt>
                <c:pt idx="533">
                  <c:v>0.40271493212669685</c:v>
                </c:pt>
                <c:pt idx="534">
                  <c:v>0.40346907993966818</c:v>
                </c:pt>
                <c:pt idx="535">
                  <c:v>0.40422322775263952</c:v>
                </c:pt>
                <c:pt idx="536">
                  <c:v>0.40497737556561086</c:v>
                </c:pt>
                <c:pt idx="537">
                  <c:v>0.4057315233785822</c:v>
                </c:pt>
                <c:pt idx="538">
                  <c:v>0.40648567119155354</c:v>
                </c:pt>
                <c:pt idx="539">
                  <c:v>0.40723981900452488</c:v>
                </c:pt>
                <c:pt idx="540">
                  <c:v>0.40799396681749622</c:v>
                </c:pt>
                <c:pt idx="541">
                  <c:v>0.40874811463046756</c:v>
                </c:pt>
                <c:pt idx="542">
                  <c:v>0.4095022624434389</c:v>
                </c:pt>
                <c:pt idx="543">
                  <c:v>0.41025641025641024</c:v>
                </c:pt>
                <c:pt idx="544">
                  <c:v>0.41101055806938158</c:v>
                </c:pt>
                <c:pt idx="545">
                  <c:v>0.41176470588235292</c:v>
                </c:pt>
                <c:pt idx="546">
                  <c:v>0.41251885369532426</c:v>
                </c:pt>
                <c:pt idx="547">
                  <c:v>0.4132730015082956</c:v>
                </c:pt>
                <c:pt idx="548">
                  <c:v>0.41402714932126694</c:v>
                </c:pt>
                <c:pt idx="549">
                  <c:v>0.41478129713423834</c:v>
                </c:pt>
                <c:pt idx="550">
                  <c:v>0.41553544494720968</c:v>
                </c:pt>
                <c:pt idx="551">
                  <c:v>0.41628959276018102</c:v>
                </c:pt>
                <c:pt idx="552">
                  <c:v>0.41704374057315236</c:v>
                </c:pt>
                <c:pt idx="553">
                  <c:v>0.41779788838612369</c:v>
                </c:pt>
                <c:pt idx="554">
                  <c:v>0.41855203619909503</c:v>
                </c:pt>
                <c:pt idx="555">
                  <c:v>0.41930618401206637</c:v>
                </c:pt>
                <c:pt idx="556">
                  <c:v>0.42006033182503771</c:v>
                </c:pt>
                <c:pt idx="557">
                  <c:v>0.42081447963800905</c:v>
                </c:pt>
                <c:pt idx="558">
                  <c:v>0.42156862745098039</c:v>
                </c:pt>
                <c:pt idx="559">
                  <c:v>0.42232277526395173</c:v>
                </c:pt>
                <c:pt idx="560">
                  <c:v>0.42307692307692307</c:v>
                </c:pt>
                <c:pt idx="561">
                  <c:v>0.42383107088989441</c:v>
                </c:pt>
                <c:pt idx="562">
                  <c:v>0.42458521870286575</c:v>
                </c:pt>
                <c:pt idx="563">
                  <c:v>0.42533936651583709</c:v>
                </c:pt>
                <c:pt idx="564">
                  <c:v>0.42609351432880843</c:v>
                </c:pt>
                <c:pt idx="565">
                  <c:v>0.42684766214177977</c:v>
                </c:pt>
                <c:pt idx="566">
                  <c:v>0.42760180995475111</c:v>
                </c:pt>
                <c:pt idx="567">
                  <c:v>0.42835595776772245</c:v>
                </c:pt>
                <c:pt idx="568">
                  <c:v>0.42911010558069379</c:v>
                </c:pt>
                <c:pt idx="569">
                  <c:v>0.42986425339366519</c:v>
                </c:pt>
                <c:pt idx="570">
                  <c:v>0.43061840120663653</c:v>
                </c:pt>
                <c:pt idx="571">
                  <c:v>0.43137254901960786</c:v>
                </c:pt>
                <c:pt idx="572">
                  <c:v>0.4321266968325792</c:v>
                </c:pt>
                <c:pt idx="573">
                  <c:v>0.43288084464555054</c:v>
                </c:pt>
                <c:pt idx="574">
                  <c:v>0.43363499245852188</c:v>
                </c:pt>
                <c:pt idx="575">
                  <c:v>0.43438914027149322</c:v>
                </c:pt>
                <c:pt idx="576">
                  <c:v>0.43514328808446456</c:v>
                </c:pt>
                <c:pt idx="577">
                  <c:v>0.4358974358974359</c:v>
                </c:pt>
                <c:pt idx="578">
                  <c:v>0.43665158371040724</c:v>
                </c:pt>
                <c:pt idx="579">
                  <c:v>0.43740573152337858</c:v>
                </c:pt>
                <c:pt idx="580">
                  <c:v>0.43815987933634992</c:v>
                </c:pt>
                <c:pt idx="581">
                  <c:v>0.43891402714932126</c:v>
                </c:pt>
                <c:pt idx="582">
                  <c:v>0.4396681749622926</c:v>
                </c:pt>
                <c:pt idx="583">
                  <c:v>0.44042232277526394</c:v>
                </c:pt>
                <c:pt idx="584">
                  <c:v>0.44117647058823528</c:v>
                </c:pt>
                <c:pt idx="585">
                  <c:v>0.44193061840120662</c:v>
                </c:pt>
                <c:pt idx="586">
                  <c:v>0.44268476621417796</c:v>
                </c:pt>
                <c:pt idx="587">
                  <c:v>0.4434389140271493</c:v>
                </c:pt>
                <c:pt idx="588">
                  <c:v>0.44419306184012064</c:v>
                </c:pt>
                <c:pt idx="589">
                  <c:v>0.44494720965309198</c:v>
                </c:pt>
                <c:pt idx="590">
                  <c:v>0.44570135746606337</c:v>
                </c:pt>
                <c:pt idx="591">
                  <c:v>0.44645550527903471</c:v>
                </c:pt>
                <c:pt idx="592">
                  <c:v>0.44720965309200605</c:v>
                </c:pt>
                <c:pt idx="593">
                  <c:v>0.44796380090497739</c:v>
                </c:pt>
                <c:pt idx="594">
                  <c:v>0.44871794871794873</c:v>
                </c:pt>
                <c:pt idx="595">
                  <c:v>0.44947209653092007</c:v>
                </c:pt>
                <c:pt idx="596">
                  <c:v>0.45022624434389141</c:v>
                </c:pt>
                <c:pt idx="597">
                  <c:v>0.45098039215686275</c:v>
                </c:pt>
                <c:pt idx="598">
                  <c:v>0.45173453996983409</c:v>
                </c:pt>
                <c:pt idx="599">
                  <c:v>0.45248868778280543</c:v>
                </c:pt>
                <c:pt idx="600">
                  <c:v>0.45324283559577677</c:v>
                </c:pt>
                <c:pt idx="601">
                  <c:v>0.45399698340874811</c:v>
                </c:pt>
                <c:pt idx="602">
                  <c:v>0.45475113122171945</c:v>
                </c:pt>
                <c:pt idx="603">
                  <c:v>0.45550527903469079</c:v>
                </c:pt>
                <c:pt idx="604">
                  <c:v>0.45625942684766213</c:v>
                </c:pt>
                <c:pt idx="605">
                  <c:v>0.45701357466063347</c:v>
                </c:pt>
                <c:pt idx="606">
                  <c:v>0.45776772247360481</c:v>
                </c:pt>
                <c:pt idx="607">
                  <c:v>0.45852187028657615</c:v>
                </c:pt>
                <c:pt idx="608">
                  <c:v>0.45927601809954749</c:v>
                </c:pt>
                <c:pt idx="609">
                  <c:v>0.46003016591251883</c:v>
                </c:pt>
                <c:pt idx="610">
                  <c:v>0.46078431372549017</c:v>
                </c:pt>
                <c:pt idx="611">
                  <c:v>0.46153846153846156</c:v>
                </c:pt>
                <c:pt idx="612">
                  <c:v>0.4622926093514329</c:v>
                </c:pt>
                <c:pt idx="613">
                  <c:v>0.46304675716440424</c:v>
                </c:pt>
                <c:pt idx="614">
                  <c:v>0.46380090497737558</c:v>
                </c:pt>
                <c:pt idx="615">
                  <c:v>0.46455505279034692</c:v>
                </c:pt>
                <c:pt idx="616">
                  <c:v>0.46530920060331826</c:v>
                </c:pt>
                <c:pt idx="617">
                  <c:v>0.4660633484162896</c:v>
                </c:pt>
                <c:pt idx="618">
                  <c:v>0.46681749622926094</c:v>
                </c:pt>
                <c:pt idx="619">
                  <c:v>0.46757164404223228</c:v>
                </c:pt>
                <c:pt idx="620">
                  <c:v>0.46832579185520362</c:v>
                </c:pt>
                <c:pt idx="621">
                  <c:v>0.46907993966817496</c:v>
                </c:pt>
                <c:pt idx="622">
                  <c:v>0.4698340874811463</c:v>
                </c:pt>
                <c:pt idx="623">
                  <c:v>0.47058823529411764</c:v>
                </c:pt>
                <c:pt idx="624">
                  <c:v>0.47134238310708898</c:v>
                </c:pt>
                <c:pt idx="625">
                  <c:v>0.47209653092006032</c:v>
                </c:pt>
                <c:pt idx="626">
                  <c:v>0.47285067873303166</c:v>
                </c:pt>
                <c:pt idx="627">
                  <c:v>0.473604826546003</c:v>
                </c:pt>
                <c:pt idx="628">
                  <c:v>0.47435897435897434</c:v>
                </c:pt>
                <c:pt idx="629">
                  <c:v>0.47511312217194568</c:v>
                </c:pt>
                <c:pt idx="630">
                  <c:v>0.47586726998491702</c:v>
                </c:pt>
                <c:pt idx="631">
                  <c:v>0.47662141779788841</c:v>
                </c:pt>
                <c:pt idx="632">
                  <c:v>0.47737556561085975</c:v>
                </c:pt>
                <c:pt idx="633">
                  <c:v>0.47812971342383109</c:v>
                </c:pt>
                <c:pt idx="634">
                  <c:v>0.47888386123680243</c:v>
                </c:pt>
                <c:pt idx="635">
                  <c:v>0.47963800904977377</c:v>
                </c:pt>
                <c:pt idx="636">
                  <c:v>0.48039215686274511</c:v>
                </c:pt>
                <c:pt idx="637">
                  <c:v>0.48114630467571645</c:v>
                </c:pt>
                <c:pt idx="638">
                  <c:v>0.48190045248868779</c:v>
                </c:pt>
                <c:pt idx="639">
                  <c:v>0.48265460030165913</c:v>
                </c:pt>
                <c:pt idx="640">
                  <c:v>0.48340874811463047</c:v>
                </c:pt>
                <c:pt idx="641">
                  <c:v>0.48416289592760181</c:v>
                </c:pt>
                <c:pt idx="642">
                  <c:v>0.48491704374057315</c:v>
                </c:pt>
                <c:pt idx="643">
                  <c:v>0.48567119155354449</c:v>
                </c:pt>
                <c:pt idx="644">
                  <c:v>0.48642533936651583</c:v>
                </c:pt>
                <c:pt idx="645">
                  <c:v>0.48717948717948717</c:v>
                </c:pt>
                <c:pt idx="646">
                  <c:v>0.48793363499245851</c:v>
                </c:pt>
                <c:pt idx="647">
                  <c:v>0.48868778280542985</c:v>
                </c:pt>
                <c:pt idx="648">
                  <c:v>0.48944193061840119</c:v>
                </c:pt>
                <c:pt idx="649">
                  <c:v>0.49019607843137253</c:v>
                </c:pt>
                <c:pt idx="650">
                  <c:v>0.49095022624434387</c:v>
                </c:pt>
                <c:pt idx="651">
                  <c:v>0.49170437405731521</c:v>
                </c:pt>
                <c:pt idx="652">
                  <c:v>0.4924585218702866</c:v>
                </c:pt>
                <c:pt idx="653">
                  <c:v>0.49321266968325794</c:v>
                </c:pt>
                <c:pt idx="654">
                  <c:v>0.49396681749622928</c:v>
                </c:pt>
                <c:pt idx="655">
                  <c:v>0.49472096530920062</c:v>
                </c:pt>
                <c:pt idx="656">
                  <c:v>0.49547511312217196</c:v>
                </c:pt>
                <c:pt idx="657">
                  <c:v>0.4962292609351433</c:v>
                </c:pt>
                <c:pt idx="658">
                  <c:v>0.49698340874811464</c:v>
                </c:pt>
                <c:pt idx="659">
                  <c:v>0.49773755656108598</c:v>
                </c:pt>
                <c:pt idx="660">
                  <c:v>0.49849170437405732</c:v>
                </c:pt>
                <c:pt idx="661">
                  <c:v>0.49924585218702866</c:v>
                </c:pt>
                <c:pt idx="662">
                  <c:v>0.5</c:v>
                </c:pt>
                <c:pt idx="663">
                  <c:v>0.50075414781297134</c:v>
                </c:pt>
                <c:pt idx="664">
                  <c:v>0.50150829562594268</c:v>
                </c:pt>
                <c:pt idx="665">
                  <c:v>0.50226244343891402</c:v>
                </c:pt>
                <c:pt idx="666">
                  <c:v>0.50301659125188536</c:v>
                </c:pt>
                <c:pt idx="667">
                  <c:v>0.5037707390648567</c:v>
                </c:pt>
                <c:pt idx="668">
                  <c:v>0.50452488687782804</c:v>
                </c:pt>
                <c:pt idx="669">
                  <c:v>0.50527903469079938</c:v>
                </c:pt>
                <c:pt idx="670">
                  <c:v>0.50603318250377072</c:v>
                </c:pt>
                <c:pt idx="671">
                  <c:v>0.50678733031674206</c:v>
                </c:pt>
                <c:pt idx="672">
                  <c:v>0.5075414781297134</c:v>
                </c:pt>
                <c:pt idx="673">
                  <c:v>0.50829562594268474</c:v>
                </c:pt>
                <c:pt idx="674">
                  <c:v>0.50904977375565608</c:v>
                </c:pt>
                <c:pt idx="675">
                  <c:v>0.50980392156862742</c:v>
                </c:pt>
                <c:pt idx="676">
                  <c:v>0.51055806938159876</c:v>
                </c:pt>
                <c:pt idx="677">
                  <c:v>0.5113122171945701</c:v>
                </c:pt>
                <c:pt idx="678">
                  <c:v>0.51206636500754144</c:v>
                </c:pt>
                <c:pt idx="679">
                  <c:v>0.51282051282051277</c:v>
                </c:pt>
                <c:pt idx="680">
                  <c:v>0.51357466063348411</c:v>
                </c:pt>
                <c:pt idx="681">
                  <c:v>0.51432880844645545</c:v>
                </c:pt>
                <c:pt idx="682">
                  <c:v>0.51508295625942679</c:v>
                </c:pt>
                <c:pt idx="683">
                  <c:v>0.51583710407239824</c:v>
                </c:pt>
                <c:pt idx="684">
                  <c:v>0.51659125188536958</c:v>
                </c:pt>
                <c:pt idx="685">
                  <c:v>0.51734539969834092</c:v>
                </c:pt>
                <c:pt idx="686">
                  <c:v>0.51809954751131226</c:v>
                </c:pt>
                <c:pt idx="687">
                  <c:v>0.5188536953242836</c:v>
                </c:pt>
                <c:pt idx="688">
                  <c:v>0.51960784313725494</c:v>
                </c:pt>
                <c:pt idx="689">
                  <c:v>0.52036199095022628</c:v>
                </c:pt>
                <c:pt idx="690">
                  <c:v>0.52111613876319762</c:v>
                </c:pt>
                <c:pt idx="691">
                  <c:v>0.52187028657616896</c:v>
                </c:pt>
                <c:pt idx="692">
                  <c:v>0.5226244343891403</c:v>
                </c:pt>
                <c:pt idx="693">
                  <c:v>0.52337858220211164</c:v>
                </c:pt>
                <c:pt idx="694">
                  <c:v>0.52413273001508298</c:v>
                </c:pt>
                <c:pt idx="695">
                  <c:v>0.52488687782805432</c:v>
                </c:pt>
                <c:pt idx="696">
                  <c:v>0.52564102564102566</c:v>
                </c:pt>
                <c:pt idx="697">
                  <c:v>0.526395173453997</c:v>
                </c:pt>
                <c:pt idx="698">
                  <c:v>0.52714932126696834</c:v>
                </c:pt>
                <c:pt idx="699">
                  <c:v>0.52790346907993968</c:v>
                </c:pt>
                <c:pt idx="700">
                  <c:v>0.52865761689291102</c:v>
                </c:pt>
                <c:pt idx="701">
                  <c:v>0.52941176470588236</c:v>
                </c:pt>
                <c:pt idx="702">
                  <c:v>0.5301659125188537</c:v>
                </c:pt>
                <c:pt idx="703">
                  <c:v>0.53092006033182504</c:v>
                </c:pt>
                <c:pt idx="704">
                  <c:v>0.53167420814479638</c:v>
                </c:pt>
                <c:pt idx="705">
                  <c:v>0.53242835595776772</c:v>
                </c:pt>
                <c:pt idx="706">
                  <c:v>0.53318250377073906</c:v>
                </c:pt>
                <c:pt idx="707">
                  <c:v>0.5339366515837104</c:v>
                </c:pt>
                <c:pt idx="708">
                  <c:v>0.53469079939668174</c:v>
                </c:pt>
                <c:pt idx="709">
                  <c:v>0.53544494720965308</c:v>
                </c:pt>
                <c:pt idx="710">
                  <c:v>0.53619909502262442</c:v>
                </c:pt>
                <c:pt idx="711">
                  <c:v>0.53695324283559576</c:v>
                </c:pt>
                <c:pt idx="712">
                  <c:v>0.5377073906485671</c:v>
                </c:pt>
                <c:pt idx="713">
                  <c:v>0.53846153846153844</c:v>
                </c:pt>
                <c:pt idx="714">
                  <c:v>0.53921568627450978</c:v>
                </c:pt>
                <c:pt idx="715">
                  <c:v>0.53996983408748112</c:v>
                </c:pt>
                <c:pt idx="716">
                  <c:v>0.54072398190045246</c:v>
                </c:pt>
                <c:pt idx="717">
                  <c:v>0.54147812971342379</c:v>
                </c:pt>
                <c:pt idx="718">
                  <c:v>0.54223227752639513</c:v>
                </c:pt>
                <c:pt idx="719">
                  <c:v>0.54298642533936647</c:v>
                </c:pt>
                <c:pt idx="720">
                  <c:v>0.54374057315233781</c:v>
                </c:pt>
                <c:pt idx="721">
                  <c:v>0.54449472096530915</c:v>
                </c:pt>
                <c:pt idx="722">
                  <c:v>0.54524886877828049</c:v>
                </c:pt>
                <c:pt idx="723">
                  <c:v>0.54600301659125183</c:v>
                </c:pt>
                <c:pt idx="724">
                  <c:v>0.54675716440422317</c:v>
                </c:pt>
                <c:pt idx="725">
                  <c:v>0.54751131221719462</c:v>
                </c:pt>
                <c:pt idx="726">
                  <c:v>0.54826546003016596</c:v>
                </c:pt>
                <c:pt idx="727">
                  <c:v>0.5490196078431373</c:v>
                </c:pt>
                <c:pt idx="728">
                  <c:v>0.54977375565610864</c:v>
                </c:pt>
                <c:pt idx="729">
                  <c:v>0.55052790346907998</c:v>
                </c:pt>
                <c:pt idx="730">
                  <c:v>0.55128205128205132</c:v>
                </c:pt>
                <c:pt idx="731">
                  <c:v>0.55203619909502266</c:v>
                </c:pt>
                <c:pt idx="732">
                  <c:v>0.552790346907994</c:v>
                </c:pt>
                <c:pt idx="733">
                  <c:v>0.55354449472096534</c:v>
                </c:pt>
                <c:pt idx="734">
                  <c:v>0.55429864253393668</c:v>
                </c:pt>
                <c:pt idx="735">
                  <c:v>0.55505279034690802</c:v>
                </c:pt>
                <c:pt idx="736">
                  <c:v>0.55580693815987936</c:v>
                </c:pt>
                <c:pt idx="737">
                  <c:v>0.5565610859728507</c:v>
                </c:pt>
                <c:pt idx="738">
                  <c:v>0.55731523378582204</c:v>
                </c:pt>
                <c:pt idx="739">
                  <c:v>0.55806938159879338</c:v>
                </c:pt>
                <c:pt idx="740">
                  <c:v>0.55882352941176472</c:v>
                </c:pt>
                <c:pt idx="741">
                  <c:v>0.55957767722473606</c:v>
                </c:pt>
                <c:pt idx="742">
                  <c:v>0.5603318250377074</c:v>
                </c:pt>
                <c:pt idx="743">
                  <c:v>0.56108597285067874</c:v>
                </c:pt>
                <c:pt idx="744">
                  <c:v>0.56184012066365008</c:v>
                </c:pt>
                <c:pt idx="745">
                  <c:v>0.56259426847662142</c:v>
                </c:pt>
                <c:pt idx="746">
                  <c:v>0.56334841628959276</c:v>
                </c:pt>
                <c:pt idx="747">
                  <c:v>0.5641025641025641</c:v>
                </c:pt>
                <c:pt idx="748">
                  <c:v>0.56485671191553544</c:v>
                </c:pt>
                <c:pt idx="749">
                  <c:v>0.56561085972850678</c:v>
                </c:pt>
                <c:pt idx="750">
                  <c:v>0.56636500754147812</c:v>
                </c:pt>
                <c:pt idx="751">
                  <c:v>0.56711915535444946</c:v>
                </c:pt>
                <c:pt idx="752">
                  <c:v>0.5678733031674208</c:v>
                </c:pt>
                <c:pt idx="753">
                  <c:v>0.56862745098039214</c:v>
                </c:pt>
                <c:pt idx="754">
                  <c:v>0.56938159879336347</c:v>
                </c:pt>
                <c:pt idx="755">
                  <c:v>0.57013574660633481</c:v>
                </c:pt>
                <c:pt idx="756">
                  <c:v>0.57088989441930615</c:v>
                </c:pt>
                <c:pt idx="757">
                  <c:v>0.57164404223227749</c:v>
                </c:pt>
                <c:pt idx="758">
                  <c:v>0.57239819004524883</c:v>
                </c:pt>
                <c:pt idx="759">
                  <c:v>0.57315233785822017</c:v>
                </c:pt>
                <c:pt idx="760">
                  <c:v>0.57390648567119151</c:v>
                </c:pt>
                <c:pt idx="761">
                  <c:v>0.57466063348416285</c:v>
                </c:pt>
                <c:pt idx="762">
                  <c:v>0.57541478129713419</c:v>
                </c:pt>
                <c:pt idx="763">
                  <c:v>0.57616892911010553</c:v>
                </c:pt>
                <c:pt idx="764">
                  <c:v>0.57692307692307687</c:v>
                </c:pt>
                <c:pt idx="765">
                  <c:v>0.57767722473604821</c:v>
                </c:pt>
                <c:pt idx="766">
                  <c:v>0.57843137254901966</c:v>
                </c:pt>
                <c:pt idx="767">
                  <c:v>0.579185520361991</c:v>
                </c:pt>
                <c:pt idx="768">
                  <c:v>0.57993966817496234</c:v>
                </c:pt>
                <c:pt idx="769">
                  <c:v>0.58069381598793368</c:v>
                </c:pt>
                <c:pt idx="770">
                  <c:v>0.58144796380090502</c:v>
                </c:pt>
                <c:pt idx="771">
                  <c:v>0.58220211161387636</c:v>
                </c:pt>
                <c:pt idx="772">
                  <c:v>0.5829562594268477</c:v>
                </c:pt>
                <c:pt idx="773">
                  <c:v>0.58371040723981904</c:v>
                </c:pt>
                <c:pt idx="774">
                  <c:v>0.58446455505279038</c:v>
                </c:pt>
                <c:pt idx="775">
                  <c:v>0.58521870286576172</c:v>
                </c:pt>
                <c:pt idx="776">
                  <c:v>0.58597285067873306</c:v>
                </c:pt>
                <c:pt idx="777">
                  <c:v>0.5867269984917044</c:v>
                </c:pt>
                <c:pt idx="778">
                  <c:v>0.58748114630467574</c:v>
                </c:pt>
                <c:pt idx="779">
                  <c:v>0.58823529411764708</c:v>
                </c:pt>
                <c:pt idx="780">
                  <c:v>0.58898944193061842</c:v>
                </c:pt>
                <c:pt idx="781">
                  <c:v>0.58974358974358976</c:v>
                </c:pt>
                <c:pt idx="782">
                  <c:v>0.5904977375565611</c:v>
                </c:pt>
                <c:pt idx="783">
                  <c:v>0.59125188536953244</c:v>
                </c:pt>
                <c:pt idx="784">
                  <c:v>0.59200603318250378</c:v>
                </c:pt>
                <c:pt idx="785">
                  <c:v>0.59276018099547512</c:v>
                </c:pt>
                <c:pt idx="786">
                  <c:v>0.59351432880844646</c:v>
                </c:pt>
                <c:pt idx="787">
                  <c:v>0.5942684766214178</c:v>
                </c:pt>
                <c:pt idx="788">
                  <c:v>0.59502262443438914</c:v>
                </c:pt>
                <c:pt idx="789">
                  <c:v>0.59577677224736048</c:v>
                </c:pt>
                <c:pt idx="790">
                  <c:v>0.59653092006033182</c:v>
                </c:pt>
                <c:pt idx="791">
                  <c:v>0.59728506787330315</c:v>
                </c:pt>
                <c:pt idx="792">
                  <c:v>0.59803921568627449</c:v>
                </c:pt>
                <c:pt idx="793">
                  <c:v>0.59879336349924583</c:v>
                </c:pt>
                <c:pt idx="794">
                  <c:v>0.59954751131221717</c:v>
                </c:pt>
                <c:pt idx="795">
                  <c:v>0.60030165912518851</c:v>
                </c:pt>
                <c:pt idx="796">
                  <c:v>0.60105580693815985</c:v>
                </c:pt>
                <c:pt idx="797">
                  <c:v>0.60180995475113119</c:v>
                </c:pt>
                <c:pt idx="798">
                  <c:v>0.60256410256410253</c:v>
                </c:pt>
                <c:pt idx="799">
                  <c:v>0.60331825037707387</c:v>
                </c:pt>
                <c:pt idx="800">
                  <c:v>0.60407239819004521</c:v>
                </c:pt>
                <c:pt idx="801">
                  <c:v>0.60482654600301655</c:v>
                </c:pt>
                <c:pt idx="802">
                  <c:v>0.60558069381598789</c:v>
                </c:pt>
                <c:pt idx="803">
                  <c:v>0.60633484162895923</c:v>
                </c:pt>
                <c:pt idx="804">
                  <c:v>0.60708898944193057</c:v>
                </c:pt>
                <c:pt idx="805">
                  <c:v>0.60784313725490191</c:v>
                </c:pt>
                <c:pt idx="806">
                  <c:v>0.60859728506787325</c:v>
                </c:pt>
                <c:pt idx="807">
                  <c:v>0.60935143288084459</c:v>
                </c:pt>
                <c:pt idx="808">
                  <c:v>0.61010558069381604</c:v>
                </c:pt>
                <c:pt idx="809">
                  <c:v>0.61085972850678738</c:v>
                </c:pt>
                <c:pt idx="810">
                  <c:v>0.61161387631975872</c:v>
                </c:pt>
                <c:pt idx="811">
                  <c:v>0.61236802413273006</c:v>
                </c:pt>
                <c:pt idx="812">
                  <c:v>0.6131221719457014</c:v>
                </c:pt>
                <c:pt idx="813">
                  <c:v>0.61387631975867274</c:v>
                </c:pt>
                <c:pt idx="814">
                  <c:v>0.61463046757164408</c:v>
                </c:pt>
                <c:pt idx="815">
                  <c:v>0.61538461538461542</c:v>
                </c:pt>
                <c:pt idx="816">
                  <c:v>0.61613876319758676</c:v>
                </c:pt>
                <c:pt idx="817">
                  <c:v>0.6168929110105581</c:v>
                </c:pt>
                <c:pt idx="818">
                  <c:v>0.61764705882352944</c:v>
                </c:pt>
                <c:pt idx="819">
                  <c:v>0.61840120663650078</c:v>
                </c:pt>
                <c:pt idx="820">
                  <c:v>0.61915535444947212</c:v>
                </c:pt>
                <c:pt idx="821">
                  <c:v>0.61990950226244346</c:v>
                </c:pt>
                <c:pt idx="822">
                  <c:v>0.6206636500754148</c:v>
                </c:pt>
                <c:pt idx="823">
                  <c:v>0.62141779788838614</c:v>
                </c:pt>
                <c:pt idx="824">
                  <c:v>0.62217194570135748</c:v>
                </c:pt>
                <c:pt idx="825">
                  <c:v>0.62292609351432882</c:v>
                </c:pt>
                <c:pt idx="826">
                  <c:v>0.62368024132730016</c:v>
                </c:pt>
                <c:pt idx="827">
                  <c:v>0.6244343891402715</c:v>
                </c:pt>
                <c:pt idx="828">
                  <c:v>0.62518853695324283</c:v>
                </c:pt>
                <c:pt idx="829">
                  <c:v>0.62594268476621417</c:v>
                </c:pt>
                <c:pt idx="830">
                  <c:v>0.62669683257918551</c:v>
                </c:pt>
                <c:pt idx="831">
                  <c:v>0.62745098039215685</c:v>
                </c:pt>
                <c:pt idx="832">
                  <c:v>0.62820512820512819</c:v>
                </c:pt>
                <c:pt idx="833">
                  <c:v>0.62895927601809953</c:v>
                </c:pt>
                <c:pt idx="834">
                  <c:v>0.62971342383107087</c:v>
                </c:pt>
                <c:pt idx="835">
                  <c:v>0.63046757164404221</c:v>
                </c:pt>
                <c:pt idx="836">
                  <c:v>0.63122171945701355</c:v>
                </c:pt>
                <c:pt idx="837">
                  <c:v>0.63197586726998489</c:v>
                </c:pt>
                <c:pt idx="838">
                  <c:v>0.63273001508295623</c:v>
                </c:pt>
                <c:pt idx="839">
                  <c:v>0.63348416289592757</c:v>
                </c:pt>
                <c:pt idx="840">
                  <c:v>0.63423831070889891</c:v>
                </c:pt>
                <c:pt idx="841">
                  <c:v>0.63499245852187025</c:v>
                </c:pt>
                <c:pt idx="842">
                  <c:v>0.63574660633484159</c:v>
                </c:pt>
                <c:pt idx="843">
                  <c:v>0.63650075414781293</c:v>
                </c:pt>
                <c:pt idx="844">
                  <c:v>0.63725490196078427</c:v>
                </c:pt>
                <c:pt idx="845">
                  <c:v>0.63800904977375561</c:v>
                </c:pt>
                <c:pt idx="846">
                  <c:v>0.63876319758672695</c:v>
                </c:pt>
                <c:pt idx="847">
                  <c:v>0.63951734539969829</c:v>
                </c:pt>
                <c:pt idx="848">
                  <c:v>0.64027149321266963</c:v>
                </c:pt>
                <c:pt idx="849">
                  <c:v>0.64102564102564108</c:v>
                </c:pt>
                <c:pt idx="850">
                  <c:v>0.64177978883861242</c:v>
                </c:pt>
                <c:pt idx="851">
                  <c:v>0.64253393665158376</c:v>
                </c:pt>
                <c:pt idx="852">
                  <c:v>0.6432880844645551</c:v>
                </c:pt>
                <c:pt idx="853">
                  <c:v>0.64404223227752644</c:v>
                </c:pt>
                <c:pt idx="854">
                  <c:v>0.64479638009049778</c:v>
                </c:pt>
                <c:pt idx="855">
                  <c:v>0.64555052790346912</c:v>
                </c:pt>
                <c:pt idx="856">
                  <c:v>0.64630467571644046</c:v>
                </c:pt>
                <c:pt idx="857">
                  <c:v>0.6470588235294118</c:v>
                </c:pt>
                <c:pt idx="858">
                  <c:v>0.64781297134238314</c:v>
                </c:pt>
                <c:pt idx="859">
                  <c:v>0.64856711915535448</c:v>
                </c:pt>
                <c:pt idx="860">
                  <c:v>0.64932126696832582</c:v>
                </c:pt>
                <c:pt idx="861">
                  <c:v>0.65007541478129716</c:v>
                </c:pt>
                <c:pt idx="862">
                  <c:v>0.6508295625942685</c:v>
                </c:pt>
                <c:pt idx="863">
                  <c:v>0.65158371040723984</c:v>
                </c:pt>
                <c:pt idx="864">
                  <c:v>0.65233785822021118</c:v>
                </c:pt>
                <c:pt idx="865">
                  <c:v>0.65309200603318251</c:v>
                </c:pt>
                <c:pt idx="866">
                  <c:v>0.65384615384615385</c:v>
                </c:pt>
                <c:pt idx="867">
                  <c:v>0.65460030165912519</c:v>
                </c:pt>
                <c:pt idx="868">
                  <c:v>0.65535444947209653</c:v>
                </c:pt>
                <c:pt idx="869">
                  <c:v>0.65610859728506787</c:v>
                </c:pt>
                <c:pt idx="870">
                  <c:v>0.65686274509803921</c:v>
                </c:pt>
                <c:pt idx="871">
                  <c:v>0.65761689291101055</c:v>
                </c:pt>
                <c:pt idx="872">
                  <c:v>0.65837104072398189</c:v>
                </c:pt>
                <c:pt idx="873">
                  <c:v>0.65912518853695323</c:v>
                </c:pt>
                <c:pt idx="874">
                  <c:v>0.65987933634992457</c:v>
                </c:pt>
                <c:pt idx="875">
                  <c:v>0.66063348416289591</c:v>
                </c:pt>
                <c:pt idx="876">
                  <c:v>0.66138763197586725</c:v>
                </c:pt>
                <c:pt idx="877">
                  <c:v>0.66214177978883859</c:v>
                </c:pt>
                <c:pt idx="878">
                  <c:v>0.66289592760180993</c:v>
                </c:pt>
                <c:pt idx="879">
                  <c:v>0.66365007541478127</c:v>
                </c:pt>
                <c:pt idx="880">
                  <c:v>0.66440422322775261</c:v>
                </c:pt>
                <c:pt idx="881">
                  <c:v>0.66515837104072395</c:v>
                </c:pt>
                <c:pt idx="882">
                  <c:v>0.66591251885369529</c:v>
                </c:pt>
                <c:pt idx="883">
                  <c:v>0.66666666666666663</c:v>
                </c:pt>
                <c:pt idx="884">
                  <c:v>0.66742081447963797</c:v>
                </c:pt>
                <c:pt idx="885">
                  <c:v>0.66817496229260931</c:v>
                </c:pt>
                <c:pt idx="886">
                  <c:v>0.66892911010558065</c:v>
                </c:pt>
                <c:pt idx="887">
                  <c:v>0.66968325791855199</c:v>
                </c:pt>
                <c:pt idx="888">
                  <c:v>0.67043740573152333</c:v>
                </c:pt>
                <c:pt idx="889">
                  <c:v>0.67119155354449467</c:v>
                </c:pt>
                <c:pt idx="890">
                  <c:v>0.67194570135746612</c:v>
                </c:pt>
                <c:pt idx="891">
                  <c:v>0.67269984917043746</c:v>
                </c:pt>
                <c:pt idx="892">
                  <c:v>0.6734539969834088</c:v>
                </c:pt>
                <c:pt idx="893">
                  <c:v>0.67420814479638014</c:v>
                </c:pt>
                <c:pt idx="894">
                  <c:v>0.67496229260935148</c:v>
                </c:pt>
                <c:pt idx="895">
                  <c:v>0.67571644042232282</c:v>
                </c:pt>
                <c:pt idx="896">
                  <c:v>0.67647058823529416</c:v>
                </c:pt>
                <c:pt idx="897">
                  <c:v>0.6772247360482655</c:v>
                </c:pt>
                <c:pt idx="898">
                  <c:v>0.67797888386123684</c:v>
                </c:pt>
                <c:pt idx="899">
                  <c:v>0.67873303167420818</c:v>
                </c:pt>
                <c:pt idx="900">
                  <c:v>0.67948717948717952</c:v>
                </c:pt>
                <c:pt idx="901">
                  <c:v>0.68024132730015086</c:v>
                </c:pt>
                <c:pt idx="902">
                  <c:v>0.6809954751131222</c:v>
                </c:pt>
                <c:pt idx="903">
                  <c:v>0.68174962292609353</c:v>
                </c:pt>
                <c:pt idx="904">
                  <c:v>0.68250377073906487</c:v>
                </c:pt>
                <c:pt idx="905">
                  <c:v>0.68325791855203621</c:v>
                </c:pt>
                <c:pt idx="906">
                  <c:v>0.68401206636500755</c:v>
                </c:pt>
                <c:pt idx="907">
                  <c:v>0.68476621417797889</c:v>
                </c:pt>
                <c:pt idx="908">
                  <c:v>0.68552036199095023</c:v>
                </c:pt>
                <c:pt idx="909">
                  <c:v>0.68627450980392157</c:v>
                </c:pt>
                <c:pt idx="910">
                  <c:v>0.68702865761689291</c:v>
                </c:pt>
                <c:pt idx="911">
                  <c:v>0.68778280542986425</c:v>
                </c:pt>
                <c:pt idx="912">
                  <c:v>0.68853695324283559</c:v>
                </c:pt>
                <c:pt idx="913">
                  <c:v>0.68929110105580693</c:v>
                </c:pt>
                <c:pt idx="914">
                  <c:v>0.69004524886877827</c:v>
                </c:pt>
                <c:pt idx="915">
                  <c:v>0.69079939668174961</c:v>
                </c:pt>
                <c:pt idx="916">
                  <c:v>0.69155354449472095</c:v>
                </c:pt>
                <c:pt idx="917">
                  <c:v>0.69230769230769229</c:v>
                </c:pt>
                <c:pt idx="918">
                  <c:v>0.69306184012066363</c:v>
                </c:pt>
                <c:pt idx="919">
                  <c:v>0.69381598793363497</c:v>
                </c:pt>
                <c:pt idx="920">
                  <c:v>0.69457013574660631</c:v>
                </c:pt>
                <c:pt idx="921">
                  <c:v>0.69532428355957765</c:v>
                </c:pt>
                <c:pt idx="922">
                  <c:v>0.69607843137254899</c:v>
                </c:pt>
                <c:pt idx="923">
                  <c:v>0.69683257918552033</c:v>
                </c:pt>
                <c:pt idx="924">
                  <c:v>0.69758672699849167</c:v>
                </c:pt>
                <c:pt idx="925">
                  <c:v>0.69834087481146301</c:v>
                </c:pt>
                <c:pt idx="926">
                  <c:v>0.69909502262443435</c:v>
                </c:pt>
                <c:pt idx="927">
                  <c:v>0.69984917043740569</c:v>
                </c:pt>
                <c:pt idx="928">
                  <c:v>0.70060331825037703</c:v>
                </c:pt>
                <c:pt idx="929">
                  <c:v>0.70135746606334837</c:v>
                </c:pt>
                <c:pt idx="930">
                  <c:v>0.70211161387631971</c:v>
                </c:pt>
                <c:pt idx="931">
                  <c:v>0.70286576168929105</c:v>
                </c:pt>
                <c:pt idx="932">
                  <c:v>0.7036199095022625</c:v>
                </c:pt>
                <c:pt idx="933">
                  <c:v>0.70437405731523384</c:v>
                </c:pt>
                <c:pt idx="934">
                  <c:v>0.70512820512820518</c:v>
                </c:pt>
                <c:pt idx="935">
                  <c:v>0.70588235294117652</c:v>
                </c:pt>
                <c:pt idx="936">
                  <c:v>0.70663650075414786</c:v>
                </c:pt>
                <c:pt idx="937">
                  <c:v>0.7073906485671192</c:v>
                </c:pt>
                <c:pt idx="938">
                  <c:v>0.70814479638009054</c:v>
                </c:pt>
                <c:pt idx="939">
                  <c:v>0.70889894419306188</c:v>
                </c:pt>
                <c:pt idx="940">
                  <c:v>0.70965309200603321</c:v>
                </c:pt>
                <c:pt idx="941">
                  <c:v>0.71040723981900455</c:v>
                </c:pt>
                <c:pt idx="942">
                  <c:v>0.71116138763197589</c:v>
                </c:pt>
                <c:pt idx="943">
                  <c:v>0.71191553544494723</c:v>
                </c:pt>
                <c:pt idx="944">
                  <c:v>0.71266968325791857</c:v>
                </c:pt>
                <c:pt idx="945">
                  <c:v>0.71342383107088991</c:v>
                </c:pt>
                <c:pt idx="946">
                  <c:v>0.71417797888386125</c:v>
                </c:pt>
                <c:pt idx="947">
                  <c:v>0.71493212669683259</c:v>
                </c:pt>
                <c:pt idx="948">
                  <c:v>0.71568627450980393</c:v>
                </c:pt>
                <c:pt idx="949">
                  <c:v>0.71644042232277527</c:v>
                </c:pt>
                <c:pt idx="950">
                  <c:v>0.71719457013574661</c:v>
                </c:pt>
                <c:pt idx="951">
                  <c:v>0.71794871794871795</c:v>
                </c:pt>
                <c:pt idx="952">
                  <c:v>0.71870286576168929</c:v>
                </c:pt>
                <c:pt idx="953">
                  <c:v>0.71945701357466063</c:v>
                </c:pt>
                <c:pt idx="954">
                  <c:v>0.72021116138763197</c:v>
                </c:pt>
                <c:pt idx="955">
                  <c:v>0.72096530920060331</c:v>
                </c:pt>
                <c:pt idx="956">
                  <c:v>0.72171945701357465</c:v>
                </c:pt>
                <c:pt idx="957">
                  <c:v>0.72247360482654599</c:v>
                </c:pt>
                <c:pt idx="958">
                  <c:v>0.72322775263951733</c:v>
                </c:pt>
                <c:pt idx="959">
                  <c:v>0.72398190045248867</c:v>
                </c:pt>
                <c:pt idx="960">
                  <c:v>0.72473604826546001</c:v>
                </c:pt>
                <c:pt idx="961">
                  <c:v>0.72549019607843135</c:v>
                </c:pt>
                <c:pt idx="962">
                  <c:v>0.72624434389140269</c:v>
                </c:pt>
                <c:pt idx="963">
                  <c:v>0.72699849170437403</c:v>
                </c:pt>
                <c:pt idx="964">
                  <c:v>0.72775263951734537</c:v>
                </c:pt>
                <c:pt idx="965">
                  <c:v>0.72850678733031671</c:v>
                </c:pt>
                <c:pt idx="966">
                  <c:v>0.72926093514328805</c:v>
                </c:pt>
                <c:pt idx="967">
                  <c:v>0.73001508295625939</c:v>
                </c:pt>
                <c:pt idx="968">
                  <c:v>0.73076923076923073</c:v>
                </c:pt>
                <c:pt idx="969">
                  <c:v>0.73152337858220207</c:v>
                </c:pt>
                <c:pt idx="970">
                  <c:v>0.73227752639517341</c:v>
                </c:pt>
                <c:pt idx="971">
                  <c:v>0.73303167420814475</c:v>
                </c:pt>
                <c:pt idx="972">
                  <c:v>0.73378582202111609</c:v>
                </c:pt>
                <c:pt idx="973">
                  <c:v>0.73453996983408754</c:v>
                </c:pt>
                <c:pt idx="974">
                  <c:v>0.73529411764705888</c:v>
                </c:pt>
                <c:pt idx="975">
                  <c:v>0.73604826546003022</c:v>
                </c:pt>
                <c:pt idx="976">
                  <c:v>0.73680241327300156</c:v>
                </c:pt>
                <c:pt idx="977">
                  <c:v>0.73755656108597289</c:v>
                </c:pt>
                <c:pt idx="978">
                  <c:v>0.73831070889894423</c:v>
                </c:pt>
                <c:pt idx="979">
                  <c:v>0.73906485671191557</c:v>
                </c:pt>
                <c:pt idx="980">
                  <c:v>0.73981900452488691</c:v>
                </c:pt>
                <c:pt idx="981">
                  <c:v>0.74057315233785825</c:v>
                </c:pt>
                <c:pt idx="982">
                  <c:v>0.74132730015082959</c:v>
                </c:pt>
                <c:pt idx="983">
                  <c:v>0.74208144796380093</c:v>
                </c:pt>
                <c:pt idx="984">
                  <c:v>0.74283559577677227</c:v>
                </c:pt>
                <c:pt idx="985">
                  <c:v>0.74358974358974361</c:v>
                </c:pt>
                <c:pt idx="986">
                  <c:v>0.74434389140271495</c:v>
                </c:pt>
                <c:pt idx="987">
                  <c:v>0.74509803921568629</c:v>
                </c:pt>
                <c:pt idx="988">
                  <c:v>0.74585218702865763</c:v>
                </c:pt>
                <c:pt idx="989">
                  <c:v>0.74660633484162897</c:v>
                </c:pt>
                <c:pt idx="990">
                  <c:v>0.74736048265460031</c:v>
                </c:pt>
                <c:pt idx="991">
                  <c:v>0.74811463046757165</c:v>
                </c:pt>
                <c:pt idx="992">
                  <c:v>0.74886877828054299</c:v>
                </c:pt>
                <c:pt idx="993">
                  <c:v>0.74962292609351433</c:v>
                </c:pt>
                <c:pt idx="994">
                  <c:v>0.75037707390648567</c:v>
                </c:pt>
                <c:pt idx="995">
                  <c:v>0.75113122171945701</c:v>
                </c:pt>
                <c:pt idx="996">
                  <c:v>0.75188536953242835</c:v>
                </c:pt>
                <c:pt idx="997">
                  <c:v>0.75263951734539969</c:v>
                </c:pt>
                <c:pt idx="998">
                  <c:v>0.75339366515837103</c:v>
                </c:pt>
                <c:pt idx="999">
                  <c:v>0.75414781297134237</c:v>
                </c:pt>
                <c:pt idx="1000">
                  <c:v>0.75490196078431371</c:v>
                </c:pt>
                <c:pt idx="1001">
                  <c:v>0.75565610859728505</c:v>
                </c:pt>
                <c:pt idx="1002">
                  <c:v>0.75641025641025639</c:v>
                </c:pt>
                <c:pt idx="1003">
                  <c:v>0.75716440422322773</c:v>
                </c:pt>
                <c:pt idx="1004">
                  <c:v>0.75791855203619907</c:v>
                </c:pt>
                <c:pt idx="1005">
                  <c:v>0.75867269984917041</c:v>
                </c:pt>
                <c:pt idx="1006">
                  <c:v>0.75942684766214175</c:v>
                </c:pt>
                <c:pt idx="1007">
                  <c:v>0.76018099547511309</c:v>
                </c:pt>
                <c:pt idx="1008">
                  <c:v>0.76093514328808443</c:v>
                </c:pt>
                <c:pt idx="1009">
                  <c:v>0.76168929110105577</c:v>
                </c:pt>
                <c:pt idx="1010">
                  <c:v>0.76244343891402711</c:v>
                </c:pt>
                <c:pt idx="1011">
                  <c:v>0.76319758672699844</c:v>
                </c:pt>
                <c:pt idx="1012">
                  <c:v>0.76395173453996978</c:v>
                </c:pt>
                <c:pt idx="1013">
                  <c:v>0.76470588235294112</c:v>
                </c:pt>
                <c:pt idx="1014">
                  <c:v>0.76546003016591246</c:v>
                </c:pt>
                <c:pt idx="1015">
                  <c:v>0.76621417797888391</c:v>
                </c:pt>
                <c:pt idx="1016">
                  <c:v>0.76696832579185525</c:v>
                </c:pt>
                <c:pt idx="1017">
                  <c:v>0.76772247360482659</c:v>
                </c:pt>
                <c:pt idx="1018">
                  <c:v>0.76847662141779793</c:v>
                </c:pt>
                <c:pt idx="1019">
                  <c:v>0.76923076923076927</c:v>
                </c:pt>
                <c:pt idx="1020">
                  <c:v>0.76998491704374061</c:v>
                </c:pt>
                <c:pt idx="1021">
                  <c:v>0.77073906485671195</c:v>
                </c:pt>
                <c:pt idx="1022">
                  <c:v>0.77149321266968329</c:v>
                </c:pt>
                <c:pt idx="1023">
                  <c:v>0.77224736048265463</c:v>
                </c:pt>
                <c:pt idx="1024">
                  <c:v>0.77300150829562597</c:v>
                </c:pt>
                <c:pt idx="1025">
                  <c:v>0.77375565610859731</c:v>
                </c:pt>
                <c:pt idx="1026">
                  <c:v>0.77450980392156865</c:v>
                </c:pt>
                <c:pt idx="1027">
                  <c:v>0.77526395173453999</c:v>
                </c:pt>
                <c:pt idx="1028">
                  <c:v>0.77601809954751133</c:v>
                </c:pt>
                <c:pt idx="1029">
                  <c:v>0.77677224736048267</c:v>
                </c:pt>
                <c:pt idx="1030">
                  <c:v>0.77752639517345401</c:v>
                </c:pt>
                <c:pt idx="1031">
                  <c:v>0.77828054298642535</c:v>
                </c:pt>
                <c:pt idx="1032">
                  <c:v>0.77903469079939669</c:v>
                </c:pt>
                <c:pt idx="1033">
                  <c:v>0.77978883861236803</c:v>
                </c:pt>
                <c:pt idx="1034">
                  <c:v>0.78054298642533937</c:v>
                </c:pt>
                <c:pt idx="1035">
                  <c:v>0.78129713423831071</c:v>
                </c:pt>
                <c:pt idx="1036">
                  <c:v>0.78205128205128205</c:v>
                </c:pt>
                <c:pt idx="1037">
                  <c:v>0.78280542986425339</c:v>
                </c:pt>
                <c:pt idx="1038">
                  <c:v>0.78355957767722473</c:v>
                </c:pt>
                <c:pt idx="1039">
                  <c:v>0.78431372549019607</c:v>
                </c:pt>
                <c:pt idx="1040">
                  <c:v>0.78506787330316741</c:v>
                </c:pt>
                <c:pt idx="1041">
                  <c:v>0.78582202111613875</c:v>
                </c:pt>
                <c:pt idx="1042">
                  <c:v>0.78657616892911009</c:v>
                </c:pt>
                <c:pt idx="1043">
                  <c:v>0.78733031674208143</c:v>
                </c:pt>
                <c:pt idx="1044">
                  <c:v>0.78808446455505277</c:v>
                </c:pt>
                <c:pt idx="1045">
                  <c:v>0.78883861236802411</c:v>
                </c:pt>
                <c:pt idx="1046">
                  <c:v>0.78959276018099545</c:v>
                </c:pt>
                <c:pt idx="1047">
                  <c:v>0.79034690799396679</c:v>
                </c:pt>
                <c:pt idx="1048">
                  <c:v>0.79110105580693812</c:v>
                </c:pt>
                <c:pt idx="1049">
                  <c:v>0.79185520361990946</c:v>
                </c:pt>
                <c:pt idx="1050">
                  <c:v>0.7926093514328808</c:v>
                </c:pt>
                <c:pt idx="1051">
                  <c:v>0.79336349924585214</c:v>
                </c:pt>
                <c:pt idx="1052">
                  <c:v>0.79411764705882348</c:v>
                </c:pt>
                <c:pt idx="1053">
                  <c:v>0.79487179487179482</c:v>
                </c:pt>
                <c:pt idx="1054">
                  <c:v>0.79562594268476616</c:v>
                </c:pt>
                <c:pt idx="1055">
                  <c:v>0.7963800904977375</c:v>
                </c:pt>
                <c:pt idx="1056">
                  <c:v>0.79713423831070895</c:v>
                </c:pt>
                <c:pt idx="1057">
                  <c:v>0.79788838612368029</c:v>
                </c:pt>
                <c:pt idx="1058">
                  <c:v>0.79864253393665163</c:v>
                </c:pt>
                <c:pt idx="1059">
                  <c:v>0.79939668174962297</c:v>
                </c:pt>
                <c:pt idx="1060">
                  <c:v>0.80015082956259431</c:v>
                </c:pt>
                <c:pt idx="1061">
                  <c:v>0.80090497737556565</c:v>
                </c:pt>
                <c:pt idx="1062">
                  <c:v>0.80165912518853699</c:v>
                </c:pt>
                <c:pt idx="1063">
                  <c:v>0.80241327300150833</c:v>
                </c:pt>
                <c:pt idx="1064">
                  <c:v>0.80316742081447967</c:v>
                </c:pt>
                <c:pt idx="1065">
                  <c:v>0.80392156862745101</c:v>
                </c:pt>
                <c:pt idx="1066">
                  <c:v>0.80467571644042235</c:v>
                </c:pt>
                <c:pt idx="1067">
                  <c:v>0.80542986425339369</c:v>
                </c:pt>
                <c:pt idx="1068">
                  <c:v>0.80618401206636503</c:v>
                </c:pt>
                <c:pt idx="1069">
                  <c:v>0.80693815987933637</c:v>
                </c:pt>
                <c:pt idx="1070">
                  <c:v>0.80769230769230771</c:v>
                </c:pt>
                <c:pt idx="1071">
                  <c:v>0.80844645550527905</c:v>
                </c:pt>
                <c:pt idx="1072">
                  <c:v>0.80920060331825039</c:v>
                </c:pt>
                <c:pt idx="1073">
                  <c:v>0.80995475113122173</c:v>
                </c:pt>
                <c:pt idx="1074">
                  <c:v>0.81070889894419307</c:v>
                </c:pt>
                <c:pt idx="1075">
                  <c:v>0.81146304675716441</c:v>
                </c:pt>
                <c:pt idx="1076">
                  <c:v>0.81221719457013575</c:v>
                </c:pt>
                <c:pt idx="1077">
                  <c:v>0.81297134238310709</c:v>
                </c:pt>
                <c:pt idx="1078">
                  <c:v>0.81372549019607843</c:v>
                </c:pt>
                <c:pt idx="1079">
                  <c:v>0.81447963800904977</c:v>
                </c:pt>
                <c:pt idx="1080">
                  <c:v>0.81523378582202111</c:v>
                </c:pt>
                <c:pt idx="1081">
                  <c:v>0.81598793363499245</c:v>
                </c:pt>
                <c:pt idx="1082">
                  <c:v>0.81674208144796379</c:v>
                </c:pt>
                <c:pt idx="1083">
                  <c:v>0.81749622926093513</c:v>
                </c:pt>
                <c:pt idx="1084">
                  <c:v>0.81825037707390647</c:v>
                </c:pt>
                <c:pt idx="1085">
                  <c:v>0.8190045248868778</c:v>
                </c:pt>
                <c:pt idx="1086">
                  <c:v>0.81975867269984914</c:v>
                </c:pt>
                <c:pt idx="1087">
                  <c:v>0.82051282051282048</c:v>
                </c:pt>
                <c:pt idx="1088">
                  <c:v>0.82126696832579182</c:v>
                </c:pt>
                <c:pt idx="1089">
                  <c:v>0.82202111613876316</c:v>
                </c:pt>
                <c:pt idx="1090">
                  <c:v>0.8227752639517345</c:v>
                </c:pt>
                <c:pt idx="1091">
                  <c:v>0.82352941176470584</c:v>
                </c:pt>
                <c:pt idx="1092">
                  <c:v>0.82428355957767718</c:v>
                </c:pt>
                <c:pt idx="1093">
                  <c:v>0.82503770739064852</c:v>
                </c:pt>
                <c:pt idx="1094">
                  <c:v>0.82579185520361986</c:v>
                </c:pt>
                <c:pt idx="1095">
                  <c:v>0.8265460030165912</c:v>
                </c:pt>
                <c:pt idx="1096">
                  <c:v>0.82730015082956254</c:v>
                </c:pt>
                <c:pt idx="1097">
                  <c:v>0.82805429864253388</c:v>
                </c:pt>
                <c:pt idx="1098">
                  <c:v>0.82880844645550533</c:v>
                </c:pt>
                <c:pt idx="1099">
                  <c:v>0.82956259426847667</c:v>
                </c:pt>
                <c:pt idx="1100">
                  <c:v>0.83031674208144801</c:v>
                </c:pt>
                <c:pt idx="1101">
                  <c:v>0.83107088989441935</c:v>
                </c:pt>
                <c:pt idx="1102">
                  <c:v>0.83182503770739069</c:v>
                </c:pt>
                <c:pt idx="1103">
                  <c:v>0.83257918552036203</c:v>
                </c:pt>
                <c:pt idx="1104">
                  <c:v>0.83333333333333337</c:v>
                </c:pt>
                <c:pt idx="1105">
                  <c:v>0.83408748114630471</c:v>
                </c:pt>
                <c:pt idx="1106">
                  <c:v>0.83484162895927605</c:v>
                </c:pt>
                <c:pt idx="1107">
                  <c:v>0.83559577677224739</c:v>
                </c:pt>
                <c:pt idx="1108">
                  <c:v>0.83634992458521873</c:v>
                </c:pt>
                <c:pt idx="1109">
                  <c:v>0.83710407239819007</c:v>
                </c:pt>
                <c:pt idx="1110">
                  <c:v>0.83785822021116141</c:v>
                </c:pt>
                <c:pt idx="1111">
                  <c:v>0.83861236802413275</c:v>
                </c:pt>
                <c:pt idx="1112">
                  <c:v>0.83936651583710409</c:v>
                </c:pt>
                <c:pt idx="1113">
                  <c:v>0.84012066365007543</c:v>
                </c:pt>
                <c:pt idx="1114">
                  <c:v>0.84087481146304677</c:v>
                </c:pt>
                <c:pt idx="1115">
                  <c:v>0.84162895927601811</c:v>
                </c:pt>
                <c:pt idx="1116">
                  <c:v>0.84238310708898945</c:v>
                </c:pt>
                <c:pt idx="1117">
                  <c:v>0.84313725490196079</c:v>
                </c:pt>
                <c:pt idx="1118">
                  <c:v>0.84389140271493213</c:v>
                </c:pt>
                <c:pt idx="1119">
                  <c:v>0.84464555052790347</c:v>
                </c:pt>
                <c:pt idx="1120">
                  <c:v>0.84539969834087481</c:v>
                </c:pt>
                <c:pt idx="1121">
                  <c:v>0.84615384615384615</c:v>
                </c:pt>
                <c:pt idx="1122">
                  <c:v>0.84690799396681749</c:v>
                </c:pt>
                <c:pt idx="1123">
                  <c:v>0.84766214177978882</c:v>
                </c:pt>
                <c:pt idx="1124">
                  <c:v>0.84841628959276016</c:v>
                </c:pt>
                <c:pt idx="1125">
                  <c:v>0.8491704374057315</c:v>
                </c:pt>
                <c:pt idx="1126">
                  <c:v>0.84992458521870284</c:v>
                </c:pt>
                <c:pt idx="1127">
                  <c:v>0.85067873303167418</c:v>
                </c:pt>
                <c:pt idx="1128">
                  <c:v>0.85143288084464552</c:v>
                </c:pt>
                <c:pt idx="1129">
                  <c:v>0.85218702865761686</c:v>
                </c:pt>
                <c:pt idx="1130">
                  <c:v>0.8529411764705882</c:v>
                </c:pt>
                <c:pt idx="1131">
                  <c:v>0.85369532428355954</c:v>
                </c:pt>
                <c:pt idx="1132">
                  <c:v>0.85444947209653088</c:v>
                </c:pt>
                <c:pt idx="1133">
                  <c:v>0.85520361990950222</c:v>
                </c:pt>
                <c:pt idx="1134">
                  <c:v>0.85595776772247356</c:v>
                </c:pt>
                <c:pt idx="1135">
                  <c:v>0.8567119155354449</c:v>
                </c:pt>
                <c:pt idx="1136">
                  <c:v>0.85746606334841624</c:v>
                </c:pt>
                <c:pt idx="1137">
                  <c:v>0.85822021116138758</c:v>
                </c:pt>
                <c:pt idx="1138">
                  <c:v>0.85897435897435892</c:v>
                </c:pt>
                <c:pt idx="1139">
                  <c:v>0.85972850678733037</c:v>
                </c:pt>
                <c:pt idx="1140">
                  <c:v>0.86048265460030171</c:v>
                </c:pt>
                <c:pt idx="1141">
                  <c:v>0.86123680241327305</c:v>
                </c:pt>
                <c:pt idx="1142">
                  <c:v>0.86199095022624439</c:v>
                </c:pt>
                <c:pt idx="1143">
                  <c:v>0.86274509803921573</c:v>
                </c:pt>
                <c:pt idx="1144">
                  <c:v>0.86349924585218707</c:v>
                </c:pt>
                <c:pt idx="1145">
                  <c:v>0.86425339366515841</c:v>
                </c:pt>
                <c:pt idx="1146">
                  <c:v>0.86500754147812975</c:v>
                </c:pt>
                <c:pt idx="1147">
                  <c:v>0.86576168929110109</c:v>
                </c:pt>
                <c:pt idx="1148">
                  <c:v>0.86651583710407243</c:v>
                </c:pt>
                <c:pt idx="1149">
                  <c:v>0.86726998491704377</c:v>
                </c:pt>
                <c:pt idx="1150">
                  <c:v>0.86802413273001511</c:v>
                </c:pt>
                <c:pt idx="1151">
                  <c:v>0.86877828054298645</c:v>
                </c:pt>
                <c:pt idx="1152">
                  <c:v>0.86953242835595779</c:v>
                </c:pt>
                <c:pt idx="1153">
                  <c:v>0.87028657616892913</c:v>
                </c:pt>
                <c:pt idx="1154">
                  <c:v>0.87104072398190047</c:v>
                </c:pt>
                <c:pt idx="1155">
                  <c:v>0.87179487179487181</c:v>
                </c:pt>
                <c:pt idx="1156">
                  <c:v>0.87254901960784315</c:v>
                </c:pt>
                <c:pt idx="1157">
                  <c:v>0.87330316742081449</c:v>
                </c:pt>
                <c:pt idx="1158">
                  <c:v>0.87405731523378583</c:v>
                </c:pt>
                <c:pt idx="1159">
                  <c:v>0.87481146304675717</c:v>
                </c:pt>
                <c:pt idx="1160">
                  <c:v>0.8755656108597285</c:v>
                </c:pt>
                <c:pt idx="1161">
                  <c:v>0.87631975867269984</c:v>
                </c:pt>
                <c:pt idx="1162">
                  <c:v>0.87707390648567118</c:v>
                </c:pt>
                <c:pt idx="1163">
                  <c:v>0.87782805429864252</c:v>
                </c:pt>
                <c:pt idx="1164">
                  <c:v>0.87858220211161386</c:v>
                </c:pt>
                <c:pt idx="1165">
                  <c:v>0.8793363499245852</c:v>
                </c:pt>
                <c:pt idx="1166">
                  <c:v>0.88009049773755654</c:v>
                </c:pt>
                <c:pt idx="1167">
                  <c:v>0.88084464555052788</c:v>
                </c:pt>
                <c:pt idx="1168">
                  <c:v>0.88159879336349922</c:v>
                </c:pt>
                <c:pt idx="1169">
                  <c:v>0.88235294117647056</c:v>
                </c:pt>
                <c:pt idx="1170">
                  <c:v>0.8831070889894419</c:v>
                </c:pt>
                <c:pt idx="1171">
                  <c:v>0.88386123680241324</c:v>
                </c:pt>
                <c:pt idx="1172">
                  <c:v>0.88461538461538458</c:v>
                </c:pt>
                <c:pt idx="1173">
                  <c:v>0.88536953242835592</c:v>
                </c:pt>
                <c:pt idx="1174">
                  <c:v>0.88612368024132726</c:v>
                </c:pt>
                <c:pt idx="1175">
                  <c:v>0.8868778280542986</c:v>
                </c:pt>
                <c:pt idx="1176">
                  <c:v>0.88763197586726994</c:v>
                </c:pt>
                <c:pt idx="1177">
                  <c:v>0.88838612368024128</c:v>
                </c:pt>
                <c:pt idx="1178">
                  <c:v>0.88914027149321262</c:v>
                </c:pt>
                <c:pt idx="1179">
                  <c:v>0.88989441930618396</c:v>
                </c:pt>
                <c:pt idx="1180">
                  <c:v>0.89064856711915541</c:v>
                </c:pt>
                <c:pt idx="1181">
                  <c:v>0.89140271493212675</c:v>
                </c:pt>
                <c:pt idx="1182">
                  <c:v>0.89215686274509809</c:v>
                </c:pt>
                <c:pt idx="1183">
                  <c:v>0.89291101055806943</c:v>
                </c:pt>
                <c:pt idx="1184">
                  <c:v>0.89366515837104077</c:v>
                </c:pt>
                <c:pt idx="1185">
                  <c:v>0.89441930618401211</c:v>
                </c:pt>
                <c:pt idx="1186">
                  <c:v>0.89517345399698345</c:v>
                </c:pt>
                <c:pt idx="1187">
                  <c:v>0.89592760180995479</c:v>
                </c:pt>
                <c:pt idx="1188">
                  <c:v>0.89668174962292613</c:v>
                </c:pt>
                <c:pt idx="1189">
                  <c:v>0.89743589743589747</c:v>
                </c:pt>
                <c:pt idx="1190">
                  <c:v>0.89819004524886881</c:v>
                </c:pt>
                <c:pt idx="1191">
                  <c:v>0.89894419306184015</c:v>
                </c:pt>
                <c:pt idx="1192">
                  <c:v>0.89969834087481149</c:v>
                </c:pt>
                <c:pt idx="1193">
                  <c:v>0.90045248868778283</c:v>
                </c:pt>
                <c:pt idx="1194">
                  <c:v>0.90120663650075417</c:v>
                </c:pt>
                <c:pt idx="1195">
                  <c:v>0.90196078431372551</c:v>
                </c:pt>
                <c:pt idx="1196">
                  <c:v>0.90271493212669685</c:v>
                </c:pt>
                <c:pt idx="1197">
                  <c:v>0.90346907993966818</c:v>
                </c:pt>
                <c:pt idx="1198">
                  <c:v>0.90422322775263952</c:v>
                </c:pt>
                <c:pt idx="1199">
                  <c:v>0.90497737556561086</c:v>
                </c:pt>
                <c:pt idx="1200">
                  <c:v>0.9057315233785822</c:v>
                </c:pt>
                <c:pt idx="1201">
                  <c:v>0.90648567119155354</c:v>
                </c:pt>
                <c:pt idx="1202">
                  <c:v>0.90723981900452488</c:v>
                </c:pt>
                <c:pt idx="1203">
                  <c:v>0.90799396681749622</c:v>
                </c:pt>
                <c:pt idx="1204">
                  <c:v>0.90874811463046756</c:v>
                </c:pt>
                <c:pt idx="1205">
                  <c:v>0.9095022624434389</c:v>
                </c:pt>
                <c:pt idx="1206">
                  <c:v>0.91025641025641024</c:v>
                </c:pt>
                <c:pt idx="1207">
                  <c:v>0.91101055806938158</c:v>
                </c:pt>
                <c:pt idx="1208">
                  <c:v>0.91176470588235292</c:v>
                </c:pt>
                <c:pt idx="1209">
                  <c:v>0.91251885369532426</c:v>
                </c:pt>
                <c:pt idx="1210">
                  <c:v>0.9132730015082956</c:v>
                </c:pt>
                <c:pt idx="1211">
                  <c:v>0.91402714932126694</c:v>
                </c:pt>
                <c:pt idx="1212">
                  <c:v>0.91478129713423828</c:v>
                </c:pt>
                <c:pt idx="1213">
                  <c:v>0.91553544494720962</c:v>
                </c:pt>
                <c:pt idx="1214">
                  <c:v>0.91628959276018096</c:v>
                </c:pt>
                <c:pt idx="1215">
                  <c:v>0.9170437405731523</c:v>
                </c:pt>
                <c:pt idx="1216">
                  <c:v>0.91779788838612364</c:v>
                </c:pt>
                <c:pt idx="1217">
                  <c:v>0.91855203619909498</c:v>
                </c:pt>
                <c:pt idx="1218">
                  <c:v>0.91930618401206632</c:v>
                </c:pt>
                <c:pt idx="1219">
                  <c:v>0.92006033182503766</c:v>
                </c:pt>
                <c:pt idx="1220">
                  <c:v>0.920814479638009</c:v>
                </c:pt>
                <c:pt idx="1221">
                  <c:v>0.92156862745098034</c:v>
                </c:pt>
                <c:pt idx="1222">
                  <c:v>0.92232277526395179</c:v>
                </c:pt>
                <c:pt idx="1223">
                  <c:v>0.92307692307692313</c:v>
                </c:pt>
                <c:pt idx="1224">
                  <c:v>0.92383107088989447</c:v>
                </c:pt>
                <c:pt idx="1225">
                  <c:v>0.92458521870286581</c:v>
                </c:pt>
                <c:pt idx="1226">
                  <c:v>0.92533936651583715</c:v>
                </c:pt>
                <c:pt idx="1227">
                  <c:v>0.92609351432880849</c:v>
                </c:pt>
                <c:pt idx="1228">
                  <c:v>0.92684766214177983</c:v>
                </c:pt>
                <c:pt idx="1229">
                  <c:v>0.92760180995475117</c:v>
                </c:pt>
                <c:pt idx="1230">
                  <c:v>0.92835595776772251</c:v>
                </c:pt>
                <c:pt idx="1231">
                  <c:v>0.92911010558069385</c:v>
                </c:pt>
                <c:pt idx="1232">
                  <c:v>0.92986425339366519</c:v>
                </c:pt>
                <c:pt idx="1233">
                  <c:v>0.93061840120663653</c:v>
                </c:pt>
                <c:pt idx="1234">
                  <c:v>0.93137254901960786</c:v>
                </c:pt>
                <c:pt idx="1235">
                  <c:v>0.9321266968325792</c:v>
                </c:pt>
                <c:pt idx="1236">
                  <c:v>0.93288084464555054</c:v>
                </c:pt>
                <c:pt idx="1237">
                  <c:v>0.93363499245852188</c:v>
                </c:pt>
                <c:pt idx="1238">
                  <c:v>0.93438914027149322</c:v>
                </c:pt>
                <c:pt idx="1239">
                  <c:v>0.93514328808446456</c:v>
                </c:pt>
                <c:pt idx="1240">
                  <c:v>0.9358974358974359</c:v>
                </c:pt>
                <c:pt idx="1241">
                  <c:v>0.93665158371040724</c:v>
                </c:pt>
                <c:pt idx="1242">
                  <c:v>0.93740573152337858</c:v>
                </c:pt>
                <c:pt idx="1243">
                  <c:v>0.93815987933634992</c:v>
                </c:pt>
                <c:pt idx="1244">
                  <c:v>0.93891402714932126</c:v>
                </c:pt>
                <c:pt idx="1245">
                  <c:v>0.9396681749622926</c:v>
                </c:pt>
                <c:pt idx="1246">
                  <c:v>0.94042232277526394</c:v>
                </c:pt>
                <c:pt idx="1247">
                  <c:v>0.94117647058823528</c:v>
                </c:pt>
                <c:pt idx="1248">
                  <c:v>0.94193061840120662</c:v>
                </c:pt>
                <c:pt idx="1249">
                  <c:v>0.94268476621417796</c:v>
                </c:pt>
                <c:pt idx="1250">
                  <c:v>0.9434389140271493</c:v>
                </c:pt>
                <c:pt idx="1251">
                  <c:v>0.94419306184012064</c:v>
                </c:pt>
                <c:pt idx="1252">
                  <c:v>0.94494720965309198</c:v>
                </c:pt>
                <c:pt idx="1253">
                  <c:v>0.94570135746606332</c:v>
                </c:pt>
                <c:pt idx="1254">
                  <c:v>0.94645550527903466</c:v>
                </c:pt>
                <c:pt idx="1255">
                  <c:v>0.947209653092006</c:v>
                </c:pt>
                <c:pt idx="1256">
                  <c:v>0.94796380090497734</c:v>
                </c:pt>
                <c:pt idx="1257">
                  <c:v>0.94871794871794868</c:v>
                </c:pt>
                <c:pt idx="1258">
                  <c:v>0.94947209653092002</c:v>
                </c:pt>
                <c:pt idx="1259">
                  <c:v>0.95022624434389136</c:v>
                </c:pt>
                <c:pt idx="1260">
                  <c:v>0.9509803921568627</c:v>
                </c:pt>
                <c:pt idx="1261">
                  <c:v>0.95173453996983404</c:v>
                </c:pt>
                <c:pt idx="1262">
                  <c:v>0.95248868778280538</c:v>
                </c:pt>
                <c:pt idx="1263">
                  <c:v>0.95324283559577683</c:v>
                </c:pt>
                <c:pt idx="1264">
                  <c:v>0.95399698340874817</c:v>
                </c:pt>
                <c:pt idx="1265">
                  <c:v>0.95475113122171951</c:v>
                </c:pt>
                <c:pt idx="1266">
                  <c:v>0.95550527903469085</c:v>
                </c:pt>
                <c:pt idx="1267">
                  <c:v>0.95625942684766219</c:v>
                </c:pt>
                <c:pt idx="1268">
                  <c:v>0.95701357466063353</c:v>
                </c:pt>
                <c:pt idx="1269">
                  <c:v>0.95776772247360487</c:v>
                </c:pt>
                <c:pt idx="1270">
                  <c:v>0.95852187028657621</c:v>
                </c:pt>
                <c:pt idx="1271">
                  <c:v>0.95927601809954754</c:v>
                </c:pt>
                <c:pt idx="1272">
                  <c:v>0.96003016591251888</c:v>
                </c:pt>
                <c:pt idx="1273">
                  <c:v>0.96078431372549022</c:v>
                </c:pt>
                <c:pt idx="1274">
                  <c:v>0.96153846153846156</c:v>
                </c:pt>
                <c:pt idx="1275">
                  <c:v>0.9622926093514329</c:v>
                </c:pt>
                <c:pt idx="1276">
                  <c:v>0.96304675716440424</c:v>
                </c:pt>
                <c:pt idx="1277">
                  <c:v>0.96380090497737558</c:v>
                </c:pt>
                <c:pt idx="1278">
                  <c:v>0.96455505279034692</c:v>
                </c:pt>
                <c:pt idx="1279">
                  <c:v>0.96530920060331826</c:v>
                </c:pt>
                <c:pt idx="1280">
                  <c:v>0.9660633484162896</c:v>
                </c:pt>
                <c:pt idx="1281">
                  <c:v>0.96681749622926094</c:v>
                </c:pt>
                <c:pt idx="1282">
                  <c:v>0.96757164404223228</c:v>
                </c:pt>
                <c:pt idx="1283">
                  <c:v>0.96832579185520362</c:v>
                </c:pt>
                <c:pt idx="1284">
                  <c:v>0.96907993966817496</c:v>
                </c:pt>
                <c:pt idx="1285">
                  <c:v>0.9698340874811463</c:v>
                </c:pt>
                <c:pt idx="1286">
                  <c:v>0.97058823529411764</c:v>
                </c:pt>
                <c:pt idx="1287">
                  <c:v>0.97134238310708898</c:v>
                </c:pt>
                <c:pt idx="1288">
                  <c:v>0.97209653092006032</c:v>
                </c:pt>
                <c:pt idx="1289">
                  <c:v>0.97285067873303166</c:v>
                </c:pt>
                <c:pt idx="1290">
                  <c:v>0.973604826546003</c:v>
                </c:pt>
                <c:pt idx="1291">
                  <c:v>0.97435897435897434</c:v>
                </c:pt>
                <c:pt idx="1292">
                  <c:v>0.97511312217194568</c:v>
                </c:pt>
                <c:pt idx="1293">
                  <c:v>0.97586726998491702</c:v>
                </c:pt>
                <c:pt idx="1294">
                  <c:v>0.97662141779788836</c:v>
                </c:pt>
                <c:pt idx="1295">
                  <c:v>0.9773755656108597</c:v>
                </c:pt>
                <c:pt idx="1296">
                  <c:v>0.97812971342383104</c:v>
                </c:pt>
                <c:pt idx="1297">
                  <c:v>0.97888386123680238</c:v>
                </c:pt>
                <c:pt idx="1298">
                  <c:v>0.97963800904977372</c:v>
                </c:pt>
                <c:pt idx="1299">
                  <c:v>0.98039215686274506</c:v>
                </c:pt>
                <c:pt idx="1300">
                  <c:v>0.9811463046757164</c:v>
                </c:pt>
                <c:pt idx="1301">
                  <c:v>0.98190045248868774</c:v>
                </c:pt>
                <c:pt idx="1302">
                  <c:v>0.98265460030165908</c:v>
                </c:pt>
                <c:pt idx="1303">
                  <c:v>0.98340874811463042</c:v>
                </c:pt>
                <c:pt idx="1304">
                  <c:v>0.98416289592760176</c:v>
                </c:pt>
                <c:pt idx="1305">
                  <c:v>0.98491704374057321</c:v>
                </c:pt>
                <c:pt idx="1306">
                  <c:v>0.98567119155354455</c:v>
                </c:pt>
                <c:pt idx="1307">
                  <c:v>0.98642533936651589</c:v>
                </c:pt>
                <c:pt idx="1308">
                  <c:v>0.98717948717948723</c:v>
                </c:pt>
                <c:pt idx="1309">
                  <c:v>0.98793363499245856</c:v>
                </c:pt>
                <c:pt idx="1310">
                  <c:v>0.9886877828054299</c:v>
                </c:pt>
                <c:pt idx="1311">
                  <c:v>0.98944193061840124</c:v>
                </c:pt>
                <c:pt idx="1312">
                  <c:v>0.99019607843137258</c:v>
                </c:pt>
                <c:pt idx="1313">
                  <c:v>0.99095022624434392</c:v>
                </c:pt>
                <c:pt idx="1314">
                  <c:v>0.99170437405731526</c:v>
                </c:pt>
                <c:pt idx="1315">
                  <c:v>0.9924585218702866</c:v>
                </c:pt>
                <c:pt idx="1316">
                  <c:v>0.99321266968325794</c:v>
                </c:pt>
                <c:pt idx="1317">
                  <c:v>0.99396681749622928</c:v>
                </c:pt>
                <c:pt idx="1318">
                  <c:v>0.99472096530920062</c:v>
                </c:pt>
                <c:pt idx="1319">
                  <c:v>0.99547511312217196</c:v>
                </c:pt>
                <c:pt idx="1320">
                  <c:v>0.9962292609351433</c:v>
                </c:pt>
                <c:pt idx="1321">
                  <c:v>0.99698340874811464</c:v>
                </c:pt>
                <c:pt idx="1322">
                  <c:v>0.99773755656108598</c:v>
                </c:pt>
                <c:pt idx="1323">
                  <c:v>0.99849170437405732</c:v>
                </c:pt>
                <c:pt idx="1324">
                  <c:v>0.99924585218702866</c:v>
                </c:pt>
                <c:pt idx="1325">
                  <c:v>1</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E0AF-47CC-A478-6A223F3A7121}"/>
            </c:ext>
          </c:extLst>
        </c:ser>
        <c:ser>
          <c:idx val="1"/>
          <c:order val="1"/>
          <c:spPr>
            <a:ln w="19050" cap="rnd">
              <a:solidFill>
                <a:schemeClr val="accent2"/>
              </a:solidFill>
              <a:round/>
            </a:ln>
            <a:effectLst/>
          </c:spPr>
          <c:marker>
            <c:symbol val="circle"/>
            <c:size val="5"/>
            <c:spPr>
              <a:solidFill>
                <a:srgbClr val="FF0000"/>
              </a:solidFill>
              <a:ln w="9525">
                <a:solidFill>
                  <a:schemeClr val="accent2"/>
                </a:solidFill>
              </a:ln>
              <a:effectLst/>
            </c:spPr>
          </c:marker>
          <c:xVal>
            <c:numRef>
              <c:f>Sheet2!$P$3:$P$1328</c:f>
              <c:numCache>
                <c:formatCode>General</c:formatCode>
                <c:ptCount val="1326"/>
                <c:pt idx="0">
                  <c:v>7.5414781297134241E-4</c:v>
                </c:pt>
                <c:pt idx="1">
                  <c:v>1.5082956259426848E-3</c:v>
                </c:pt>
                <c:pt idx="2">
                  <c:v>2.2624434389140274E-3</c:v>
                </c:pt>
                <c:pt idx="3">
                  <c:v>3.0165912518853697E-3</c:v>
                </c:pt>
                <c:pt idx="4">
                  <c:v>3.770739064856712E-3</c:v>
                </c:pt>
                <c:pt idx="5">
                  <c:v>4.5248868778280547E-3</c:v>
                </c:pt>
                <c:pt idx="6">
                  <c:v>5.279034690799397E-3</c:v>
                </c:pt>
                <c:pt idx="7">
                  <c:v>6.0331825037707393E-3</c:v>
                </c:pt>
                <c:pt idx="8">
                  <c:v>6.7873303167420816E-3</c:v>
                </c:pt>
                <c:pt idx="9">
                  <c:v>7.5414781297134239E-3</c:v>
                </c:pt>
                <c:pt idx="10">
                  <c:v>8.2956259426847662E-3</c:v>
                </c:pt>
                <c:pt idx="11">
                  <c:v>9.0497737556561094E-3</c:v>
                </c:pt>
                <c:pt idx="12">
                  <c:v>9.8039215686274508E-3</c:v>
                </c:pt>
                <c:pt idx="13">
                  <c:v>1.0558069381598794E-2</c:v>
                </c:pt>
                <c:pt idx="14">
                  <c:v>1.1312217194570135E-2</c:v>
                </c:pt>
                <c:pt idx="15">
                  <c:v>1.2066365007541479E-2</c:v>
                </c:pt>
                <c:pt idx="16">
                  <c:v>1.282051282051282E-2</c:v>
                </c:pt>
                <c:pt idx="17">
                  <c:v>1.3574660633484163E-2</c:v>
                </c:pt>
                <c:pt idx="18">
                  <c:v>1.4328808446455505E-2</c:v>
                </c:pt>
                <c:pt idx="19">
                  <c:v>1.5082956259426848E-2</c:v>
                </c:pt>
                <c:pt idx="20">
                  <c:v>1.5837104072398189E-2</c:v>
                </c:pt>
                <c:pt idx="21">
                  <c:v>1.6591251885369532E-2</c:v>
                </c:pt>
                <c:pt idx="22">
                  <c:v>1.7345399698340876E-2</c:v>
                </c:pt>
                <c:pt idx="23">
                  <c:v>1.8099547511312219E-2</c:v>
                </c:pt>
                <c:pt idx="24">
                  <c:v>1.8853695324283559E-2</c:v>
                </c:pt>
                <c:pt idx="25">
                  <c:v>1.9607843137254902E-2</c:v>
                </c:pt>
                <c:pt idx="26">
                  <c:v>2.0361990950226245E-2</c:v>
                </c:pt>
                <c:pt idx="27">
                  <c:v>2.1116138763197588E-2</c:v>
                </c:pt>
                <c:pt idx="28">
                  <c:v>2.1870286576168928E-2</c:v>
                </c:pt>
                <c:pt idx="29">
                  <c:v>2.2624434389140271E-2</c:v>
                </c:pt>
                <c:pt idx="30">
                  <c:v>2.3378582202111614E-2</c:v>
                </c:pt>
                <c:pt idx="31">
                  <c:v>2.4132730015082957E-2</c:v>
                </c:pt>
                <c:pt idx="32">
                  <c:v>2.4886877828054297E-2</c:v>
                </c:pt>
                <c:pt idx="33">
                  <c:v>2.564102564102564E-2</c:v>
                </c:pt>
                <c:pt idx="34">
                  <c:v>2.6395173453996983E-2</c:v>
                </c:pt>
                <c:pt idx="35">
                  <c:v>2.7149321266968326E-2</c:v>
                </c:pt>
                <c:pt idx="36">
                  <c:v>2.790346907993967E-2</c:v>
                </c:pt>
                <c:pt idx="37">
                  <c:v>2.8657616892911009E-2</c:v>
                </c:pt>
                <c:pt idx="38">
                  <c:v>2.9411764705882353E-2</c:v>
                </c:pt>
                <c:pt idx="39">
                  <c:v>3.0165912518853696E-2</c:v>
                </c:pt>
                <c:pt idx="40">
                  <c:v>3.0920060331825039E-2</c:v>
                </c:pt>
                <c:pt idx="41">
                  <c:v>3.1674208144796379E-2</c:v>
                </c:pt>
                <c:pt idx="42">
                  <c:v>3.2428355957767725E-2</c:v>
                </c:pt>
                <c:pt idx="43">
                  <c:v>3.3182503770739065E-2</c:v>
                </c:pt>
                <c:pt idx="44">
                  <c:v>3.3936651583710405E-2</c:v>
                </c:pt>
                <c:pt idx="45">
                  <c:v>3.4690799396681751E-2</c:v>
                </c:pt>
                <c:pt idx="46">
                  <c:v>3.5444947209653091E-2</c:v>
                </c:pt>
                <c:pt idx="47">
                  <c:v>3.6199095022624438E-2</c:v>
                </c:pt>
                <c:pt idx="48">
                  <c:v>3.6953242835595777E-2</c:v>
                </c:pt>
                <c:pt idx="49">
                  <c:v>3.7707390648567117E-2</c:v>
                </c:pt>
                <c:pt idx="50">
                  <c:v>3.8461538461538464E-2</c:v>
                </c:pt>
                <c:pt idx="51">
                  <c:v>3.9215686274509803E-2</c:v>
                </c:pt>
                <c:pt idx="52">
                  <c:v>3.9969834087481143E-2</c:v>
                </c:pt>
                <c:pt idx="53">
                  <c:v>4.072398190045249E-2</c:v>
                </c:pt>
                <c:pt idx="54">
                  <c:v>4.1478129713423829E-2</c:v>
                </c:pt>
                <c:pt idx="55">
                  <c:v>4.2232277526395176E-2</c:v>
                </c:pt>
                <c:pt idx="56">
                  <c:v>4.2986425339366516E-2</c:v>
                </c:pt>
                <c:pt idx="57">
                  <c:v>4.3740573152337855E-2</c:v>
                </c:pt>
                <c:pt idx="58">
                  <c:v>4.4494720965309202E-2</c:v>
                </c:pt>
                <c:pt idx="59">
                  <c:v>4.5248868778280542E-2</c:v>
                </c:pt>
                <c:pt idx="60">
                  <c:v>4.6003016591251888E-2</c:v>
                </c:pt>
                <c:pt idx="61">
                  <c:v>4.6757164404223228E-2</c:v>
                </c:pt>
                <c:pt idx="62">
                  <c:v>4.7511312217194568E-2</c:v>
                </c:pt>
                <c:pt idx="63">
                  <c:v>4.8265460030165915E-2</c:v>
                </c:pt>
                <c:pt idx="64">
                  <c:v>4.9019607843137254E-2</c:v>
                </c:pt>
                <c:pt idx="65">
                  <c:v>4.9773755656108594E-2</c:v>
                </c:pt>
                <c:pt idx="66">
                  <c:v>5.0527903469079941E-2</c:v>
                </c:pt>
                <c:pt idx="67">
                  <c:v>5.128205128205128E-2</c:v>
                </c:pt>
                <c:pt idx="68">
                  <c:v>5.2036199095022627E-2</c:v>
                </c:pt>
                <c:pt idx="69">
                  <c:v>5.2790346907993967E-2</c:v>
                </c:pt>
                <c:pt idx="70">
                  <c:v>5.3544494720965306E-2</c:v>
                </c:pt>
                <c:pt idx="71">
                  <c:v>5.4298642533936653E-2</c:v>
                </c:pt>
                <c:pt idx="72">
                  <c:v>5.5052790346907993E-2</c:v>
                </c:pt>
                <c:pt idx="73">
                  <c:v>5.5806938159879339E-2</c:v>
                </c:pt>
                <c:pt idx="74">
                  <c:v>5.6561085972850679E-2</c:v>
                </c:pt>
                <c:pt idx="75">
                  <c:v>5.7315233785822019E-2</c:v>
                </c:pt>
                <c:pt idx="76">
                  <c:v>5.8069381598793365E-2</c:v>
                </c:pt>
                <c:pt idx="77">
                  <c:v>5.8823529411764705E-2</c:v>
                </c:pt>
                <c:pt idx="78">
                  <c:v>5.9577677224736052E-2</c:v>
                </c:pt>
                <c:pt idx="79">
                  <c:v>6.0331825037707391E-2</c:v>
                </c:pt>
                <c:pt idx="80">
                  <c:v>6.1085972850678731E-2</c:v>
                </c:pt>
                <c:pt idx="81">
                  <c:v>6.1840120663650078E-2</c:v>
                </c:pt>
                <c:pt idx="82">
                  <c:v>6.2594268476621417E-2</c:v>
                </c:pt>
                <c:pt idx="83">
                  <c:v>6.3348416289592757E-2</c:v>
                </c:pt>
                <c:pt idx="84">
                  <c:v>6.4102564102564097E-2</c:v>
                </c:pt>
                <c:pt idx="85">
                  <c:v>6.485671191553545E-2</c:v>
                </c:pt>
                <c:pt idx="86">
                  <c:v>6.561085972850679E-2</c:v>
                </c:pt>
                <c:pt idx="87">
                  <c:v>6.636500754147813E-2</c:v>
                </c:pt>
                <c:pt idx="88">
                  <c:v>6.711915535444947E-2</c:v>
                </c:pt>
                <c:pt idx="89">
                  <c:v>6.7873303167420809E-2</c:v>
                </c:pt>
                <c:pt idx="90">
                  <c:v>6.8627450980392163E-2</c:v>
                </c:pt>
                <c:pt idx="91">
                  <c:v>6.9381598793363503E-2</c:v>
                </c:pt>
                <c:pt idx="92">
                  <c:v>7.0135746606334842E-2</c:v>
                </c:pt>
                <c:pt idx="93">
                  <c:v>7.0889894419306182E-2</c:v>
                </c:pt>
                <c:pt idx="94">
                  <c:v>7.1644042232277522E-2</c:v>
                </c:pt>
                <c:pt idx="95">
                  <c:v>7.2398190045248875E-2</c:v>
                </c:pt>
                <c:pt idx="96">
                  <c:v>7.3152337858220215E-2</c:v>
                </c:pt>
                <c:pt idx="97">
                  <c:v>7.3906485671191555E-2</c:v>
                </c:pt>
                <c:pt idx="98">
                  <c:v>7.4660633484162894E-2</c:v>
                </c:pt>
                <c:pt idx="99">
                  <c:v>7.5414781297134234E-2</c:v>
                </c:pt>
                <c:pt idx="100">
                  <c:v>7.6168929110105574E-2</c:v>
                </c:pt>
                <c:pt idx="101">
                  <c:v>7.6923076923076927E-2</c:v>
                </c:pt>
                <c:pt idx="102">
                  <c:v>7.7677224736048267E-2</c:v>
                </c:pt>
                <c:pt idx="103">
                  <c:v>7.8431372549019607E-2</c:v>
                </c:pt>
                <c:pt idx="104">
                  <c:v>7.9185520361990946E-2</c:v>
                </c:pt>
                <c:pt idx="105">
                  <c:v>7.9939668174962286E-2</c:v>
                </c:pt>
                <c:pt idx="106">
                  <c:v>8.069381598793364E-2</c:v>
                </c:pt>
                <c:pt idx="107">
                  <c:v>8.1447963800904979E-2</c:v>
                </c:pt>
                <c:pt idx="108">
                  <c:v>8.2202111613876319E-2</c:v>
                </c:pt>
                <c:pt idx="109">
                  <c:v>8.2956259426847659E-2</c:v>
                </c:pt>
                <c:pt idx="110">
                  <c:v>8.3710407239818999E-2</c:v>
                </c:pt>
                <c:pt idx="111">
                  <c:v>8.4464555052790352E-2</c:v>
                </c:pt>
                <c:pt idx="112">
                  <c:v>8.5218702865761692E-2</c:v>
                </c:pt>
                <c:pt idx="113">
                  <c:v>8.5972850678733032E-2</c:v>
                </c:pt>
                <c:pt idx="114">
                  <c:v>8.6726998491704371E-2</c:v>
                </c:pt>
                <c:pt idx="115">
                  <c:v>8.7481146304675711E-2</c:v>
                </c:pt>
                <c:pt idx="116">
                  <c:v>8.8235294117647065E-2</c:v>
                </c:pt>
                <c:pt idx="117">
                  <c:v>8.8989441930618404E-2</c:v>
                </c:pt>
                <c:pt idx="118">
                  <c:v>8.9743589743589744E-2</c:v>
                </c:pt>
                <c:pt idx="119">
                  <c:v>9.0497737556561084E-2</c:v>
                </c:pt>
                <c:pt idx="120">
                  <c:v>9.1251885369532423E-2</c:v>
                </c:pt>
                <c:pt idx="121">
                  <c:v>9.2006033182503777E-2</c:v>
                </c:pt>
                <c:pt idx="122">
                  <c:v>9.2760180995475117E-2</c:v>
                </c:pt>
                <c:pt idx="123">
                  <c:v>9.3514328808446456E-2</c:v>
                </c:pt>
                <c:pt idx="124">
                  <c:v>9.4268476621417796E-2</c:v>
                </c:pt>
                <c:pt idx="125">
                  <c:v>9.5022624434389136E-2</c:v>
                </c:pt>
                <c:pt idx="126">
                  <c:v>9.5776772247360489E-2</c:v>
                </c:pt>
                <c:pt idx="127">
                  <c:v>9.6530920060331829E-2</c:v>
                </c:pt>
                <c:pt idx="128">
                  <c:v>9.7285067873303169E-2</c:v>
                </c:pt>
                <c:pt idx="129">
                  <c:v>9.8039215686274508E-2</c:v>
                </c:pt>
                <c:pt idx="130">
                  <c:v>9.8793363499245848E-2</c:v>
                </c:pt>
                <c:pt idx="131">
                  <c:v>9.9547511312217188E-2</c:v>
                </c:pt>
                <c:pt idx="132">
                  <c:v>0.10030165912518854</c:v>
                </c:pt>
                <c:pt idx="133">
                  <c:v>0.10105580693815988</c:v>
                </c:pt>
                <c:pt idx="134">
                  <c:v>0.10180995475113122</c:v>
                </c:pt>
                <c:pt idx="135">
                  <c:v>0.10256410256410256</c:v>
                </c:pt>
                <c:pt idx="136">
                  <c:v>0.1033182503770739</c:v>
                </c:pt>
                <c:pt idx="137">
                  <c:v>0.10407239819004525</c:v>
                </c:pt>
                <c:pt idx="138">
                  <c:v>0.10482654600301659</c:v>
                </c:pt>
                <c:pt idx="139">
                  <c:v>0.10558069381598793</c:v>
                </c:pt>
                <c:pt idx="140">
                  <c:v>0.10633484162895927</c:v>
                </c:pt>
                <c:pt idx="141">
                  <c:v>0.10708898944193061</c:v>
                </c:pt>
                <c:pt idx="142">
                  <c:v>0.10784313725490197</c:v>
                </c:pt>
                <c:pt idx="143">
                  <c:v>0.10859728506787331</c:v>
                </c:pt>
                <c:pt idx="144">
                  <c:v>0.10935143288084465</c:v>
                </c:pt>
                <c:pt idx="145">
                  <c:v>0.11010558069381599</c:v>
                </c:pt>
                <c:pt idx="146">
                  <c:v>0.11085972850678733</c:v>
                </c:pt>
                <c:pt idx="147">
                  <c:v>0.11161387631975868</c:v>
                </c:pt>
                <c:pt idx="148">
                  <c:v>0.11236802413273002</c:v>
                </c:pt>
                <c:pt idx="149">
                  <c:v>0.11312217194570136</c:v>
                </c:pt>
                <c:pt idx="150">
                  <c:v>0.1138763197586727</c:v>
                </c:pt>
                <c:pt idx="151">
                  <c:v>0.11463046757164404</c:v>
                </c:pt>
                <c:pt idx="152">
                  <c:v>0.11538461538461539</c:v>
                </c:pt>
                <c:pt idx="153">
                  <c:v>0.11613876319758673</c:v>
                </c:pt>
                <c:pt idx="154">
                  <c:v>0.11689291101055807</c:v>
                </c:pt>
                <c:pt idx="155">
                  <c:v>0.11764705882352941</c:v>
                </c:pt>
                <c:pt idx="156">
                  <c:v>0.11840120663650075</c:v>
                </c:pt>
                <c:pt idx="157">
                  <c:v>0.1191553544494721</c:v>
                </c:pt>
                <c:pt idx="158">
                  <c:v>0.11990950226244344</c:v>
                </c:pt>
                <c:pt idx="159">
                  <c:v>0.12066365007541478</c:v>
                </c:pt>
                <c:pt idx="160">
                  <c:v>0.12141779788838612</c:v>
                </c:pt>
                <c:pt idx="161">
                  <c:v>0.12217194570135746</c:v>
                </c:pt>
                <c:pt idx="162">
                  <c:v>0.1229260935143288</c:v>
                </c:pt>
                <c:pt idx="163">
                  <c:v>0.12368024132730016</c:v>
                </c:pt>
                <c:pt idx="164">
                  <c:v>0.1244343891402715</c:v>
                </c:pt>
                <c:pt idx="165">
                  <c:v>0.12518853695324283</c:v>
                </c:pt>
                <c:pt idx="166">
                  <c:v>0.12594268476621417</c:v>
                </c:pt>
                <c:pt idx="167">
                  <c:v>0.12669683257918551</c:v>
                </c:pt>
                <c:pt idx="168">
                  <c:v>0.12745098039215685</c:v>
                </c:pt>
                <c:pt idx="169">
                  <c:v>0.12820512820512819</c:v>
                </c:pt>
                <c:pt idx="170">
                  <c:v>0.12895927601809956</c:v>
                </c:pt>
                <c:pt idx="171">
                  <c:v>0.1297134238310709</c:v>
                </c:pt>
                <c:pt idx="172">
                  <c:v>0.13046757164404224</c:v>
                </c:pt>
                <c:pt idx="173">
                  <c:v>0.13122171945701358</c:v>
                </c:pt>
                <c:pt idx="174">
                  <c:v>0.13197586726998492</c:v>
                </c:pt>
                <c:pt idx="175">
                  <c:v>0.13273001508295626</c:v>
                </c:pt>
                <c:pt idx="176">
                  <c:v>0.1334841628959276</c:v>
                </c:pt>
                <c:pt idx="177">
                  <c:v>0.13423831070889894</c:v>
                </c:pt>
                <c:pt idx="178">
                  <c:v>0.13499245852187028</c:v>
                </c:pt>
                <c:pt idx="179">
                  <c:v>0.13574660633484162</c:v>
                </c:pt>
                <c:pt idx="180">
                  <c:v>0.13650075414781296</c:v>
                </c:pt>
                <c:pt idx="181">
                  <c:v>0.13725490196078433</c:v>
                </c:pt>
                <c:pt idx="182">
                  <c:v>0.13800904977375567</c:v>
                </c:pt>
                <c:pt idx="183">
                  <c:v>0.13876319758672701</c:v>
                </c:pt>
                <c:pt idx="184">
                  <c:v>0.13951734539969834</c:v>
                </c:pt>
                <c:pt idx="185">
                  <c:v>0.14027149321266968</c:v>
                </c:pt>
                <c:pt idx="186">
                  <c:v>0.14102564102564102</c:v>
                </c:pt>
                <c:pt idx="187">
                  <c:v>0.14177978883861236</c:v>
                </c:pt>
                <c:pt idx="188">
                  <c:v>0.1425339366515837</c:v>
                </c:pt>
                <c:pt idx="189">
                  <c:v>0.14328808446455504</c:v>
                </c:pt>
                <c:pt idx="190">
                  <c:v>0.14404223227752638</c:v>
                </c:pt>
                <c:pt idx="191">
                  <c:v>0.14479638009049775</c:v>
                </c:pt>
                <c:pt idx="192">
                  <c:v>0.14555052790346909</c:v>
                </c:pt>
                <c:pt idx="193">
                  <c:v>0.14630467571644043</c:v>
                </c:pt>
                <c:pt idx="194">
                  <c:v>0.14705882352941177</c:v>
                </c:pt>
                <c:pt idx="195">
                  <c:v>0.14781297134238311</c:v>
                </c:pt>
                <c:pt idx="196">
                  <c:v>0.14856711915535445</c:v>
                </c:pt>
                <c:pt idx="197">
                  <c:v>0.14932126696832579</c:v>
                </c:pt>
                <c:pt idx="198">
                  <c:v>0.15007541478129713</c:v>
                </c:pt>
                <c:pt idx="199">
                  <c:v>0.15082956259426847</c:v>
                </c:pt>
                <c:pt idx="200">
                  <c:v>0.15158371040723981</c:v>
                </c:pt>
                <c:pt idx="201">
                  <c:v>0.15233785822021115</c:v>
                </c:pt>
                <c:pt idx="202">
                  <c:v>0.15309200603318251</c:v>
                </c:pt>
                <c:pt idx="203">
                  <c:v>0.15384615384615385</c:v>
                </c:pt>
                <c:pt idx="204">
                  <c:v>0.15460030165912519</c:v>
                </c:pt>
                <c:pt idx="205">
                  <c:v>0.15535444947209653</c:v>
                </c:pt>
                <c:pt idx="206">
                  <c:v>0.15610859728506787</c:v>
                </c:pt>
                <c:pt idx="207">
                  <c:v>0.15686274509803921</c:v>
                </c:pt>
                <c:pt idx="208">
                  <c:v>0.15761689291101055</c:v>
                </c:pt>
                <c:pt idx="209">
                  <c:v>0.15837104072398189</c:v>
                </c:pt>
                <c:pt idx="210">
                  <c:v>0.15912518853695323</c:v>
                </c:pt>
                <c:pt idx="211">
                  <c:v>0.15987933634992457</c:v>
                </c:pt>
                <c:pt idx="212">
                  <c:v>0.16063348416289594</c:v>
                </c:pt>
                <c:pt idx="213">
                  <c:v>0.16138763197586728</c:v>
                </c:pt>
                <c:pt idx="214">
                  <c:v>0.16214177978883862</c:v>
                </c:pt>
                <c:pt idx="215">
                  <c:v>0.16289592760180996</c:v>
                </c:pt>
                <c:pt idx="216">
                  <c:v>0.1636500754147813</c:v>
                </c:pt>
                <c:pt idx="217">
                  <c:v>0.16440422322775264</c:v>
                </c:pt>
                <c:pt idx="218">
                  <c:v>0.16515837104072398</c:v>
                </c:pt>
                <c:pt idx="219">
                  <c:v>0.16591251885369532</c:v>
                </c:pt>
                <c:pt idx="220">
                  <c:v>0.16666666666666666</c:v>
                </c:pt>
                <c:pt idx="221">
                  <c:v>0.167420814479638</c:v>
                </c:pt>
                <c:pt idx="222">
                  <c:v>0.16817496229260936</c:v>
                </c:pt>
                <c:pt idx="223">
                  <c:v>0.1689291101055807</c:v>
                </c:pt>
                <c:pt idx="224">
                  <c:v>0.16968325791855204</c:v>
                </c:pt>
                <c:pt idx="225">
                  <c:v>0.17043740573152338</c:v>
                </c:pt>
                <c:pt idx="226">
                  <c:v>0.17119155354449472</c:v>
                </c:pt>
                <c:pt idx="227">
                  <c:v>0.17194570135746606</c:v>
                </c:pt>
                <c:pt idx="228">
                  <c:v>0.1726998491704374</c:v>
                </c:pt>
                <c:pt idx="229">
                  <c:v>0.17345399698340874</c:v>
                </c:pt>
                <c:pt idx="230">
                  <c:v>0.17420814479638008</c:v>
                </c:pt>
                <c:pt idx="231">
                  <c:v>0.17496229260935142</c:v>
                </c:pt>
                <c:pt idx="232">
                  <c:v>0.17571644042232276</c:v>
                </c:pt>
                <c:pt idx="233">
                  <c:v>0.17647058823529413</c:v>
                </c:pt>
                <c:pt idx="234">
                  <c:v>0.17722473604826547</c:v>
                </c:pt>
                <c:pt idx="235">
                  <c:v>0.17797888386123681</c:v>
                </c:pt>
                <c:pt idx="236">
                  <c:v>0.17873303167420815</c:v>
                </c:pt>
                <c:pt idx="237">
                  <c:v>0.17948717948717949</c:v>
                </c:pt>
                <c:pt idx="238">
                  <c:v>0.18024132730015083</c:v>
                </c:pt>
                <c:pt idx="239">
                  <c:v>0.18099547511312217</c:v>
                </c:pt>
                <c:pt idx="240">
                  <c:v>0.18174962292609351</c:v>
                </c:pt>
                <c:pt idx="241">
                  <c:v>0.18250377073906485</c:v>
                </c:pt>
                <c:pt idx="242">
                  <c:v>0.18325791855203619</c:v>
                </c:pt>
                <c:pt idx="243">
                  <c:v>0.18401206636500755</c:v>
                </c:pt>
                <c:pt idx="244">
                  <c:v>0.18476621417797889</c:v>
                </c:pt>
                <c:pt idx="245">
                  <c:v>0.18552036199095023</c:v>
                </c:pt>
                <c:pt idx="246">
                  <c:v>0.18627450980392157</c:v>
                </c:pt>
                <c:pt idx="247">
                  <c:v>0.18702865761689291</c:v>
                </c:pt>
                <c:pt idx="248">
                  <c:v>0.18778280542986425</c:v>
                </c:pt>
                <c:pt idx="249">
                  <c:v>0.18853695324283559</c:v>
                </c:pt>
                <c:pt idx="250">
                  <c:v>0.18929110105580693</c:v>
                </c:pt>
                <c:pt idx="251">
                  <c:v>0.19004524886877827</c:v>
                </c:pt>
                <c:pt idx="252">
                  <c:v>0.19079939668174961</c:v>
                </c:pt>
                <c:pt idx="253">
                  <c:v>0.19155354449472098</c:v>
                </c:pt>
                <c:pt idx="254">
                  <c:v>0.19230769230769232</c:v>
                </c:pt>
                <c:pt idx="255">
                  <c:v>0.19306184012066366</c:v>
                </c:pt>
                <c:pt idx="256">
                  <c:v>0.193815987933635</c:v>
                </c:pt>
                <c:pt idx="257">
                  <c:v>0.19457013574660634</c:v>
                </c:pt>
                <c:pt idx="258">
                  <c:v>0.19532428355957768</c:v>
                </c:pt>
                <c:pt idx="259">
                  <c:v>0.19607843137254902</c:v>
                </c:pt>
                <c:pt idx="260">
                  <c:v>0.19683257918552036</c:v>
                </c:pt>
                <c:pt idx="261">
                  <c:v>0.1975867269984917</c:v>
                </c:pt>
                <c:pt idx="262">
                  <c:v>0.19834087481146304</c:v>
                </c:pt>
                <c:pt idx="263">
                  <c:v>0.19909502262443438</c:v>
                </c:pt>
                <c:pt idx="264">
                  <c:v>0.19984917043740574</c:v>
                </c:pt>
                <c:pt idx="265">
                  <c:v>0.20060331825037708</c:v>
                </c:pt>
                <c:pt idx="266">
                  <c:v>0.20135746606334842</c:v>
                </c:pt>
                <c:pt idx="267">
                  <c:v>0.20211161387631976</c:v>
                </c:pt>
                <c:pt idx="268">
                  <c:v>0.2028657616892911</c:v>
                </c:pt>
                <c:pt idx="269">
                  <c:v>0.20361990950226244</c:v>
                </c:pt>
                <c:pt idx="270">
                  <c:v>0.20437405731523378</c:v>
                </c:pt>
                <c:pt idx="271">
                  <c:v>0.20512820512820512</c:v>
                </c:pt>
                <c:pt idx="272">
                  <c:v>0.20588235294117646</c:v>
                </c:pt>
                <c:pt idx="273">
                  <c:v>0.2066365007541478</c:v>
                </c:pt>
                <c:pt idx="274">
                  <c:v>0.20739064856711917</c:v>
                </c:pt>
                <c:pt idx="275">
                  <c:v>0.20814479638009051</c:v>
                </c:pt>
                <c:pt idx="276">
                  <c:v>0.20889894419306185</c:v>
                </c:pt>
                <c:pt idx="277">
                  <c:v>0.20965309200603319</c:v>
                </c:pt>
                <c:pt idx="278">
                  <c:v>0.21040723981900453</c:v>
                </c:pt>
                <c:pt idx="279">
                  <c:v>0.21116138763197587</c:v>
                </c:pt>
                <c:pt idx="280">
                  <c:v>0.21191553544494721</c:v>
                </c:pt>
                <c:pt idx="281">
                  <c:v>0.21266968325791855</c:v>
                </c:pt>
                <c:pt idx="282">
                  <c:v>0.21342383107088989</c:v>
                </c:pt>
                <c:pt idx="283">
                  <c:v>0.21417797888386123</c:v>
                </c:pt>
                <c:pt idx="284">
                  <c:v>0.21493212669683259</c:v>
                </c:pt>
                <c:pt idx="285">
                  <c:v>0.21568627450980393</c:v>
                </c:pt>
                <c:pt idx="286">
                  <c:v>0.21644042232277527</c:v>
                </c:pt>
                <c:pt idx="287">
                  <c:v>0.21719457013574661</c:v>
                </c:pt>
                <c:pt idx="288">
                  <c:v>0.21794871794871795</c:v>
                </c:pt>
                <c:pt idx="289">
                  <c:v>0.21870286576168929</c:v>
                </c:pt>
                <c:pt idx="290">
                  <c:v>0.21945701357466063</c:v>
                </c:pt>
                <c:pt idx="291">
                  <c:v>0.22021116138763197</c:v>
                </c:pt>
                <c:pt idx="292">
                  <c:v>0.22096530920060331</c:v>
                </c:pt>
                <c:pt idx="293">
                  <c:v>0.22171945701357465</c:v>
                </c:pt>
                <c:pt idx="294">
                  <c:v>0.22247360482654599</c:v>
                </c:pt>
                <c:pt idx="295">
                  <c:v>0.22322775263951736</c:v>
                </c:pt>
                <c:pt idx="296">
                  <c:v>0.2239819004524887</c:v>
                </c:pt>
                <c:pt idx="297">
                  <c:v>0.22473604826546004</c:v>
                </c:pt>
                <c:pt idx="298">
                  <c:v>0.22549019607843138</c:v>
                </c:pt>
                <c:pt idx="299">
                  <c:v>0.22624434389140272</c:v>
                </c:pt>
                <c:pt idx="300">
                  <c:v>0.22699849170437406</c:v>
                </c:pt>
                <c:pt idx="301">
                  <c:v>0.2277526395173454</c:v>
                </c:pt>
                <c:pt idx="302">
                  <c:v>0.22850678733031674</c:v>
                </c:pt>
                <c:pt idx="303">
                  <c:v>0.22926093514328807</c:v>
                </c:pt>
                <c:pt idx="304">
                  <c:v>0.23001508295625941</c:v>
                </c:pt>
                <c:pt idx="305">
                  <c:v>0.23076923076923078</c:v>
                </c:pt>
                <c:pt idx="306">
                  <c:v>0.23152337858220212</c:v>
                </c:pt>
                <c:pt idx="307">
                  <c:v>0.23227752639517346</c:v>
                </c:pt>
                <c:pt idx="308">
                  <c:v>0.2330316742081448</c:v>
                </c:pt>
                <c:pt idx="309">
                  <c:v>0.23378582202111614</c:v>
                </c:pt>
                <c:pt idx="310">
                  <c:v>0.23453996983408748</c:v>
                </c:pt>
                <c:pt idx="311">
                  <c:v>0.23529411764705882</c:v>
                </c:pt>
                <c:pt idx="312">
                  <c:v>0.23604826546003016</c:v>
                </c:pt>
                <c:pt idx="313">
                  <c:v>0.2368024132730015</c:v>
                </c:pt>
                <c:pt idx="314">
                  <c:v>0.23755656108597284</c:v>
                </c:pt>
                <c:pt idx="315">
                  <c:v>0.23831070889894421</c:v>
                </c:pt>
                <c:pt idx="316">
                  <c:v>0.23906485671191555</c:v>
                </c:pt>
                <c:pt idx="317">
                  <c:v>0.23981900452488689</c:v>
                </c:pt>
                <c:pt idx="318">
                  <c:v>0.24057315233785823</c:v>
                </c:pt>
                <c:pt idx="319">
                  <c:v>0.24132730015082957</c:v>
                </c:pt>
                <c:pt idx="320">
                  <c:v>0.24208144796380091</c:v>
                </c:pt>
                <c:pt idx="321">
                  <c:v>0.24283559577677225</c:v>
                </c:pt>
                <c:pt idx="322">
                  <c:v>0.24358974358974358</c:v>
                </c:pt>
                <c:pt idx="323">
                  <c:v>0.24434389140271492</c:v>
                </c:pt>
                <c:pt idx="324">
                  <c:v>0.24509803921568626</c:v>
                </c:pt>
                <c:pt idx="325">
                  <c:v>0.2458521870286576</c:v>
                </c:pt>
                <c:pt idx="326">
                  <c:v>0.24660633484162897</c:v>
                </c:pt>
                <c:pt idx="327">
                  <c:v>0.24736048265460031</c:v>
                </c:pt>
                <c:pt idx="328">
                  <c:v>0.24811463046757165</c:v>
                </c:pt>
                <c:pt idx="329">
                  <c:v>0.24886877828054299</c:v>
                </c:pt>
                <c:pt idx="330">
                  <c:v>0.24962292609351433</c:v>
                </c:pt>
                <c:pt idx="331">
                  <c:v>0.25037707390648567</c:v>
                </c:pt>
                <c:pt idx="332">
                  <c:v>0.25113122171945701</c:v>
                </c:pt>
                <c:pt idx="333">
                  <c:v>0.25188536953242835</c:v>
                </c:pt>
                <c:pt idx="334">
                  <c:v>0.25263951734539969</c:v>
                </c:pt>
                <c:pt idx="335">
                  <c:v>0.25339366515837103</c:v>
                </c:pt>
                <c:pt idx="336">
                  <c:v>0.25414781297134237</c:v>
                </c:pt>
                <c:pt idx="337">
                  <c:v>0.25490196078431371</c:v>
                </c:pt>
                <c:pt idx="338">
                  <c:v>0.25565610859728505</c:v>
                </c:pt>
                <c:pt idx="339">
                  <c:v>0.25641025641025639</c:v>
                </c:pt>
                <c:pt idx="340">
                  <c:v>0.25716440422322773</c:v>
                </c:pt>
                <c:pt idx="341">
                  <c:v>0.25791855203619912</c:v>
                </c:pt>
                <c:pt idx="342">
                  <c:v>0.25867269984917046</c:v>
                </c:pt>
                <c:pt idx="343">
                  <c:v>0.2594268476621418</c:v>
                </c:pt>
                <c:pt idx="344">
                  <c:v>0.26018099547511314</c:v>
                </c:pt>
                <c:pt idx="345">
                  <c:v>0.26093514328808448</c:v>
                </c:pt>
                <c:pt idx="346">
                  <c:v>0.26168929110105582</c:v>
                </c:pt>
                <c:pt idx="347">
                  <c:v>0.26244343891402716</c:v>
                </c:pt>
                <c:pt idx="348">
                  <c:v>0.2631975867269985</c:v>
                </c:pt>
                <c:pt idx="349">
                  <c:v>0.26395173453996984</c:v>
                </c:pt>
                <c:pt idx="350">
                  <c:v>0.26470588235294118</c:v>
                </c:pt>
                <c:pt idx="351">
                  <c:v>0.26546003016591252</c:v>
                </c:pt>
                <c:pt idx="352">
                  <c:v>0.26621417797888386</c:v>
                </c:pt>
                <c:pt idx="353">
                  <c:v>0.2669683257918552</c:v>
                </c:pt>
                <c:pt idx="354">
                  <c:v>0.26772247360482654</c:v>
                </c:pt>
                <c:pt idx="355">
                  <c:v>0.26847662141779788</c:v>
                </c:pt>
                <c:pt idx="356">
                  <c:v>0.26923076923076922</c:v>
                </c:pt>
                <c:pt idx="357">
                  <c:v>0.26998491704374056</c:v>
                </c:pt>
                <c:pt idx="358">
                  <c:v>0.2707390648567119</c:v>
                </c:pt>
                <c:pt idx="359">
                  <c:v>0.27149321266968324</c:v>
                </c:pt>
                <c:pt idx="360">
                  <c:v>0.27224736048265458</c:v>
                </c:pt>
                <c:pt idx="361">
                  <c:v>0.27300150829562592</c:v>
                </c:pt>
                <c:pt idx="362">
                  <c:v>0.27375565610859731</c:v>
                </c:pt>
                <c:pt idx="363">
                  <c:v>0.27450980392156865</c:v>
                </c:pt>
                <c:pt idx="364">
                  <c:v>0.27526395173453999</c:v>
                </c:pt>
                <c:pt idx="365">
                  <c:v>0.27601809954751133</c:v>
                </c:pt>
                <c:pt idx="366">
                  <c:v>0.27677224736048267</c:v>
                </c:pt>
                <c:pt idx="367">
                  <c:v>0.27752639517345401</c:v>
                </c:pt>
                <c:pt idx="368">
                  <c:v>0.27828054298642535</c:v>
                </c:pt>
                <c:pt idx="369">
                  <c:v>0.27903469079939669</c:v>
                </c:pt>
                <c:pt idx="370">
                  <c:v>0.27978883861236803</c:v>
                </c:pt>
                <c:pt idx="371">
                  <c:v>0.28054298642533937</c:v>
                </c:pt>
                <c:pt idx="372">
                  <c:v>0.28129713423831071</c:v>
                </c:pt>
                <c:pt idx="373">
                  <c:v>0.28205128205128205</c:v>
                </c:pt>
                <c:pt idx="374">
                  <c:v>0.28280542986425339</c:v>
                </c:pt>
                <c:pt idx="375">
                  <c:v>0.28355957767722473</c:v>
                </c:pt>
                <c:pt idx="376">
                  <c:v>0.28431372549019607</c:v>
                </c:pt>
                <c:pt idx="377">
                  <c:v>0.28506787330316741</c:v>
                </c:pt>
                <c:pt idx="378">
                  <c:v>0.28582202111613875</c:v>
                </c:pt>
                <c:pt idx="379">
                  <c:v>0.28657616892911009</c:v>
                </c:pt>
                <c:pt idx="380">
                  <c:v>0.28733031674208143</c:v>
                </c:pt>
                <c:pt idx="381">
                  <c:v>0.28808446455505277</c:v>
                </c:pt>
                <c:pt idx="382">
                  <c:v>0.28883861236802411</c:v>
                </c:pt>
                <c:pt idx="383">
                  <c:v>0.2895927601809955</c:v>
                </c:pt>
                <c:pt idx="384">
                  <c:v>0.29034690799396684</c:v>
                </c:pt>
                <c:pt idx="385">
                  <c:v>0.29110105580693818</c:v>
                </c:pt>
                <c:pt idx="386">
                  <c:v>0.29185520361990952</c:v>
                </c:pt>
                <c:pt idx="387">
                  <c:v>0.29260935143288086</c:v>
                </c:pt>
                <c:pt idx="388">
                  <c:v>0.2933634992458522</c:v>
                </c:pt>
                <c:pt idx="389">
                  <c:v>0.29411764705882354</c:v>
                </c:pt>
                <c:pt idx="390">
                  <c:v>0.29487179487179488</c:v>
                </c:pt>
                <c:pt idx="391">
                  <c:v>0.29562594268476622</c:v>
                </c:pt>
                <c:pt idx="392">
                  <c:v>0.29638009049773756</c:v>
                </c:pt>
                <c:pt idx="393">
                  <c:v>0.2971342383107089</c:v>
                </c:pt>
                <c:pt idx="394">
                  <c:v>0.29788838612368024</c:v>
                </c:pt>
                <c:pt idx="395">
                  <c:v>0.29864253393665158</c:v>
                </c:pt>
                <c:pt idx="396">
                  <c:v>0.29939668174962292</c:v>
                </c:pt>
                <c:pt idx="397">
                  <c:v>0.30015082956259426</c:v>
                </c:pt>
                <c:pt idx="398">
                  <c:v>0.3009049773755656</c:v>
                </c:pt>
                <c:pt idx="399">
                  <c:v>0.30165912518853694</c:v>
                </c:pt>
                <c:pt idx="400">
                  <c:v>0.30241327300150828</c:v>
                </c:pt>
                <c:pt idx="401">
                  <c:v>0.30316742081447962</c:v>
                </c:pt>
                <c:pt idx="402">
                  <c:v>0.30392156862745096</c:v>
                </c:pt>
                <c:pt idx="403">
                  <c:v>0.3046757164404223</c:v>
                </c:pt>
                <c:pt idx="404">
                  <c:v>0.30542986425339369</c:v>
                </c:pt>
                <c:pt idx="405">
                  <c:v>0.30618401206636503</c:v>
                </c:pt>
                <c:pt idx="406">
                  <c:v>0.30693815987933637</c:v>
                </c:pt>
                <c:pt idx="407">
                  <c:v>0.30769230769230771</c:v>
                </c:pt>
                <c:pt idx="408">
                  <c:v>0.30844645550527905</c:v>
                </c:pt>
                <c:pt idx="409">
                  <c:v>0.30920060331825039</c:v>
                </c:pt>
                <c:pt idx="410">
                  <c:v>0.30995475113122173</c:v>
                </c:pt>
                <c:pt idx="411">
                  <c:v>0.31070889894419307</c:v>
                </c:pt>
                <c:pt idx="412">
                  <c:v>0.31146304675716441</c:v>
                </c:pt>
                <c:pt idx="413">
                  <c:v>0.31221719457013575</c:v>
                </c:pt>
                <c:pt idx="414">
                  <c:v>0.31297134238310709</c:v>
                </c:pt>
                <c:pt idx="415">
                  <c:v>0.31372549019607843</c:v>
                </c:pt>
                <c:pt idx="416">
                  <c:v>0.31447963800904977</c:v>
                </c:pt>
                <c:pt idx="417">
                  <c:v>0.31523378582202111</c:v>
                </c:pt>
                <c:pt idx="418">
                  <c:v>0.31598793363499245</c:v>
                </c:pt>
                <c:pt idx="419">
                  <c:v>0.31674208144796379</c:v>
                </c:pt>
                <c:pt idx="420">
                  <c:v>0.31749622926093513</c:v>
                </c:pt>
                <c:pt idx="421">
                  <c:v>0.31825037707390647</c:v>
                </c:pt>
                <c:pt idx="422">
                  <c:v>0.3190045248868778</c:v>
                </c:pt>
                <c:pt idx="423">
                  <c:v>0.31975867269984914</c:v>
                </c:pt>
                <c:pt idx="424">
                  <c:v>0.32051282051282054</c:v>
                </c:pt>
                <c:pt idx="425">
                  <c:v>0.32126696832579188</c:v>
                </c:pt>
                <c:pt idx="426">
                  <c:v>0.32202111613876322</c:v>
                </c:pt>
                <c:pt idx="427">
                  <c:v>0.32277526395173456</c:v>
                </c:pt>
                <c:pt idx="428">
                  <c:v>0.3235294117647059</c:v>
                </c:pt>
                <c:pt idx="429">
                  <c:v>0.32428355957767724</c:v>
                </c:pt>
                <c:pt idx="430">
                  <c:v>0.32503770739064858</c:v>
                </c:pt>
                <c:pt idx="431">
                  <c:v>0.32579185520361992</c:v>
                </c:pt>
                <c:pt idx="432">
                  <c:v>0.32654600301659126</c:v>
                </c:pt>
                <c:pt idx="433">
                  <c:v>0.3273001508295626</c:v>
                </c:pt>
                <c:pt idx="434">
                  <c:v>0.32805429864253394</c:v>
                </c:pt>
                <c:pt idx="435">
                  <c:v>0.32880844645550528</c:v>
                </c:pt>
                <c:pt idx="436">
                  <c:v>0.32956259426847662</c:v>
                </c:pt>
                <c:pt idx="437">
                  <c:v>0.33031674208144796</c:v>
                </c:pt>
                <c:pt idx="438">
                  <c:v>0.3310708898944193</c:v>
                </c:pt>
                <c:pt idx="439">
                  <c:v>0.33182503770739064</c:v>
                </c:pt>
                <c:pt idx="440">
                  <c:v>0.33257918552036198</c:v>
                </c:pt>
                <c:pt idx="441">
                  <c:v>0.33333333333333331</c:v>
                </c:pt>
                <c:pt idx="442">
                  <c:v>0.33408748114630465</c:v>
                </c:pt>
                <c:pt idx="443">
                  <c:v>0.33484162895927599</c:v>
                </c:pt>
                <c:pt idx="444">
                  <c:v>0.33559577677224733</c:v>
                </c:pt>
                <c:pt idx="445">
                  <c:v>0.33634992458521873</c:v>
                </c:pt>
                <c:pt idx="446">
                  <c:v>0.33710407239819007</c:v>
                </c:pt>
                <c:pt idx="447">
                  <c:v>0.33785822021116141</c:v>
                </c:pt>
                <c:pt idx="448">
                  <c:v>0.33861236802413275</c:v>
                </c:pt>
                <c:pt idx="449">
                  <c:v>0.33936651583710409</c:v>
                </c:pt>
                <c:pt idx="450">
                  <c:v>0.34012066365007543</c:v>
                </c:pt>
                <c:pt idx="451">
                  <c:v>0.34087481146304677</c:v>
                </c:pt>
                <c:pt idx="452">
                  <c:v>0.34162895927601811</c:v>
                </c:pt>
                <c:pt idx="453">
                  <c:v>0.34238310708898945</c:v>
                </c:pt>
                <c:pt idx="454">
                  <c:v>0.34313725490196079</c:v>
                </c:pt>
                <c:pt idx="455">
                  <c:v>0.34389140271493213</c:v>
                </c:pt>
                <c:pt idx="456">
                  <c:v>0.34464555052790347</c:v>
                </c:pt>
                <c:pt idx="457">
                  <c:v>0.34539969834087481</c:v>
                </c:pt>
                <c:pt idx="458">
                  <c:v>0.34615384615384615</c:v>
                </c:pt>
                <c:pt idx="459">
                  <c:v>0.34690799396681749</c:v>
                </c:pt>
                <c:pt idx="460">
                  <c:v>0.34766214177978882</c:v>
                </c:pt>
                <c:pt idx="461">
                  <c:v>0.34841628959276016</c:v>
                </c:pt>
                <c:pt idx="462">
                  <c:v>0.3491704374057315</c:v>
                </c:pt>
                <c:pt idx="463">
                  <c:v>0.34992458521870284</c:v>
                </c:pt>
                <c:pt idx="464">
                  <c:v>0.35067873303167418</c:v>
                </c:pt>
                <c:pt idx="465">
                  <c:v>0.35143288084464552</c:v>
                </c:pt>
                <c:pt idx="466">
                  <c:v>0.35218702865761692</c:v>
                </c:pt>
                <c:pt idx="467">
                  <c:v>0.35294117647058826</c:v>
                </c:pt>
                <c:pt idx="468">
                  <c:v>0.3536953242835596</c:v>
                </c:pt>
                <c:pt idx="469">
                  <c:v>0.35444947209653094</c:v>
                </c:pt>
                <c:pt idx="470">
                  <c:v>0.35520361990950228</c:v>
                </c:pt>
                <c:pt idx="471">
                  <c:v>0.35595776772247362</c:v>
                </c:pt>
                <c:pt idx="472">
                  <c:v>0.35671191553544496</c:v>
                </c:pt>
                <c:pt idx="473">
                  <c:v>0.3574660633484163</c:v>
                </c:pt>
                <c:pt idx="474">
                  <c:v>0.35822021116138764</c:v>
                </c:pt>
                <c:pt idx="475">
                  <c:v>0.35897435897435898</c:v>
                </c:pt>
                <c:pt idx="476">
                  <c:v>0.35972850678733032</c:v>
                </c:pt>
                <c:pt idx="477">
                  <c:v>0.36048265460030166</c:v>
                </c:pt>
                <c:pt idx="478">
                  <c:v>0.36123680241327299</c:v>
                </c:pt>
                <c:pt idx="479">
                  <c:v>0.36199095022624433</c:v>
                </c:pt>
                <c:pt idx="480">
                  <c:v>0.36274509803921567</c:v>
                </c:pt>
                <c:pt idx="481">
                  <c:v>0.36349924585218701</c:v>
                </c:pt>
                <c:pt idx="482">
                  <c:v>0.36425339366515835</c:v>
                </c:pt>
                <c:pt idx="483">
                  <c:v>0.36500754147812969</c:v>
                </c:pt>
                <c:pt idx="484">
                  <c:v>0.36576168929110103</c:v>
                </c:pt>
                <c:pt idx="485">
                  <c:v>0.36651583710407237</c:v>
                </c:pt>
                <c:pt idx="486">
                  <c:v>0.36726998491704377</c:v>
                </c:pt>
                <c:pt idx="487">
                  <c:v>0.36802413273001511</c:v>
                </c:pt>
                <c:pt idx="488">
                  <c:v>0.36877828054298645</c:v>
                </c:pt>
                <c:pt idx="489">
                  <c:v>0.36953242835595779</c:v>
                </c:pt>
                <c:pt idx="490">
                  <c:v>0.37028657616892913</c:v>
                </c:pt>
                <c:pt idx="491">
                  <c:v>0.37104072398190047</c:v>
                </c:pt>
                <c:pt idx="492">
                  <c:v>0.37179487179487181</c:v>
                </c:pt>
                <c:pt idx="493">
                  <c:v>0.37254901960784315</c:v>
                </c:pt>
                <c:pt idx="494">
                  <c:v>0.37330316742081449</c:v>
                </c:pt>
                <c:pt idx="495">
                  <c:v>0.37405731523378583</c:v>
                </c:pt>
                <c:pt idx="496">
                  <c:v>0.37481146304675717</c:v>
                </c:pt>
                <c:pt idx="497">
                  <c:v>0.3755656108597285</c:v>
                </c:pt>
                <c:pt idx="498">
                  <c:v>0.37631975867269984</c:v>
                </c:pt>
                <c:pt idx="499">
                  <c:v>0.37707390648567118</c:v>
                </c:pt>
                <c:pt idx="500">
                  <c:v>0.37782805429864252</c:v>
                </c:pt>
                <c:pt idx="501">
                  <c:v>0.37858220211161386</c:v>
                </c:pt>
                <c:pt idx="502">
                  <c:v>0.3793363499245852</c:v>
                </c:pt>
                <c:pt idx="503">
                  <c:v>0.38009049773755654</c:v>
                </c:pt>
                <c:pt idx="504">
                  <c:v>0.38084464555052788</c:v>
                </c:pt>
                <c:pt idx="505">
                  <c:v>0.38159879336349922</c:v>
                </c:pt>
                <c:pt idx="506">
                  <c:v>0.38235294117647056</c:v>
                </c:pt>
                <c:pt idx="507">
                  <c:v>0.38310708898944196</c:v>
                </c:pt>
                <c:pt idx="508">
                  <c:v>0.3838612368024133</c:v>
                </c:pt>
                <c:pt idx="509">
                  <c:v>0.38461538461538464</c:v>
                </c:pt>
                <c:pt idx="510">
                  <c:v>0.38536953242835598</c:v>
                </c:pt>
                <c:pt idx="511">
                  <c:v>0.38612368024132732</c:v>
                </c:pt>
                <c:pt idx="512">
                  <c:v>0.38687782805429866</c:v>
                </c:pt>
                <c:pt idx="513">
                  <c:v>0.38763197586727</c:v>
                </c:pt>
                <c:pt idx="514">
                  <c:v>0.38838612368024134</c:v>
                </c:pt>
                <c:pt idx="515">
                  <c:v>0.38914027149321267</c:v>
                </c:pt>
                <c:pt idx="516">
                  <c:v>0.38989441930618401</c:v>
                </c:pt>
                <c:pt idx="517">
                  <c:v>0.39064856711915535</c:v>
                </c:pt>
                <c:pt idx="518">
                  <c:v>0.39140271493212669</c:v>
                </c:pt>
                <c:pt idx="519">
                  <c:v>0.39215686274509803</c:v>
                </c:pt>
                <c:pt idx="520">
                  <c:v>0.39291101055806937</c:v>
                </c:pt>
                <c:pt idx="521">
                  <c:v>0.39366515837104071</c:v>
                </c:pt>
                <c:pt idx="522">
                  <c:v>0.39441930618401205</c:v>
                </c:pt>
                <c:pt idx="523">
                  <c:v>0.39517345399698339</c:v>
                </c:pt>
                <c:pt idx="524">
                  <c:v>0.39592760180995473</c:v>
                </c:pt>
                <c:pt idx="525">
                  <c:v>0.39668174962292607</c:v>
                </c:pt>
                <c:pt idx="526">
                  <c:v>0.39743589743589741</c:v>
                </c:pt>
                <c:pt idx="527">
                  <c:v>0.39819004524886875</c:v>
                </c:pt>
                <c:pt idx="528">
                  <c:v>0.39894419306184015</c:v>
                </c:pt>
                <c:pt idx="529">
                  <c:v>0.39969834087481149</c:v>
                </c:pt>
                <c:pt idx="530">
                  <c:v>0.40045248868778283</c:v>
                </c:pt>
                <c:pt idx="531">
                  <c:v>0.40120663650075417</c:v>
                </c:pt>
                <c:pt idx="532">
                  <c:v>0.40196078431372551</c:v>
                </c:pt>
                <c:pt idx="533">
                  <c:v>0.40271493212669685</c:v>
                </c:pt>
                <c:pt idx="534">
                  <c:v>0.40346907993966818</c:v>
                </c:pt>
                <c:pt idx="535">
                  <c:v>0.40422322775263952</c:v>
                </c:pt>
                <c:pt idx="536">
                  <c:v>0.40497737556561086</c:v>
                </c:pt>
                <c:pt idx="537">
                  <c:v>0.4057315233785822</c:v>
                </c:pt>
                <c:pt idx="538">
                  <c:v>0.40648567119155354</c:v>
                </c:pt>
                <c:pt idx="539">
                  <c:v>0.40723981900452488</c:v>
                </c:pt>
                <c:pt idx="540">
                  <c:v>0.40799396681749622</c:v>
                </c:pt>
                <c:pt idx="541">
                  <c:v>0.40874811463046756</c:v>
                </c:pt>
                <c:pt idx="542">
                  <c:v>0.4095022624434389</c:v>
                </c:pt>
                <c:pt idx="543">
                  <c:v>0.41025641025641024</c:v>
                </c:pt>
                <c:pt idx="544">
                  <c:v>0.41101055806938158</c:v>
                </c:pt>
                <c:pt idx="545">
                  <c:v>0.41176470588235292</c:v>
                </c:pt>
                <c:pt idx="546">
                  <c:v>0.41251885369532426</c:v>
                </c:pt>
                <c:pt idx="547">
                  <c:v>0.4132730015082956</c:v>
                </c:pt>
                <c:pt idx="548">
                  <c:v>0.41402714932126694</c:v>
                </c:pt>
                <c:pt idx="549">
                  <c:v>0.41478129713423834</c:v>
                </c:pt>
                <c:pt idx="550">
                  <c:v>0.41553544494720968</c:v>
                </c:pt>
                <c:pt idx="551">
                  <c:v>0.41628959276018102</c:v>
                </c:pt>
                <c:pt idx="552">
                  <c:v>0.41704374057315236</c:v>
                </c:pt>
                <c:pt idx="553">
                  <c:v>0.41779788838612369</c:v>
                </c:pt>
                <c:pt idx="554">
                  <c:v>0.41855203619909503</c:v>
                </c:pt>
                <c:pt idx="555">
                  <c:v>0.41930618401206637</c:v>
                </c:pt>
                <c:pt idx="556">
                  <c:v>0.42006033182503771</c:v>
                </c:pt>
                <c:pt idx="557">
                  <c:v>0.42081447963800905</c:v>
                </c:pt>
                <c:pt idx="558">
                  <c:v>0.42156862745098039</c:v>
                </c:pt>
                <c:pt idx="559">
                  <c:v>0.42232277526395173</c:v>
                </c:pt>
                <c:pt idx="560">
                  <c:v>0.42307692307692307</c:v>
                </c:pt>
                <c:pt idx="561">
                  <c:v>0.42383107088989441</c:v>
                </c:pt>
                <c:pt idx="562">
                  <c:v>0.42458521870286575</c:v>
                </c:pt>
                <c:pt idx="563">
                  <c:v>0.42533936651583709</c:v>
                </c:pt>
                <c:pt idx="564">
                  <c:v>0.42609351432880843</c:v>
                </c:pt>
                <c:pt idx="565">
                  <c:v>0.42684766214177977</c:v>
                </c:pt>
                <c:pt idx="566">
                  <c:v>0.42760180995475111</c:v>
                </c:pt>
                <c:pt idx="567">
                  <c:v>0.42835595776772245</c:v>
                </c:pt>
                <c:pt idx="568">
                  <c:v>0.42911010558069379</c:v>
                </c:pt>
                <c:pt idx="569">
                  <c:v>0.42986425339366519</c:v>
                </c:pt>
                <c:pt idx="570">
                  <c:v>0.43061840120663653</c:v>
                </c:pt>
                <c:pt idx="571">
                  <c:v>0.43137254901960786</c:v>
                </c:pt>
                <c:pt idx="572">
                  <c:v>0.4321266968325792</c:v>
                </c:pt>
                <c:pt idx="573">
                  <c:v>0.43288084464555054</c:v>
                </c:pt>
                <c:pt idx="574">
                  <c:v>0.43363499245852188</c:v>
                </c:pt>
                <c:pt idx="575">
                  <c:v>0.43438914027149322</c:v>
                </c:pt>
                <c:pt idx="576">
                  <c:v>0.43514328808446456</c:v>
                </c:pt>
                <c:pt idx="577">
                  <c:v>0.4358974358974359</c:v>
                </c:pt>
                <c:pt idx="578">
                  <c:v>0.43665158371040724</c:v>
                </c:pt>
                <c:pt idx="579">
                  <c:v>0.43740573152337858</c:v>
                </c:pt>
                <c:pt idx="580">
                  <c:v>0.43815987933634992</c:v>
                </c:pt>
                <c:pt idx="581">
                  <c:v>0.43891402714932126</c:v>
                </c:pt>
                <c:pt idx="582">
                  <c:v>0.4396681749622926</c:v>
                </c:pt>
                <c:pt idx="583">
                  <c:v>0.44042232277526394</c:v>
                </c:pt>
                <c:pt idx="584">
                  <c:v>0.44117647058823528</c:v>
                </c:pt>
                <c:pt idx="585">
                  <c:v>0.44193061840120662</c:v>
                </c:pt>
                <c:pt idx="586">
                  <c:v>0.44268476621417796</c:v>
                </c:pt>
                <c:pt idx="587">
                  <c:v>0.4434389140271493</c:v>
                </c:pt>
                <c:pt idx="588">
                  <c:v>0.44419306184012064</c:v>
                </c:pt>
                <c:pt idx="589">
                  <c:v>0.44494720965309198</c:v>
                </c:pt>
                <c:pt idx="590">
                  <c:v>0.44570135746606337</c:v>
                </c:pt>
                <c:pt idx="591">
                  <c:v>0.44645550527903471</c:v>
                </c:pt>
                <c:pt idx="592">
                  <c:v>0.44720965309200605</c:v>
                </c:pt>
                <c:pt idx="593">
                  <c:v>0.44796380090497739</c:v>
                </c:pt>
                <c:pt idx="594">
                  <c:v>0.44871794871794873</c:v>
                </c:pt>
                <c:pt idx="595">
                  <c:v>0.44947209653092007</c:v>
                </c:pt>
                <c:pt idx="596">
                  <c:v>0.45022624434389141</c:v>
                </c:pt>
                <c:pt idx="597">
                  <c:v>0.45098039215686275</c:v>
                </c:pt>
                <c:pt idx="598">
                  <c:v>0.45173453996983409</c:v>
                </c:pt>
                <c:pt idx="599">
                  <c:v>0.45248868778280543</c:v>
                </c:pt>
                <c:pt idx="600">
                  <c:v>0.45324283559577677</c:v>
                </c:pt>
                <c:pt idx="601">
                  <c:v>0.45399698340874811</c:v>
                </c:pt>
                <c:pt idx="602">
                  <c:v>0.45475113122171945</c:v>
                </c:pt>
                <c:pt idx="603">
                  <c:v>0.45550527903469079</c:v>
                </c:pt>
                <c:pt idx="604">
                  <c:v>0.45625942684766213</c:v>
                </c:pt>
                <c:pt idx="605">
                  <c:v>0.45701357466063347</c:v>
                </c:pt>
                <c:pt idx="606">
                  <c:v>0.45776772247360481</c:v>
                </c:pt>
                <c:pt idx="607">
                  <c:v>0.45852187028657615</c:v>
                </c:pt>
                <c:pt idx="608">
                  <c:v>0.45927601809954749</c:v>
                </c:pt>
                <c:pt idx="609">
                  <c:v>0.46003016591251883</c:v>
                </c:pt>
                <c:pt idx="610">
                  <c:v>0.46078431372549017</c:v>
                </c:pt>
                <c:pt idx="611">
                  <c:v>0.46153846153846156</c:v>
                </c:pt>
                <c:pt idx="612">
                  <c:v>0.4622926093514329</c:v>
                </c:pt>
                <c:pt idx="613">
                  <c:v>0.46304675716440424</c:v>
                </c:pt>
                <c:pt idx="614">
                  <c:v>0.46380090497737558</c:v>
                </c:pt>
                <c:pt idx="615">
                  <c:v>0.46455505279034692</c:v>
                </c:pt>
                <c:pt idx="616">
                  <c:v>0.46530920060331826</c:v>
                </c:pt>
                <c:pt idx="617">
                  <c:v>0.4660633484162896</c:v>
                </c:pt>
                <c:pt idx="618">
                  <c:v>0.46681749622926094</c:v>
                </c:pt>
                <c:pt idx="619">
                  <c:v>0.46757164404223228</c:v>
                </c:pt>
                <c:pt idx="620">
                  <c:v>0.46832579185520362</c:v>
                </c:pt>
                <c:pt idx="621">
                  <c:v>0.46907993966817496</c:v>
                </c:pt>
                <c:pt idx="622">
                  <c:v>0.4698340874811463</c:v>
                </c:pt>
                <c:pt idx="623">
                  <c:v>0.47058823529411764</c:v>
                </c:pt>
                <c:pt idx="624">
                  <c:v>0.47134238310708898</c:v>
                </c:pt>
                <c:pt idx="625">
                  <c:v>0.47209653092006032</c:v>
                </c:pt>
                <c:pt idx="626">
                  <c:v>0.47285067873303166</c:v>
                </c:pt>
                <c:pt idx="627">
                  <c:v>0.473604826546003</c:v>
                </c:pt>
                <c:pt idx="628">
                  <c:v>0.47435897435897434</c:v>
                </c:pt>
                <c:pt idx="629">
                  <c:v>0.47511312217194568</c:v>
                </c:pt>
                <c:pt idx="630">
                  <c:v>0.47586726998491702</c:v>
                </c:pt>
                <c:pt idx="631">
                  <c:v>0.47662141779788841</c:v>
                </c:pt>
                <c:pt idx="632">
                  <c:v>0.47737556561085975</c:v>
                </c:pt>
                <c:pt idx="633">
                  <c:v>0.47812971342383109</c:v>
                </c:pt>
                <c:pt idx="634">
                  <c:v>0.47888386123680243</c:v>
                </c:pt>
                <c:pt idx="635">
                  <c:v>0.47963800904977377</c:v>
                </c:pt>
                <c:pt idx="636">
                  <c:v>0.48039215686274511</c:v>
                </c:pt>
                <c:pt idx="637">
                  <c:v>0.48114630467571645</c:v>
                </c:pt>
                <c:pt idx="638">
                  <c:v>0.48190045248868779</c:v>
                </c:pt>
                <c:pt idx="639">
                  <c:v>0.48265460030165913</c:v>
                </c:pt>
                <c:pt idx="640">
                  <c:v>0.48340874811463047</c:v>
                </c:pt>
                <c:pt idx="641">
                  <c:v>0.48416289592760181</c:v>
                </c:pt>
                <c:pt idx="642">
                  <c:v>0.48491704374057315</c:v>
                </c:pt>
                <c:pt idx="643">
                  <c:v>0.48567119155354449</c:v>
                </c:pt>
                <c:pt idx="644">
                  <c:v>0.48642533936651583</c:v>
                </c:pt>
                <c:pt idx="645">
                  <c:v>0.48717948717948717</c:v>
                </c:pt>
                <c:pt idx="646">
                  <c:v>0.48793363499245851</c:v>
                </c:pt>
                <c:pt idx="647">
                  <c:v>0.48868778280542985</c:v>
                </c:pt>
                <c:pt idx="648">
                  <c:v>0.48944193061840119</c:v>
                </c:pt>
                <c:pt idx="649">
                  <c:v>0.49019607843137253</c:v>
                </c:pt>
                <c:pt idx="650">
                  <c:v>0.49095022624434387</c:v>
                </c:pt>
                <c:pt idx="651">
                  <c:v>0.49170437405731521</c:v>
                </c:pt>
                <c:pt idx="652">
                  <c:v>0.4924585218702866</c:v>
                </c:pt>
                <c:pt idx="653">
                  <c:v>0.49321266968325794</c:v>
                </c:pt>
                <c:pt idx="654">
                  <c:v>0.49396681749622928</c:v>
                </c:pt>
                <c:pt idx="655">
                  <c:v>0.49472096530920062</c:v>
                </c:pt>
                <c:pt idx="656">
                  <c:v>0.49547511312217196</c:v>
                </c:pt>
                <c:pt idx="657">
                  <c:v>0.4962292609351433</c:v>
                </c:pt>
                <c:pt idx="658">
                  <c:v>0.49698340874811464</c:v>
                </c:pt>
                <c:pt idx="659">
                  <c:v>0.49773755656108598</c:v>
                </c:pt>
                <c:pt idx="660">
                  <c:v>0.49849170437405732</c:v>
                </c:pt>
                <c:pt idx="661">
                  <c:v>0.49924585218702866</c:v>
                </c:pt>
                <c:pt idx="662">
                  <c:v>0.5</c:v>
                </c:pt>
                <c:pt idx="663">
                  <c:v>0.50075414781297134</c:v>
                </c:pt>
                <c:pt idx="664">
                  <c:v>0.50150829562594268</c:v>
                </c:pt>
                <c:pt idx="665">
                  <c:v>0.50226244343891402</c:v>
                </c:pt>
                <c:pt idx="666">
                  <c:v>0.50301659125188536</c:v>
                </c:pt>
                <c:pt idx="667">
                  <c:v>0.5037707390648567</c:v>
                </c:pt>
                <c:pt idx="668">
                  <c:v>0.50452488687782804</c:v>
                </c:pt>
                <c:pt idx="669">
                  <c:v>0.50527903469079938</c:v>
                </c:pt>
                <c:pt idx="670">
                  <c:v>0.50603318250377072</c:v>
                </c:pt>
                <c:pt idx="671">
                  <c:v>0.50678733031674206</c:v>
                </c:pt>
                <c:pt idx="672">
                  <c:v>0.5075414781297134</c:v>
                </c:pt>
                <c:pt idx="673">
                  <c:v>0.50829562594268474</c:v>
                </c:pt>
                <c:pt idx="674">
                  <c:v>0.50904977375565608</c:v>
                </c:pt>
                <c:pt idx="675">
                  <c:v>0.50980392156862742</c:v>
                </c:pt>
                <c:pt idx="676">
                  <c:v>0.51055806938159876</c:v>
                </c:pt>
                <c:pt idx="677">
                  <c:v>0.5113122171945701</c:v>
                </c:pt>
                <c:pt idx="678">
                  <c:v>0.51206636500754144</c:v>
                </c:pt>
                <c:pt idx="679">
                  <c:v>0.51282051282051277</c:v>
                </c:pt>
                <c:pt idx="680">
                  <c:v>0.51357466063348411</c:v>
                </c:pt>
                <c:pt idx="681">
                  <c:v>0.51432880844645545</c:v>
                </c:pt>
                <c:pt idx="682">
                  <c:v>0.51508295625942679</c:v>
                </c:pt>
                <c:pt idx="683">
                  <c:v>0.51583710407239824</c:v>
                </c:pt>
                <c:pt idx="684">
                  <c:v>0.51659125188536958</c:v>
                </c:pt>
                <c:pt idx="685">
                  <c:v>0.51734539969834092</c:v>
                </c:pt>
                <c:pt idx="686">
                  <c:v>0.51809954751131226</c:v>
                </c:pt>
                <c:pt idx="687">
                  <c:v>0.5188536953242836</c:v>
                </c:pt>
                <c:pt idx="688">
                  <c:v>0.51960784313725494</c:v>
                </c:pt>
                <c:pt idx="689">
                  <c:v>0.52036199095022628</c:v>
                </c:pt>
                <c:pt idx="690">
                  <c:v>0.52111613876319762</c:v>
                </c:pt>
                <c:pt idx="691">
                  <c:v>0.52187028657616896</c:v>
                </c:pt>
                <c:pt idx="692">
                  <c:v>0.5226244343891403</c:v>
                </c:pt>
                <c:pt idx="693">
                  <c:v>0.52337858220211164</c:v>
                </c:pt>
                <c:pt idx="694">
                  <c:v>0.52413273001508298</c:v>
                </c:pt>
                <c:pt idx="695">
                  <c:v>0.52488687782805432</c:v>
                </c:pt>
                <c:pt idx="696">
                  <c:v>0.52564102564102566</c:v>
                </c:pt>
                <c:pt idx="697">
                  <c:v>0.526395173453997</c:v>
                </c:pt>
                <c:pt idx="698">
                  <c:v>0.52714932126696834</c:v>
                </c:pt>
                <c:pt idx="699">
                  <c:v>0.52790346907993968</c:v>
                </c:pt>
                <c:pt idx="700">
                  <c:v>0.52865761689291102</c:v>
                </c:pt>
                <c:pt idx="701">
                  <c:v>0.52941176470588236</c:v>
                </c:pt>
                <c:pt idx="702">
                  <c:v>0.5301659125188537</c:v>
                </c:pt>
                <c:pt idx="703">
                  <c:v>0.53092006033182504</c:v>
                </c:pt>
                <c:pt idx="704">
                  <c:v>0.53167420814479638</c:v>
                </c:pt>
                <c:pt idx="705">
                  <c:v>0.53242835595776772</c:v>
                </c:pt>
                <c:pt idx="706">
                  <c:v>0.53318250377073906</c:v>
                </c:pt>
                <c:pt idx="707">
                  <c:v>0.5339366515837104</c:v>
                </c:pt>
                <c:pt idx="708">
                  <c:v>0.53469079939668174</c:v>
                </c:pt>
                <c:pt idx="709">
                  <c:v>0.53544494720965308</c:v>
                </c:pt>
                <c:pt idx="710">
                  <c:v>0.53619909502262442</c:v>
                </c:pt>
                <c:pt idx="711">
                  <c:v>0.53695324283559576</c:v>
                </c:pt>
                <c:pt idx="712">
                  <c:v>0.5377073906485671</c:v>
                </c:pt>
                <c:pt idx="713">
                  <c:v>0.53846153846153844</c:v>
                </c:pt>
                <c:pt idx="714">
                  <c:v>0.53921568627450978</c:v>
                </c:pt>
                <c:pt idx="715">
                  <c:v>0.53996983408748112</c:v>
                </c:pt>
                <c:pt idx="716">
                  <c:v>0.54072398190045246</c:v>
                </c:pt>
                <c:pt idx="717">
                  <c:v>0.54147812971342379</c:v>
                </c:pt>
                <c:pt idx="718">
                  <c:v>0.54223227752639513</c:v>
                </c:pt>
                <c:pt idx="719">
                  <c:v>0.54298642533936647</c:v>
                </c:pt>
                <c:pt idx="720">
                  <c:v>0.54374057315233781</c:v>
                </c:pt>
                <c:pt idx="721">
                  <c:v>0.54449472096530915</c:v>
                </c:pt>
                <c:pt idx="722">
                  <c:v>0.54524886877828049</c:v>
                </c:pt>
                <c:pt idx="723">
                  <c:v>0.54600301659125183</c:v>
                </c:pt>
                <c:pt idx="724">
                  <c:v>0.54675716440422317</c:v>
                </c:pt>
                <c:pt idx="725">
                  <c:v>0.54751131221719462</c:v>
                </c:pt>
                <c:pt idx="726">
                  <c:v>0.54826546003016596</c:v>
                </c:pt>
                <c:pt idx="727">
                  <c:v>0.5490196078431373</c:v>
                </c:pt>
                <c:pt idx="728">
                  <c:v>0.54977375565610864</c:v>
                </c:pt>
                <c:pt idx="729">
                  <c:v>0.55052790346907998</c:v>
                </c:pt>
                <c:pt idx="730">
                  <c:v>0.55128205128205132</c:v>
                </c:pt>
                <c:pt idx="731">
                  <c:v>0.55203619909502266</c:v>
                </c:pt>
                <c:pt idx="732">
                  <c:v>0.552790346907994</c:v>
                </c:pt>
                <c:pt idx="733">
                  <c:v>0.55354449472096534</c:v>
                </c:pt>
                <c:pt idx="734">
                  <c:v>0.55429864253393668</c:v>
                </c:pt>
                <c:pt idx="735">
                  <c:v>0.55505279034690802</c:v>
                </c:pt>
                <c:pt idx="736">
                  <c:v>0.55580693815987936</c:v>
                </c:pt>
                <c:pt idx="737">
                  <c:v>0.5565610859728507</c:v>
                </c:pt>
                <c:pt idx="738">
                  <c:v>0.55731523378582204</c:v>
                </c:pt>
                <c:pt idx="739">
                  <c:v>0.55806938159879338</c:v>
                </c:pt>
                <c:pt idx="740">
                  <c:v>0.55882352941176472</c:v>
                </c:pt>
                <c:pt idx="741">
                  <c:v>0.55957767722473606</c:v>
                </c:pt>
                <c:pt idx="742">
                  <c:v>0.5603318250377074</c:v>
                </c:pt>
                <c:pt idx="743">
                  <c:v>0.56108597285067874</c:v>
                </c:pt>
                <c:pt idx="744">
                  <c:v>0.56184012066365008</c:v>
                </c:pt>
                <c:pt idx="745">
                  <c:v>0.56259426847662142</c:v>
                </c:pt>
                <c:pt idx="746">
                  <c:v>0.56334841628959276</c:v>
                </c:pt>
                <c:pt idx="747">
                  <c:v>0.5641025641025641</c:v>
                </c:pt>
                <c:pt idx="748">
                  <c:v>0.56485671191553544</c:v>
                </c:pt>
                <c:pt idx="749">
                  <c:v>0.56561085972850678</c:v>
                </c:pt>
                <c:pt idx="750">
                  <c:v>0.56636500754147812</c:v>
                </c:pt>
                <c:pt idx="751">
                  <c:v>0.56711915535444946</c:v>
                </c:pt>
                <c:pt idx="752">
                  <c:v>0.5678733031674208</c:v>
                </c:pt>
                <c:pt idx="753">
                  <c:v>0.56862745098039214</c:v>
                </c:pt>
                <c:pt idx="754">
                  <c:v>0.56938159879336347</c:v>
                </c:pt>
                <c:pt idx="755">
                  <c:v>0.57013574660633481</c:v>
                </c:pt>
                <c:pt idx="756">
                  <c:v>0.57088989441930615</c:v>
                </c:pt>
                <c:pt idx="757">
                  <c:v>0.57164404223227749</c:v>
                </c:pt>
                <c:pt idx="758">
                  <c:v>0.57239819004524883</c:v>
                </c:pt>
                <c:pt idx="759">
                  <c:v>0.57315233785822017</c:v>
                </c:pt>
                <c:pt idx="760">
                  <c:v>0.57390648567119151</c:v>
                </c:pt>
                <c:pt idx="761">
                  <c:v>0.57466063348416285</c:v>
                </c:pt>
                <c:pt idx="762">
                  <c:v>0.57541478129713419</c:v>
                </c:pt>
                <c:pt idx="763">
                  <c:v>0.57616892911010553</c:v>
                </c:pt>
                <c:pt idx="764">
                  <c:v>0.57692307692307687</c:v>
                </c:pt>
                <c:pt idx="765">
                  <c:v>0.57767722473604821</c:v>
                </c:pt>
                <c:pt idx="766">
                  <c:v>0.57843137254901966</c:v>
                </c:pt>
                <c:pt idx="767">
                  <c:v>0.579185520361991</c:v>
                </c:pt>
                <c:pt idx="768">
                  <c:v>0.57993966817496234</c:v>
                </c:pt>
                <c:pt idx="769">
                  <c:v>0.58069381598793368</c:v>
                </c:pt>
                <c:pt idx="770">
                  <c:v>0.58144796380090502</c:v>
                </c:pt>
                <c:pt idx="771">
                  <c:v>0.58220211161387636</c:v>
                </c:pt>
                <c:pt idx="772">
                  <c:v>0.5829562594268477</c:v>
                </c:pt>
                <c:pt idx="773">
                  <c:v>0.58371040723981904</c:v>
                </c:pt>
                <c:pt idx="774">
                  <c:v>0.58446455505279038</c:v>
                </c:pt>
                <c:pt idx="775">
                  <c:v>0.58521870286576172</c:v>
                </c:pt>
                <c:pt idx="776">
                  <c:v>0.58597285067873306</c:v>
                </c:pt>
                <c:pt idx="777">
                  <c:v>0.5867269984917044</c:v>
                </c:pt>
                <c:pt idx="778">
                  <c:v>0.58748114630467574</c:v>
                </c:pt>
                <c:pt idx="779">
                  <c:v>0.58823529411764708</c:v>
                </c:pt>
                <c:pt idx="780">
                  <c:v>0.58898944193061842</c:v>
                </c:pt>
                <c:pt idx="781">
                  <c:v>0.58974358974358976</c:v>
                </c:pt>
                <c:pt idx="782">
                  <c:v>0.5904977375565611</c:v>
                </c:pt>
                <c:pt idx="783">
                  <c:v>0.59125188536953244</c:v>
                </c:pt>
                <c:pt idx="784">
                  <c:v>0.59200603318250378</c:v>
                </c:pt>
                <c:pt idx="785">
                  <c:v>0.59276018099547512</c:v>
                </c:pt>
                <c:pt idx="786">
                  <c:v>0.59351432880844646</c:v>
                </c:pt>
                <c:pt idx="787">
                  <c:v>0.5942684766214178</c:v>
                </c:pt>
                <c:pt idx="788">
                  <c:v>0.59502262443438914</c:v>
                </c:pt>
                <c:pt idx="789">
                  <c:v>0.59577677224736048</c:v>
                </c:pt>
                <c:pt idx="790">
                  <c:v>0.59653092006033182</c:v>
                </c:pt>
                <c:pt idx="791">
                  <c:v>0.59728506787330315</c:v>
                </c:pt>
                <c:pt idx="792">
                  <c:v>0.59803921568627449</c:v>
                </c:pt>
                <c:pt idx="793">
                  <c:v>0.59879336349924583</c:v>
                </c:pt>
                <c:pt idx="794">
                  <c:v>0.59954751131221717</c:v>
                </c:pt>
                <c:pt idx="795">
                  <c:v>0.60030165912518851</c:v>
                </c:pt>
                <c:pt idx="796">
                  <c:v>0.60105580693815985</c:v>
                </c:pt>
                <c:pt idx="797">
                  <c:v>0.60180995475113119</c:v>
                </c:pt>
                <c:pt idx="798">
                  <c:v>0.60256410256410253</c:v>
                </c:pt>
                <c:pt idx="799">
                  <c:v>0.60331825037707387</c:v>
                </c:pt>
                <c:pt idx="800">
                  <c:v>0.60407239819004521</c:v>
                </c:pt>
                <c:pt idx="801">
                  <c:v>0.60482654600301655</c:v>
                </c:pt>
                <c:pt idx="802">
                  <c:v>0.60558069381598789</c:v>
                </c:pt>
                <c:pt idx="803">
                  <c:v>0.60633484162895923</c:v>
                </c:pt>
                <c:pt idx="804">
                  <c:v>0.60708898944193057</c:v>
                </c:pt>
                <c:pt idx="805">
                  <c:v>0.60784313725490191</c:v>
                </c:pt>
                <c:pt idx="806">
                  <c:v>0.60859728506787325</c:v>
                </c:pt>
                <c:pt idx="807">
                  <c:v>0.60935143288084459</c:v>
                </c:pt>
                <c:pt idx="808">
                  <c:v>0.61010558069381604</c:v>
                </c:pt>
                <c:pt idx="809">
                  <c:v>0.61085972850678738</c:v>
                </c:pt>
                <c:pt idx="810">
                  <c:v>0.61161387631975872</c:v>
                </c:pt>
                <c:pt idx="811">
                  <c:v>0.61236802413273006</c:v>
                </c:pt>
                <c:pt idx="812">
                  <c:v>0.6131221719457014</c:v>
                </c:pt>
                <c:pt idx="813">
                  <c:v>0.61387631975867274</c:v>
                </c:pt>
                <c:pt idx="814">
                  <c:v>0.61463046757164408</c:v>
                </c:pt>
                <c:pt idx="815">
                  <c:v>0.61538461538461542</c:v>
                </c:pt>
                <c:pt idx="816">
                  <c:v>0.61613876319758676</c:v>
                </c:pt>
                <c:pt idx="817">
                  <c:v>0.6168929110105581</c:v>
                </c:pt>
                <c:pt idx="818">
                  <c:v>0.61764705882352944</c:v>
                </c:pt>
                <c:pt idx="819">
                  <c:v>0.61840120663650078</c:v>
                </c:pt>
                <c:pt idx="820">
                  <c:v>0.61915535444947212</c:v>
                </c:pt>
                <c:pt idx="821">
                  <c:v>0.61990950226244346</c:v>
                </c:pt>
                <c:pt idx="822">
                  <c:v>0.6206636500754148</c:v>
                </c:pt>
                <c:pt idx="823">
                  <c:v>0.62141779788838614</c:v>
                </c:pt>
                <c:pt idx="824">
                  <c:v>0.62217194570135748</c:v>
                </c:pt>
                <c:pt idx="825">
                  <c:v>0.62292609351432882</c:v>
                </c:pt>
                <c:pt idx="826">
                  <c:v>0.62368024132730016</c:v>
                </c:pt>
                <c:pt idx="827">
                  <c:v>0.6244343891402715</c:v>
                </c:pt>
                <c:pt idx="828">
                  <c:v>0.62518853695324283</c:v>
                </c:pt>
                <c:pt idx="829">
                  <c:v>0.62594268476621417</c:v>
                </c:pt>
                <c:pt idx="830">
                  <c:v>0.62669683257918551</c:v>
                </c:pt>
                <c:pt idx="831">
                  <c:v>0.62745098039215685</c:v>
                </c:pt>
                <c:pt idx="832">
                  <c:v>0.62820512820512819</c:v>
                </c:pt>
                <c:pt idx="833">
                  <c:v>0.62895927601809953</c:v>
                </c:pt>
                <c:pt idx="834">
                  <c:v>0.62971342383107087</c:v>
                </c:pt>
                <c:pt idx="835">
                  <c:v>0.63046757164404221</c:v>
                </c:pt>
                <c:pt idx="836">
                  <c:v>0.63122171945701355</c:v>
                </c:pt>
                <c:pt idx="837">
                  <c:v>0.63197586726998489</c:v>
                </c:pt>
                <c:pt idx="838">
                  <c:v>0.63273001508295623</c:v>
                </c:pt>
                <c:pt idx="839">
                  <c:v>0.63348416289592757</c:v>
                </c:pt>
                <c:pt idx="840">
                  <c:v>0.63423831070889891</c:v>
                </c:pt>
                <c:pt idx="841">
                  <c:v>0.63499245852187025</c:v>
                </c:pt>
                <c:pt idx="842">
                  <c:v>0.63574660633484159</c:v>
                </c:pt>
                <c:pt idx="843">
                  <c:v>0.63650075414781293</c:v>
                </c:pt>
                <c:pt idx="844">
                  <c:v>0.63725490196078427</c:v>
                </c:pt>
                <c:pt idx="845">
                  <c:v>0.63800904977375561</c:v>
                </c:pt>
                <c:pt idx="846">
                  <c:v>0.63876319758672695</c:v>
                </c:pt>
                <c:pt idx="847">
                  <c:v>0.63951734539969829</c:v>
                </c:pt>
                <c:pt idx="848">
                  <c:v>0.64027149321266963</c:v>
                </c:pt>
                <c:pt idx="849">
                  <c:v>0.64102564102564108</c:v>
                </c:pt>
                <c:pt idx="850">
                  <c:v>0.64177978883861242</c:v>
                </c:pt>
                <c:pt idx="851">
                  <c:v>0.64253393665158376</c:v>
                </c:pt>
                <c:pt idx="852">
                  <c:v>0.6432880844645551</c:v>
                </c:pt>
                <c:pt idx="853">
                  <c:v>0.64404223227752644</c:v>
                </c:pt>
                <c:pt idx="854">
                  <c:v>0.64479638009049778</c:v>
                </c:pt>
                <c:pt idx="855">
                  <c:v>0.64555052790346912</c:v>
                </c:pt>
                <c:pt idx="856">
                  <c:v>0.64630467571644046</c:v>
                </c:pt>
                <c:pt idx="857">
                  <c:v>0.6470588235294118</c:v>
                </c:pt>
                <c:pt idx="858">
                  <c:v>0.64781297134238314</c:v>
                </c:pt>
                <c:pt idx="859">
                  <c:v>0.64856711915535448</c:v>
                </c:pt>
                <c:pt idx="860">
                  <c:v>0.64932126696832582</c:v>
                </c:pt>
                <c:pt idx="861">
                  <c:v>0.65007541478129716</c:v>
                </c:pt>
                <c:pt idx="862">
                  <c:v>0.6508295625942685</c:v>
                </c:pt>
                <c:pt idx="863">
                  <c:v>0.65158371040723984</c:v>
                </c:pt>
                <c:pt idx="864">
                  <c:v>0.65233785822021118</c:v>
                </c:pt>
                <c:pt idx="865">
                  <c:v>0.65309200603318251</c:v>
                </c:pt>
                <c:pt idx="866">
                  <c:v>0.65384615384615385</c:v>
                </c:pt>
                <c:pt idx="867">
                  <c:v>0.65460030165912519</c:v>
                </c:pt>
                <c:pt idx="868">
                  <c:v>0.65535444947209653</c:v>
                </c:pt>
                <c:pt idx="869">
                  <c:v>0.65610859728506787</c:v>
                </c:pt>
                <c:pt idx="870">
                  <c:v>0.65686274509803921</c:v>
                </c:pt>
                <c:pt idx="871">
                  <c:v>0.65761689291101055</c:v>
                </c:pt>
                <c:pt idx="872">
                  <c:v>0.65837104072398189</c:v>
                </c:pt>
                <c:pt idx="873">
                  <c:v>0.65912518853695323</c:v>
                </c:pt>
                <c:pt idx="874">
                  <c:v>0.65987933634992457</c:v>
                </c:pt>
                <c:pt idx="875">
                  <c:v>0.66063348416289591</c:v>
                </c:pt>
                <c:pt idx="876">
                  <c:v>0.66138763197586725</c:v>
                </c:pt>
                <c:pt idx="877">
                  <c:v>0.66214177978883859</c:v>
                </c:pt>
                <c:pt idx="878">
                  <c:v>0.66289592760180993</c:v>
                </c:pt>
                <c:pt idx="879">
                  <c:v>0.66365007541478127</c:v>
                </c:pt>
                <c:pt idx="880">
                  <c:v>0.66440422322775261</c:v>
                </c:pt>
                <c:pt idx="881">
                  <c:v>0.66515837104072395</c:v>
                </c:pt>
                <c:pt idx="882">
                  <c:v>0.66591251885369529</c:v>
                </c:pt>
                <c:pt idx="883">
                  <c:v>0.66666666666666663</c:v>
                </c:pt>
                <c:pt idx="884">
                  <c:v>0.66742081447963797</c:v>
                </c:pt>
                <c:pt idx="885">
                  <c:v>0.66817496229260931</c:v>
                </c:pt>
                <c:pt idx="886">
                  <c:v>0.66892911010558065</c:v>
                </c:pt>
                <c:pt idx="887">
                  <c:v>0.66968325791855199</c:v>
                </c:pt>
                <c:pt idx="888">
                  <c:v>0.67043740573152333</c:v>
                </c:pt>
                <c:pt idx="889">
                  <c:v>0.67119155354449467</c:v>
                </c:pt>
                <c:pt idx="890">
                  <c:v>0.67194570135746612</c:v>
                </c:pt>
                <c:pt idx="891">
                  <c:v>0.67269984917043746</c:v>
                </c:pt>
                <c:pt idx="892">
                  <c:v>0.6734539969834088</c:v>
                </c:pt>
                <c:pt idx="893">
                  <c:v>0.67420814479638014</c:v>
                </c:pt>
                <c:pt idx="894">
                  <c:v>0.67496229260935148</c:v>
                </c:pt>
                <c:pt idx="895">
                  <c:v>0.67571644042232282</c:v>
                </c:pt>
                <c:pt idx="896">
                  <c:v>0.67647058823529416</c:v>
                </c:pt>
                <c:pt idx="897">
                  <c:v>0.6772247360482655</c:v>
                </c:pt>
                <c:pt idx="898">
                  <c:v>0.67797888386123684</c:v>
                </c:pt>
                <c:pt idx="899">
                  <c:v>0.67873303167420818</c:v>
                </c:pt>
                <c:pt idx="900">
                  <c:v>0.67948717948717952</c:v>
                </c:pt>
                <c:pt idx="901">
                  <c:v>0.68024132730015086</c:v>
                </c:pt>
                <c:pt idx="902">
                  <c:v>0.6809954751131222</c:v>
                </c:pt>
                <c:pt idx="903">
                  <c:v>0.68174962292609353</c:v>
                </c:pt>
                <c:pt idx="904">
                  <c:v>0.68250377073906487</c:v>
                </c:pt>
                <c:pt idx="905">
                  <c:v>0.68325791855203621</c:v>
                </c:pt>
                <c:pt idx="906">
                  <c:v>0.68401206636500755</c:v>
                </c:pt>
                <c:pt idx="907">
                  <c:v>0.68476621417797889</c:v>
                </c:pt>
                <c:pt idx="908">
                  <c:v>0.68552036199095023</c:v>
                </c:pt>
                <c:pt idx="909">
                  <c:v>0.68627450980392157</c:v>
                </c:pt>
                <c:pt idx="910">
                  <c:v>0.68702865761689291</c:v>
                </c:pt>
                <c:pt idx="911">
                  <c:v>0.68778280542986425</c:v>
                </c:pt>
                <c:pt idx="912">
                  <c:v>0.68853695324283559</c:v>
                </c:pt>
                <c:pt idx="913">
                  <c:v>0.68929110105580693</c:v>
                </c:pt>
                <c:pt idx="914">
                  <c:v>0.69004524886877827</c:v>
                </c:pt>
                <c:pt idx="915">
                  <c:v>0.69079939668174961</c:v>
                </c:pt>
                <c:pt idx="916">
                  <c:v>0.69155354449472095</c:v>
                </c:pt>
                <c:pt idx="917">
                  <c:v>0.69230769230769229</c:v>
                </c:pt>
                <c:pt idx="918">
                  <c:v>0.69306184012066363</c:v>
                </c:pt>
                <c:pt idx="919">
                  <c:v>0.69381598793363497</c:v>
                </c:pt>
                <c:pt idx="920">
                  <c:v>0.69457013574660631</c:v>
                </c:pt>
                <c:pt idx="921">
                  <c:v>0.69532428355957765</c:v>
                </c:pt>
                <c:pt idx="922">
                  <c:v>0.69607843137254899</c:v>
                </c:pt>
                <c:pt idx="923">
                  <c:v>0.69683257918552033</c:v>
                </c:pt>
                <c:pt idx="924">
                  <c:v>0.69758672699849167</c:v>
                </c:pt>
                <c:pt idx="925">
                  <c:v>0.69834087481146301</c:v>
                </c:pt>
                <c:pt idx="926">
                  <c:v>0.69909502262443435</c:v>
                </c:pt>
                <c:pt idx="927">
                  <c:v>0.69984917043740569</c:v>
                </c:pt>
                <c:pt idx="928">
                  <c:v>0.70060331825037703</c:v>
                </c:pt>
                <c:pt idx="929">
                  <c:v>0.70135746606334837</c:v>
                </c:pt>
                <c:pt idx="930">
                  <c:v>0.70211161387631971</c:v>
                </c:pt>
                <c:pt idx="931">
                  <c:v>0.70286576168929105</c:v>
                </c:pt>
                <c:pt idx="932">
                  <c:v>0.7036199095022625</c:v>
                </c:pt>
                <c:pt idx="933">
                  <c:v>0.70437405731523384</c:v>
                </c:pt>
                <c:pt idx="934">
                  <c:v>0.70512820512820518</c:v>
                </c:pt>
                <c:pt idx="935">
                  <c:v>0.70588235294117652</c:v>
                </c:pt>
                <c:pt idx="936">
                  <c:v>0.70663650075414786</c:v>
                </c:pt>
                <c:pt idx="937">
                  <c:v>0.7073906485671192</c:v>
                </c:pt>
                <c:pt idx="938">
                  <c:v>0.70814479638009054</c:v>
                </c:pt>
                <c:pt idx="939">
                  <c:v>0.70889894419306188</c:v>
                </c:pt>
                <c:pt idx="940">
                  <c:v>0.70965309200603321</c:v>
                </c:pt>
                <c:pt idx="941">
                  <c:v>0.71040723981900455</c:v>
                </c:pt>
                <c:pt idx="942">
                  <c:v>0.71116138763197589</c:v>
                </c:pt>
                <c:pt idx="943">
                  <c:v>0.71191553544494723</c:v>
                </c:pt>
                <c:pt idx="944">
                  <c:v>0.71266968325791857</c:v>
                </c:pt>
                <c:pt idx="945">
                  <c:v>0.71342383107088991</c:v>
                </c:pt>
                <c:pt idx="946">
                  <c:v>0.71417797888386125</c:v>
                </c:pt>
                <c:pt idx="947">
                  <c:v>0.71493212669683259</c:v>
                </c:pt>
                <c:pt idx="948">
                  <c:v>0.71568627450980393</c:v>
                </c:pt>
                <c:pt idx="949">
                  <c:v>0.71644042232277527</c:v>
                </c:pt>
                <c:pt idx="950">
                  <c:v>0.71719457013574661</c:v>
                </c:pt>
                <c:pt idx="951">
                  <c:v>0.71794871794871795</c:v>
                </c:pt>
                <c:pt idx="952">
                  <c:v>0.71870286576168929</c:v>
                </c:pt>
                <c:pt idx="953">
                  <c:v>0.71945701357466063</c:v>
                </c:pt>
                <c:pt idx="954">
                  <c:v>0.72021116138763197</c:v>
                </c:pt>
                <c:pt idx="955">
                  <c:v>0.72096530920060331</c:v>
                </c:pt>
                <c:pt idx="956">
                  <c:v>0.72171945701357465</c:v>
                </c:pt>
                <c:pt idx="957">
                  <c:v>0.72247360482654599</c:v>
                </c:pt>
                <c:pt idx="958">
                  <c:v>0.72322775263951733</c:v>
                </c:pt>
                <c:pt idx="959">
                  <c:v>0.72398190045248867</c:v>
                </c:pt>
                <c:pt idx="960">
                  <c:v>0.72473604826546001</c:v>
                </c:pt>
                <c:pt idx="961">
                  <c:v>0.72549019607843135</c:v>
                </c:pt>
                <c:pt idx="962">
                  <c:v>0.72624434389140269</c:v>
                </c:pt>
                <c:pt idx="963">
                  <c:v>0.72699849170437403</c:v>
                </c:pt>
                <c:pt idx="964">
                  <c:v>0.72775263951734537</c:v>
                </c:pt>
                <c:pt idx="965">
                  <c:v>0.72850678733031671</c:v>
                </c:pt>
                <c:pt idx="966">
                  <c:v>0.72926093514328805</c:v>
                </c:pt>
                <c:pt idx="967">
                  <c:v>0.73001508295625939</c:v>
                </c:pt>
                <c:pt idx="968">
                  <c:v>0.73076923076923073</c:v>
                </c:pt>
                <c:pt idx="969">
                  <c:v>0.73152337858220207</c:v>
                </c:pt>
                <c:pt idx="970">
                  <c:v>0.73227752639517341</c:v>
                </c:pt>
                <c:pt idx="971">
                  <c:v>0.73303167420814475</c:v>
                </c:pt>
                <c:pt idx="972">
                  <c:v>0.73378582202111609</c:v>
                </c:pt>
                <c:pt idx="973">
                  <c:v>0.73453996983408754</c:v>
                </c:pt>
                <c:pt idx="974">
                  <c:v>0.73529411764705888</c:v>
                </c:pt>
                <c:pt idx="975">
                  <c:v>0.73604826546003022</c:v>
                </c:pt>
                <c:pt idx="976">
                  <c:v>0.73680241327300156</c:v>
                </c:pt>
                <c:pt idx="977">
                  <c:v>0.73755656108597289</c:v>
                </c:pt>
                <c:pt idx="978">
                  <c:v>0.73831070889894423</c:v>
                </c:pt>
                <c:pt idx="979">
                  <c:v>0.73906485671191557</c:v>
                </c:pt>
                <c:pt idx="980">
                  <c:v>0.73981900452488691</c:v>
                </c:pt>
                <c:pt idx="981">
                  <c:v>0.74057315233785825</c:v>
                </c:pt>
                <c:pt idx="982">
                  <c:v>0.74132730015082959</c:v>
                </c:pt>
                <c:pt idx="983">
                  <c:v>0.74208144796380093</c:v>
                </c:pt>
                <c:pt idx="984">
                  <c:v>0.74283559577677227</c:v>
                </c:pt>
                <c:pt idx="985">
                  <c:v>0.74358974358974361</c:v>
                </c:pt>
                <c:pt idx="986">
                  <c:v>0.74434389140271495</c:v>
                </c:pt>
                <c:pt idx="987">
                  <c:v>0.74509803921568629</c:v>
                </c:pt>
                <c:pt idx="988">
                  <c:v>0.74585218702865763</c:v>
                </c:pt>
                <c:pt idx="989">
                  <c:v>0.74660633484162897</c:v>
                </c:pt>
                <c:pt idx="990">
                  <c:v>0.74736048265460031</c:v>
                </c:pt>
                <c:pt idx="991">
                  <c:v>0.74811463046757165</c:v>
                </c:pt>
                <c:pt idx="992">
                  <c:v>0.74886877828054299</c:v>
                </c:pt>
                <c:pt idx="993">
                  <c:v>0.74962292609351433</c:v>
                </c:pt>
                <c:pt idx="994">
                  <c:v>0.75037707390648567</c:v>
                </c:pt>
                <c:pt idx="995">
                  <c:v>0.75113122171945701</c:v>
                </c:pt>
                <c:pt idx="996">
                  <c:v>0.75188536953242835</c:v>
                </c:pt>
                <c:pt idx="997">
                  <c:v>0.75263951734539969</c:v>
                </c:pt>
                <c:pt idx="998">
                  <c:v>0.75339366515837103</c:v>
                </c:pt>
                <c:pt idx="999">
                  <c:v>0.75414781297134237</c:v>
                </c:pt>
                <c:pt idx="1000">
                  <c:v>0.75490196078431371</c:v>
                </c:pt>
                <c:pt idx="1001">
                  <c:v>0.75565610859728505</c:v>
                </c:pt>
                <c:pt idx="1002">
                  <c:v>0.75641025641025639</c:v>
                </c:pt>
                <c:pt idx="1003">
                  <c:v>0.75716440422322773</c:v>
                </c:pt>
                <c:pt idx="1004">
                  <c:v>0.75791855203619907</c:v>
                </c:pt>
                <c:pt idx="1005">
                  <c:v>0.75867269984917041</c:v>
                </c:pt>
                <c:pt idx="1006">
                  <c:v>0.75942684766214175</c:v>
                </c:pt>
                <c:pt idx="1007">
                  <c:v>0.76018099547511309</c:v>
                </c:pt>
                <c:pt idx="1008">
                  <c:v>0.76093514328808443</c:v>
                </c:pt>
                <c:pt idx="1009">
                  <c:v>0.76168929110105577</c:v>
                </c:pt>
                <c:pt idx="1010">
                  <c:v>0.76244343891402711</c:v>
                </c:pt>
                <c:pt idx="1011">
                  <c:v>0.76319758672699844</c:v>
                </c:pt>
                <c:pt idx="1012">
                  <c:v>0.76395173453996978</c:v>
                </c:pt>
                <c:pt idx="1013">
                  <c:v>0.76470588235294112</c:v>
                </c:pt>
                <c:pt idx="1014">
                  <c:v>0.76546003016591246</c:v>
                </c:pt>
                <c:pt idx="1015">
                  <c:v>0.76621417797888391</c:v>
                </c:pt>
                <c:pt idx="1016">
                  <c:v>0.76696832579185525</c:v>
                </c:pt>
                <c:pt idx="1017">
                  <c:v>0.76772247360482659</c:v>
                </c:pt>
                <c:pt idx="1018">
                  <c:v>0.76847662141779793</c:v>
                </c:pt>
                <c:pt idx="1019">
                  <c:v>0.76923076923076927</c:v>
                </c:pt>
                <c:pt idx="1020">
                  <c:v>0.76998491704374061</c:v>
                </c:pt>
                <c:pt idx="1021">
                  <c:v>0.77073906485671195</c:v>
                </c:pt>
                <c:pt idx="1022">
                  <c:v>0.77149321266968329</c:v>
                </c:pt>
                <c:pt idx="1023">
                  <c:v>0.77224736048265463</c:v>
                </c:pt>
                <c:pt idx="1024">
                  <c:v>0.77300150829562597</c:v>
                </c:pt>
                <c:pt idx="1025">
                  <c:v>0.77375565610859731</c:v>
                </c:pt>
                <c:pt idx="1026">
                  <c:v>0.77450980392156865</c:v>
                </c:pt>
                <c:pt idx="1027">
                  <c:v>0.77526395173453999</c:v>
                </c:pt>
                <c:pt idx="1028">
                  <c:v>0.77601809954751133</c:v>
                </c:pt>
                <c:pt idx="1029">
                  <c:v>0.77677224736048267</c:v>
                </c:pt>
                <c:pt idx="1030">
                  <c:v>0.77752639517345401</c:v>
                </c:pt>
                <c:pt idx="1031">
                  <c:v>0.77828054298642535</c:v>
                </c:pt>
                <c:pt idx="1032">
                  <c:v>0.77903469079939669</c:v>
                </c:pt>
                <c:pt idx="1033">
                  <c:v>0.77978883861236803</c:v>
                </c:pt>
                <c:pt idx="1034">
                  <c:v>0.78054298642533937</c:v>
                </c:pt>
                <c:pt idx="1035">
                  <c:v>0.78129713423831071</c:v>
                </c:pt>
                <c:pt idx="1036">
                  <c:v>0.78205128205128205</c:v>
                </c:pt>
                <c:pt idx="1037">
                  <c:v>0.78280542986425339</c:v>
                </c:pt>
                <c:pt idx="1038">
                  <c:v>0.78355957767722473</c:v>
                </c:pt>
                <c:pt idx="1039">
                  <c:v>0.78431372549019607</c:v>
                </c:pt>
                <c:pt idx="1040">
                  <c:v>0.78506787330316741</c:v>
                </c:pt>
                <c:pt idx="1041">
                  <c:v>0.78582202111613875</c:v>
                </c:pt>
                <c:pt idx="1042">
                  <c:v>0.78657616892911009</c:v>
                </c:pt>
                <c:pt idx="1043">
                  <c:v>0.78733031674208143</c:v>
                </c:pt>
                <c:pt idx="1044">
                  <c:v>0.78808446455505277</c:v>
                </c:pt>
                <c:pt idx="1045">
                  <c:v>0.78883861236802411</c:v>
                </c:pt>
                <c:pt idx="1046">
                  <c:v>0.78959276018099545</c:v>
                </c:pt>
                <c:pt idx="1047">
                  <c:v>0.79034690799396679</c:v>
                </c:pt>
                <c:pt idx="1048">
                  <c:v>0.79110105580693812</c:v>
                </c:pt>
                <c:pt idx="1049">
                  <c:v>0.79185520361990946</c:v>
                </c:pt>
                <c:pt idx="1050">
                  <c:v>0.7926093514328808</c:v>
                </c:pt>
                <c:pt idx="1051">
                  <c:v>0.79336349924585214</c:v>
                </c:pt>
                <c:pt idx="1052">
                  <c:v>0.79411764705882348</c:v>
                </c:pt>
                <c:pt idx="1053">
                  <c:v>0.79487179487179482</c:v>
                </c:pt>
                <c:pt idx="1054">
                  <c:v>0.79562594268476616</c:v>
                </c:pt>
                <c:pt idx="1055">
                  <c:v>0.7963800904977375</c:v>
                </c:pt>
                <c:pt idx="1056">
                  <c:v>0.79713423831070895</c:v>
                </c:pt>
                <c:pt idx="1057">
                  <c:v>0.79788838612368029</c:v>
                </c:pt>
                <c:pt idx="1058">
                  <c:v>0.79864253393665163</c:v>
                </c:pt>
                <c:pt idx="1059">
                  <c:v>0.79939668174962297</c:v>
                </c:pt>
                <c:pt idx="1060">
                  <c:v>0.80015082956259431</c:v>
                </c:pt>
                <c:pt idx="1061">
                  <c:v>0.80090497737556565</c:v>
                </c:pt>
                <c:pt idx="1062">
                  <c:v>0.80165912518853699</c:v>
                </c:pt>
                <c:pt idx="1063">
                  <c:v>0.80241327300150833</c:v>
                </c:pt>
                <c:pt idx="1064">
                  <c:v>0.80316742081447967</c:v>
                </c:pt>
                <c:pt idx="1065">
                  <c:v>0.80392156862745101</c:v>
                </c:pt>
                <c:pt idx="1066">
                  <c:v>0.80467571644042235</c:v>
                </c:pt>
                <c:pt idx="1067">
                  <c:v>0.80542986425339369</c:v>
                </c:pt>
                <c:pt idx="1068">
                  <c:v>0.80618401206636503</c:v>
                </c:pt>
                <c:pt idx="1069">
                  <c:v>0.80693815987933637</c:v>
                </c:pt>
                <c:pt idx="1070">
                  <c:v>0.80769230769230771</c:v>
                </c:pt>
                <c:pt idx="1071">
                  <c:v>0.80844645550527905</c:v>
                </c:pt>
                <c:pt idx="1072">
                  <c:v>0.80920060331825039</c:v>
                </c:pt>
                <c:pt idx="1073">
                  <c:v>0.80995475113122173</c:v>
                </c:pt>
                <c:pt idx="1074">
                  <c:v>0.81070889894419307</c:v>
                </c:pt>
                <c:pt idx="1075">
                  <c:v>0.81146304675716441</c:v>
                </c:pt>
                <c:pt idx="1076">
                  <c:v>0.81221719457013575</c:v>
                </c:pt>
                <c:pt idx="1077">
                  <c:v>0.81297134238310709</c:v>
                </c:pt>
                <c:pt idx="1078">
                  <c:v>0.81372549019607843</c:v>
                </c:pt>
                <c:pt idx="1079">
                  <c:v>0.81447963800904977</c:v>
                </c:pt>
                <c:pt idx="1080">
                  <c:v>0.81523378582202111</c:v>
                </c:pt>
                <c:pt idx="1081">
                  <c:v>0.81598793363499245</c:v>
                </c:pt>
                <c:pt idx="1082">
                  <c:v>0.81674208144796379</c:v>
                </c:pt>
                <c:pt idx="1083">
                  <c:v>0.81749622926093513</c:v>
                </c:pt>
                <c:pt idx="1084">
                  <c:v>0.81825037707390647</c:v>
                </c:pt>
                <c:pt idx="1085">
                  <c:v>0.8190045248868778</c:v>
                </c:pt>
                <c:pt idx="1086">
                  <c:v>0.81975867269984914</c:v>
                </c:pt>
                <c:pt idx="1087">
                  <c:v>0.82051282051282048</c:v>
                </c:pt>
                <c:pt idx="1088">
                  <c:v>0.82126696832579182</c:v>
                </c:pt>
                <c:pt idx="1089">
                  <c:v>0.82202111613876316</c:v>
                </c:pt>
                <c:pt idx="1090">
                  <c:v>0.8227752639517345</c:v>
                </c:pt>
                <c:pt idx="1091">
                  <c:v>0.82352941176470584</c:v>
                </c:pt>
                <c:pt idx="1092">
                  <c:v>0.82428355957767718</c:v>
                </c:pt>
                <c:pt idx="1093">
                  <c:v>0.82503770739064852</c:v>
                </c:pt>
                <c:pt idx="1094">
                  <c:v>0.82579185520361986</c:v>
                </c:pt>
                <c:pt idx="1095">
                  <c:v>0.8265460030165912</c:v>
                </c:pt>
                <c:pt idx="1096">
                  <c:v>0.82730015082956254</c:v>
                </c:pt>
                <c:pt idx="1097">
                  <c:v>0.82805429864253388</c:v>
                </c:pt>
                <c:pt idx="1098">
                  <c:v>0.82880844645550533</c:v>
                </c:pt>
                <c:pt idx="1099">
                  <c:v>0.82956259426847667</c:v>
                </c:pt>
                <c:pt idx="1100">
                  <c:v>0.83031674208144801</c:v>
                </c:pt>
                <c:pt idx="1101">
                  <c:v>0.83107088989441935</c:v>
                </c:pt>
                <c:pt idx="1102">
                  <c:v>0.83182503770739069</c:v>
                </c:pt>
                <c:pt idx="1103">
                  <c:v>0.83257918552036203</c:v>
                </c:pt>
                <c:pt idx="1104">
                  <c:v>0.83333333333333337</c:v>
                </c:pt>
                <c:pt idx="1105">
                  <c:v>0.83408748114630471</c:v>
                </c:pt>
                <c:pt idx="1106">
                  <c:v>0.83484162895927605</c:v>
                </c:pt>
                <c:pt idx="1107">
                  <c:v>0.83559577677224739</c:v>
                </c:pt>
                <c:pt idx="1108">
                  <c:v>0.83634992458521873</c:v>
                </c:pt>
                <c:pt idx="1109">
                  <c:v>0.83710407239819007</c:v>
                </c:pt>
                <c:pt idx="1110">
                  <c:v>0.83785822021116141</c:v>
                </c:pt>
                <c:pt idx="1111">
                  <c:v>0.83861236802413275</c:v>
                </c:pt>
                <c:pt idx="1112">
                  <c:v>0.83936651583710409</c:v>
                </c:pt>
                <c:pt idx="1113">
                  <c:v>0.84012066365007543</c:v>
                </c:pt>
                <c:pt idx="1114">
                  <c:v>0.84087481146304677</c:v>
                </c:pt>
                <c:pt idx="1115">
                  <c:v>0.84162895927601811</c:v>
                </c:pt>
                <c:pt idx="1116">
                  <c:v>0.84238310708898945</c:v>
                </c:pt>
                <c:pt idx="1117">
                  <c:v>0.84313725490196079</c:v>
                </c:pt>
                <c:pt idx="1118">
                  <c:v>0.84389140271493213</c:v>
                </c:pt>
                <c:pt idx="1119">
                  <c:v>0.84464555052790347</c:v>
                </c:pt>
                <c:pt idx="1120">
                  <c:v>0.84539969834087481</c:v>
                </c:pt>
                <c:pt idx="1121">
                  <c:v>0.84615384615384615</c:v>
                </c:pt>
                <c:pt idx="1122">
                  <c:v>0.84690799396681749</c:v>
                </c:pt>
                <c:pt idx="1123">
                  <c:v>0.84766214177978882</c:v>
                </c:pt>
                <c:pt idx="1124">
                  <c:v>0.84841628959276016</c:v>
                </c:pt>
                <c:pt idx="1125">
                  <c:v>0.8491704374057315</c:v>
                </c:pt>
                <c:pt idx="1126">
                  <c:v>0.84992458521870284</c:v>
                </c:pt>
                <c:pt idx="1127">
                  <c:v>0.85067873303167418</c:v>
                </c:pt>
                <c:pt idx="1128">
                  <c:v>0.85143288084464552</c:v>
                </c:pt>
                <c:pt idx="1129">
                  <c:v>0.85218702865761686</c:v>
                </c:pt>
                <c:pt idx="1130">
                  <c:v>0.8529411764705882</c:v>
                </c:pt>
                <c:pt idx="1131">
                  <c:v>0.85369532428355954</c:v>
                </c:pt>
                <c:pt idx="1132">
                  <c:v>0.85444947209653088</c:v>
                </c:pt>
                <c:pt idx="1133">
                  <c:v>0.85520361990950222</c:v>
                </c:pt>
                <c:pt idx="1134">
                  <c:v>0.85595776772247356</c:v>
                </c:pt>
                <c:pt idx="1135">
                  <c:v>0.8567119155354449</c:v>
                </c:pt>
                <c:pt idx="1136">
                  <c:v>0.85746606334841624</c:v>
                </c:pt>
                <c:pt idx="1137">
                  <c:v>0.85822021116138758</c:v>
                </c:pt>
                <c:pt idx="1138">
                  <c:v>0.85897435897435892</c:v>
                </c:pt>
                <c:pt idx="1139">
                  <c:v>0.85972850678733037</c:v>
                </c:pt>
                <c:pt idx="1140">
                  <c:v>0.86048265460030171</c:v>
                </c:pt>
                <c:pt idx="1141">
                  <c:v>0.86123680241327305</c:v>
                </c:pt>
                <c:pt idx="1142">
                  <c:v>0.86199095022624439</c:v>
                </c:pt>
                <c:pt idx="1143">
                  <c:v>0.86274509803921573</c:v>
                </c:pt>
                <c:pt idx="1144">
                  <c:v>0.86349924585218707</c:v>
                </c:pt>
                <c:pt idx="1145">
                  <c:v>0.86425339366515841</c:v>
                </c:pt>
                <c:pt idx="1146">
                  <c:v>0.86500754147812975</c:v>
                </c:pt>
                <c:pt idx="1147">
                  <c:v>0.86576168929110109</c:v>
                </c:pt>
                <c:pt idx="1148">
                  <c:v>0.86651583710407243</c:v>
                </c:pt>
                <c:pt idx="1149">
                  <c:v>0.86726998491704377</c:v>
                </c:pt>
                <c:pt idx="1150">
                  <c:v>0.86802413273001511</c:v>
                </c:pt>
                <c:pt idx="1151">
                  <c:v>0.86877828054298645</c:v>
                </c:pt>
                <c:pt idx="1152">
                  <c:v>0.86953242835595779</c:v>
                </c:pt>
                <c:pt idx="1153">
                  <c:v>0.87028657616892913</c:v>
                </c:pt>
                <c:pt idx="1154">
                  <c:v>0.87104072398190047</c:v>
                </c:pt>
                <c:pt idx="1155">
                  <c:v>0.87179487179487181</c:v>
                </c:pt>
                <c:pt idx="1156">
                  <c:v>0.87254901960784315</c:v>
                </c:pt>
                <c:pt idx="1157">
                  <c:v>0.87330316742081449</c:v>
                </c:pt>
                <c:pt idx="1158">
                  <c:v>0.87405731523378583</c:v>
                </c:pt>
                <c:pt idx="1159">
                  <c:v>0.87481146304675717</c:v>
                </c:pt>
                <c:pt idx="1160">
                  <c:v>0.8755656108597285</c:v>
                </c:pt>
                <c:pt idx="1161">
                  <c:v>0.87631975867269984</c:v>
                </c:pt>
                <c:pt idx="1162">
                  <c:v>0.87707390648567118</c:v>
                </c:pt>
                <c:pt idx="1163">
                  <c:v>0.87782805429864252</c:v>
                </c:pt>
                <c:pt idx="1164">
                  <c:v>0.87858220211161386</c:v>
                </c:pt>
                <c:pt idx="1165">
                  <c:v>0.8793363499245852</c:v>
                </c:pt>
                <c:pt idx="1166">
                  <c:v>0.88009049773755654</c:v>
                </c:pt>
                <c:pt idx="1167">
                  <c:v>0.88084464555052788</c:v>
                </c:pt>
                <c:pt idx="1168">
                  <c:v>0.88159879336349922</c:v>
                </c:pt>
                <c:pt idx="1169">
                  <c:v>0.88235294117647056</c:v>
                </c:pt>
                <c:pt idx="1170">
                  <c:v>0.8831070889894419</c:v>
                </c:pt>
                <c:pt idx="1171">
                  <c:v>0.88386123680241324</c:v>
                </c:pt>
                <c:pt idx="1172">
                  <c:v>0.88461538461538458</c:v>
                </c:pt>
                <c:pt idx="1173">
                  <c:v>0.88536953242835592</c:v>
                </c:pt>
                <c:pt idx="1174">
                  <c:v>0.88612368024132726</c:v>
                </c:pt>
                <c:pt idx="1175">
                  <c:v>0.8868778280542986</c:v>
                </c:pt>
                <c:pt idx="1176">
                  <c:v>0.88763197586726994</c:v>
                </c:pt>
                <c:pt idx="1177">
                  <c:v>0.88838612368024128</c:v>
                </c:pt>
                <c:pt idx="1178">
                  <c:v>0.88914027149321262</c:v>
                </c:pt>
                <c:pt idx="1179">
                  <c:v>0.88989441930618396</c:v>
                </c:pt>
                <c:pt idx="1180">
                  <c:v>0.89064856711915541</c:v>
                </c:pt>
                <c:pt idx="1181">
                  <c:v>0.89140271493212675</c:v>
                </c:pt>
                <c:pt idx="1182">
                  <c:v>0.89215686274509809</c:v>
                </c:pt>
                <c:pt idx="1183">
                  <c:v>0.89291101055806943</c:v>
                </c:pt>
                <c:pt idx="1184">
                  <c:v>0.89366515837104077</c:v>
                </c:pt>
                <c:pt idx="1185">
                  <c:v>0.89441930618401211</c:v>
                </c:pt>
                <c:pt idx="1186">
                  <c:v>0.89517345399698345</c:v>
                </c:pt>
                <c:pt idx="1187">
                  <c:v>0.89592760180995479</c:v>
                </c:pt>
                <c:pt idx="1188">
                  <c:v>0.89668174962292613</c:v>
                </c:pt>
                <c:pt idx="1189">
                  <c:v>0.89743589743589747</c:v>
                </c:pt>
                <c:pt idx="1190">
                  <c:v>0.89819004524886881</c:v>
                </c:pt>
                <c:pt idx="1191">
                  <c:v>0.89894419306184015</c:v>
                </c:pt>
                <c:pt idx="1192">
                  <c:v>0.89969834087481149</c:v>
                </c:pt>
                <c:pt idx="1193">
                  <c:v>0.90045248868778283</c:v>
                </c:pt>
                <c:pt idx="1194">
                  <c:v>0.90120663650075417</c:v>
                </c:pt>
                <c:pt idx="1195">
                  <c:v>0.90196078431372551</c:v>
                </c:pt>
                <c:pt idx="1196">
                  <c:v>0.90271493212669685</c:v>
                </c:pt>
                <c:pt idx="1197">
                  <c:v>0.90346907993966818</c:v>
                </c:pt>
                <c:pt idx="1198">
                  <c:v>0.90422322775263952</c:v>
                </c:pt>
                <c:pt idx="1199">
                  <c:v>0.90497737556561086</c:v>
                </c:pt>
                <c:pt idx="1200">
                  <c:v>0.9057315233785822</c:v>
                </c:pt>
                <c:pt idx="1201">
                  <c:v>0.90648567119155354</c:v>
                </c:pt>
                <c:pt idx="1202">
                  <c:v>0.90723981900452488</c:v>
                </c:pt>
                <c:pt idx="1203">
                  <c:v>0.90799396681749622</c:v>
                </c:pt>
                <c:pt idx="1204">
                  <c:v>0.90874811463046756</c:v>
                </c:pt>
                <c:pt idx="1205">
                  <c:v>0.9095022624434389</c:v>
                </c:pt>
                <c:pt idx="1206">
                  <c:v>0.91025641025641024</c:v>
                </c:pt>
                <c:pt idx="1207">
                  <c:v>0.91101055806938158</c:v>
                </c:pt>
                <c:pt idx="1208">
                  <c:v>0.91176470588235292</c:v>
                </c:pt>
                <c:pt idx="1209">
                  <c:v>0.91251885369532426</c:v>
                </c:pt>
                <c:pt idx="1210">
                  <c:v>0.9132730015082956</c:v>
                </c:pt>
                <c:pt idx="1211">
                  <c:v>0.91402714932126694</c:v>
                </c:pt>
                <c:pt idx="1212">
                  <c:v>0.91478129713423828</c:v>
                </c:pt>
                <c:pt idx="1213">
                  <c:v>0.91553544494720962</c:v>
                </c:pt>
                <c:pt idx="1214">
                  <c:v>0.91628959276018096</c:v>
                </c:pt>
                <c:pt idx="1215">
                  <c:v>0.9170437405731523</c:v>
                </c:pt>
                <c:pt idx="1216">
                  <c:v>0.91779788838612364</c:v>
                </c:pt>
                <c:pt idx="1217">
                  <c:v>0.91855203619909498</c:v>
                </c:pt>
                <c:pt idx="1218">
                  <c:v>0.91930618401206632</c:v>
                </c:pt>
                <c:pt idx="1219">
                  <c:v>0.92006033182503766</c:v>
                </c:pt>
                <c:pt idx="1220">
                  <c:v>0.920814479638009</c:v>
                </c:pt>
                <c:pt idx="1221">
                  <c:v>0.92156862745098034</c:v>
                </c:pt>
                <c:pt idx="1222">
                  <c:v>0.92232277526395179</c:v>
                </c:pt>
                <c:pt idx="1223">
                  <c:v>0.92307692307692313</c:v>
                </c:pt>
                <c:pt idx="1224">
                  <c:v>0.92383107088989447</c:v>
                </c:pt>
                <c:pt idx="1225">
                  <c:v>0.92458521870286581</c:v>
                </c:pt>
                <c:pt idx="1226">
                  <c:v>0.92533936651583715</c:v>
                </c:pt>
                <c:pt idx="1227">
                  <c:v>0.92609351432880849</c:v>
                </c:pt>
                <c:pt idx="1228">
                  <c:v>0.92684766214177983</c:v>
                </c:pt>
                <c:pt idx="1229">
                  <c:v>0.92760180995475117</c:v>
                </c:pt>
                <c:pt idx="1230">
                  <c:v>0.92835595776772251</c:v>
                </c:pt>
                <c:pt idx="1231">
                  <c:v>0.92911010558069385</c:v>
                </c:pt>
                <c:pt idx="1232">
                  <c:v>0.92986425339366519</c:v>
                </c:pt>
                <c:pt idx="1233">
                  <c:v>0.93061840120663653</c:v>
                </c:pt>
                <c:pt idx="1234">
                  <c:v>0.93137254901960786</c:v>
                </c:pt>
                <c:pt idx="1235">
                  <c:v>0.9321266968325792</c:v>
                </c:pt>
                <c:pt idx="1236">
                  <c:v>0.93288084464555054</c:v>
                </c:pt>
                <c:pt idx="1237">
                  <c:v>0.93363499245852188</c:v>
                </c:pt>
                <c:pt idx="1238">
                  <c:v>0.93438914027149322</c:v>
                </c:pt>
                <c:pt idx="1239">
                  <c:v>0.93514328808446456</c:v>
                </c:pt>
                <c:pt idx="1240">
                  <c:v>0.9358974358974359</c:v>
                </c:pt>
                <c:pt idx="1241">
                  <c:v>0.93665158371040724</c:v>
                </c:pt>
                <c:pt idx="1242">
                  <c:v>0.93740573152337858</c:v>
                </c:pt>
                <c:pt idx="1243">
                  <c:v>0.93815987933634992</c:v>
                </c:pt>
                <c:pt idx="1244">
                  <c:v>0.93891402714932126</c:v>
                </c:pt>
                <c:pt idx="1245">
                  <c:v>0.9396681749622926</c:v>
                </c:pt>
                <c:pt idx="1246">
                  <c:v>0.94042232277526394</c:v>
                </c:pt>
                <c:pt idx="1247">
                  <c:v>0.94117647058823528</c:v>
                </c:pt>
                <c:pt idx="1248">
                  <c:v>0.94193061840120662</c:v>
                </c:pt>
                <c:pt idx="1249">
                  <c:v>0.94268476621417796</c:v>
                </c:pt>
                <c:pt idx="1250">
                  <c:v>0.9434389140271493</c:v>
                </c:pt>
                <c:pt idx="1251">
                  <c:v>0.94419306184012064</c:v>
                </c:pt>
                <c:pt idx="1252">
                  <c:v>0.94494720965309198</c:v>
                </c:pt>
                <c:pt idx="1253">
                  <c:v>0.94570135746606332</c:v>
                </c:pt>
                <c:pt idx="1254">
                  <c:v>0.94645550527903466</c:v>
                </c:pt>
                <c:pt idx="1255">
                  <c:v>0.947209653092006</c:v>
                </c:pt>
                <c:pt idx="1256">
                  <c:v>0.94796380090497734</c:v>
                </c:pt>
                <c:pt idx="1257">
                  <c:v>0.94871794871794868</c:v>
                </c:pt>
                <c:pt idx="1258">
                  <c:v>0.94947209653092002</c:v>
                </c:pt>
                <c:pt idx="1259">
                  <c:v>0.95022624434389136</c:v>
                </c:pt>
                <c:pt idx="1260">
                  <c:v>0.9509803921568627</c:v>
                </c:pt>
                <c:pt idx="1261">
                  <c:v>0.95173453996983404</c:v>
                </c:pt>
                <c:pt idx="1262">
                  <c:v>0.95248868778280538</c:v>
                </c:pt>
                <c:pt idx="1263">
                  <c:v>0.95324283559577683</c:v>
                </c:pt>
                <c:pt idx="1264">
                  <c:v>0.95399698340874817</c:v>
                </c:pt>
                <c:pt idx="1265">
                  <c:v>0.95475113122171951</c:v>
                </c:pt>
                <c:pt idx="1266">
                  <c:v>0.95550527903469085</c:v>
                </c:pt>
                <c:pt idx="1267">
                  <c:v>0.95625942684766219</c:v>
                </c:pt>
                <c:pt idx="1268">
                  <c:v>0.95701357466063353</c:v>
                </c:pt>
                <c:pt idx="1269">
                  <c:v>0.95776772247360487</c:v>
                </c:pt>
                <c:pt idx="1270">
                  <c:v>0.95852187028657621</c:v>
                </c:pt>
                <c:pt idx="1271">
                  <c:v>0.95927601809954754</c:v>
                </c:pt>
                <c:pt idx="1272">
                  <c:v>0.96003016591251888</c:v>
                </c:pt>
                <c:pt idx="1273">
                  <c:v>0.96078431372549022</c:v>
                </c:pt>
                <c:pt idx="1274">
                  <c:v>0.96153846153846156</c:v>
                </c:pt>
                <c:pt idx="1275">
                  <c:v>0.9622926093514329</c:v>
                </c:pt>
                <c:pt idx="1276">
                  <c:v>0.96304675716440424</c:v>
                </c:pt>
                <c:pt idx="1277">
                  <c:v>0.96380090497737558</c:v>
                </c:pt>
                <c:pt idx="1278">
                  <c:v>0.96455505279034692</c:v>
                </c:pt>
                <c:pt idx="1279">
                  <c:v>0.96530920060331826</c:v>
                </c:pt>
                <c:pt idx="1280">
                  <c:v>0.9660633484162896</c:v>
                </c:pt>
                <c:pt idx="1281">
                  <c:v>0.96681749622926094</c:v>
                </c:pt>
                <c:pt idx="1282">
                  <c:v>0.96757164404223228</c:v>
                </c:pt>
                <c:pt idx="1283">
                  <c:v>0.96832579185520362</c:v>
                </c:pt>
                <c:pt idx="1284">
                  <c:v>0.96907993966817496</c:v>
                </c:pt>
                <c:pt idx="1285">
                  <c:v>0.9698340874811463</c:v>
                </c:pt>
                <c:pt idx="1286">
                  <c:v>0.97058823529411764</c:v>
                </c:pt>
                <c:pt idx="1287">
                  <c:v>0.97134238310708898</c:v>
                </c:pt>
                <c:pt idx="1288">
                  <c:v>0.97209653092006032</c:v>
                </c:pt>
                <c:pt idx="1289">
                  <c:v>0.97285067873303166</c:v>
                </c:pt>
                <c:pt idx="1290">
                  <c:v>0.973604826546003</c:v>
                </c:pt>
                <c:pt idx="1291">
                  <c:v>0.97435897435897434</c:v>
                </c:pt>
                <c:pt idx="1292">
                  <c:v>0.97511312217194568</c:v>
                </c:pt>
                <c:pt idx="1293">
                  <c:v>0.97586726998491702</c:v>
                </c:pt>
                <c:pt idx="1294">
                  <c:v>0.97662141779788836</c:v>
                </c:pt>
                <c:pt idx="1295">
                  <c:v>0.9773755656108597</c:v>
                </c:pt>
                <c:pt idx="1296">
                  <c:v>0.97812971342383104</c:v>
                </c:pt>
                <c:pt idx="1297">
                  <c:v>0.97888386123680238</c:v>
                </c:pt>
                <c:pt idx="1298">
                  <c:v>0.97963800904977372</c:v>
                </c:pt>
                <c:pt idx="1299">
                  <c:v>0.98039215686274506</c:v>
                </c:pt>
                <c:pt idx="1300">
                  <c:v>0.9811463046757164</c:v>
                </c:pt>
                <c:pt idx="1301">
                  <c:v>0.98190045248868774</c:v>
                </c:pt>
                <c:pt idx="1302">
                  <c:v>0.98265460030165908</c:v>
                </c:pt>
                <c:pt idx="1303">
                  <c:v>0.98340874811463042</c:v>
                </c:pt>
                <c:pt idx="1304">
                  <c:v>0.98416289592760176</c:v>
                </c:pt>
                <c:pt idx="1305">
                  <c:v>0.98491704374057321</c:v>
                </c:pt>
                <c:pt idx="1306">
                  <c:v>0.98567119155354455</c:v>
                </c:pt>
                <c:pt idx="1307">
                  <c:v>0.98642533936651589</c:v>
                </c:pt>
                <c:pt idx="1308">
                  <c:v>0.98717948717948723</c:v>
                </c:pt>
                <c:pt idx="1309">
                  <c:v>0.98793363499245856</c:v>
                </c:pt>
                <c:pt idx="1310">
                  <c:v>0.9886877828054299</c:v>
                </c:pt>
                <c:pt idx="1311">
                  <c:v>0.98944193061840124</c:v>
                </c:pt>
                <c:pt idx="1312">
                  <c:v>0.99019607843137258</c:v>
                </c:pt>
                <c:pt idx="1313">
                  <c:v>0.99095022624434392</c:v>
                </c:pt>
                <c:pt idx="1314">
                  <c:v>0.99170437405731526</c:v>
                </c:pt>
                <c:pt idx="1315">
                  <c:v>0.9924585218702866</c:v>
                </c:pt>
                <c:pt idx="1316">
                  <c:v>0.99321266968325794</c:v>
                </c:pt>
                <c:pt idx="1317">
                  <c:v>0.99396681749622928</c:v>
                </c:pt>
                <c:pt idx="1318">
                  <c:v>0.99472096530920062</c:v>
                </c:pt>
                <c:pt idx="1319">
                  <c:v>0.99547511312217196</c:v>
                </c:pt>
                <c:pt idx="1320">
                  <c:v>0.9962292609351433</c:v>
                </c:pt>
                <c:pt idx="1321">
                  <c:v>0.99698340874811464</c:v>
                </c:pt>
                <c:pt idx="1322">
                  <c:v>0.99773755656108598</c:v>
                </c:pt>
                <c:pt idx="1323">
                  <c:v>0.99849170437405732</c:v>
                </c:pt>
                <c:pt idx="1324">
                  <c:v>0.99924585218702866</c:v>
                </c:pt>
                <c:pt idx="1325">
                  <c:v>1</c:v>
                </c:pt>
              </c:numCache>
            </c:numRef>
          </c:xVal>
          <c:yVal>
            <c:numRef>
              <c:f>Sheet2!$R$3:$R$1328</c:f>
              <c:numCache>
                <c:formatCode>General</c:formatCode>
                <c:ptCount val="1326"/>
                <c:pt idx="0">
                  <c:v>1.8447981742401286E-5</c:v>
                </c:pt>
                <c:pt idx="1">
                  <c:v>5.7798351444381638E-5</c:v>
                </c:pt>
                <c:pt idx="2">
                  <c:v>1.0771930398627287E-4</c:v>
                </c:pt>
                <c:pt idx="3">
                  <c:v>1.8439672550008191E-4</c:v>
                </c:pt>
                <c:pt idx="4">
                  <c:v>2.7366804774395351E-4</c:v>
                </c:pt>
                <c:pt idx="5">
                  <c:v>3.8287130139952867E-4</c:v>
                </c:pt>
                <c:pt idx="6">
                  <c:v>4.9207455505510388E-4</c:v>
                </c:pt>
                <c:pt idx="7">
                  <c:v>6.0127780871067904E-4</c:v>
                </c:pt>
                <c:pt idx="8">
                  <c:v>7.1048106236625431E-4</c:v>
                </c:pt>
                <c:pt idx="9">
                  <c:v>8.1968431602182947E-4</c:v>
                </c:pt>
                <c:pt idx="10">
                  <c:v>9.2888756967740474E-4</c:v>
                </c:pt>
                <c:pt idx="11">
                  <c:v>1.0380908233329799E-3</c:v>
                </c:pt>
                <c:pt idx="12">
                  <c:v>1.1541186145487693E-3</c:v>
                </c:pt>
                <c:pt idx="13">
                  <c:v>1.2701464057645587E-3</c:v>
                </c:pt>
                <c:pt idx="14">
                  <c:v>1.386174196980348E-3</c:v>
                </c:pt>
                <c:pt idx="15">
                  <c:v>1.5022019881961374E-3</c:v>
                </c:pt>
                <c:pt idx="16">
                  <c:v>1.6182297794119268E-3</c:v>
                </c:pt>
                <c:pt idx="17">
                  <c:v>1.7478205750866751E-3</c:v>
                </c:pt>
                <c:pt idx="18">
                  <c:v>1.8774113707614234E-3</c:v>
                </c:pt>
                <c:pt idx="19">
                  <c:v>2.0070021664361716E-3</c:v>
                </c:pt>
                <c:pt idx="20">
                  <c:v>2.1365929621109201E-3</c:v>
                </c:pt>
                <c:pt idx="21">
                  <c:v>2.2735231412862886E-3</c:v>
                </c:pt>
                <c:pt idx="22">
                  <c:v>2.411131567518752E-3</c:v>
                </c:pt>
                <c:pt idx="23">
                  <c:v>2.5487399937512154E-3</c:v>
                </c:pt>
                <c:pt idx="24">
                  <c:v>2.6912752363994984E-3</c:v>
                </c:pt>
                <c:pt idx="25">
                  <c:v>2.8387759984147779E-3</c:v>
                </c:pt>
                <c:pt idx="26">
                  <c:v>2.9862767604300574E-3</c:v>
                </c:pt>
                <c:pt idx="27">
                  <c:v>3.1337775224453369E-3</c:v>
                </c:pt>
                <c:pt idx="28">
                  <c:v>3.2812782844606164E-3</c:v>
                </c:pt>
                <c:pt idx="29">
                  <c:v>3.4287790464758959E-3</c:v>
                </c:pt>
                <c:pt idx="30">
                  <c:v>3.5762798084911754E-3</c:v>
                </c:pt>
                <c:pt idx="31">
                  <c:v>3.7237805705064549E-3</c:v>
                </c:pt>
                <c:pt idx="32">
                  <c:v>3.8712813325217344E-3</c:v>
                </c:pt>
                <c:pt idx="33">
                  <c:v>4.0198349558792897E-3</c:v>
                </c:pt>
                <c:pt idx="34">
                  <c:v>4.1683885792368454E-3</c:v>
                </c:pt>
                <c:pt idx="35">
                  <c:v>4.323605551001408E-3</c:v>
                </c:pt>
                <c:pt idx="36">
                  <c:v>4.4788225227659706E-3</c:v>
                </c:pt>
                <c:pt idx="37">
                  <c:v>4.6340394945305332E-3</c:v>
                </c:pt>
                <c:pt idx="38">
                  <c:v>4.7903867591772E-3</c:v>
                </c:pt>
                <c:pt idx="39">
                  <c:v>4.9467340238238669E-3</c:v>
                </c:pt>
                <c:pt idx="40">
                  <c:v>5.1030812884705328E-3</c:v>
                </c:pt>
                <c:pt idx="41">
                  <c:v>5.2594285531171996E-3</c:v>
                </c:pt>
                <c:pt idx="42">
                  <c:v>5.4179393673092421E-3</c:v>
                </c:pt>
                <c:pt idx="43">
                  <c:v>5.595867266972583E-3</c:v>
                </c:pt>
                <c:pt idx="44">
                  <c:v>5.7758938611296284E-3</c:v>
                </c:pt>
                <c:pt idx="45">
                  <c:v>5.9559204552866738E-3</c:v>
                </c:pt>
                <c:pt idx="46">
                  <c:v>6.1426103978507261E-3</c:v>
                </c:pt>
                <c:pt idx="47">
                  <c:v>6.3294615295679856E-3</c:v>
                </c:pt>
                <c:pt idx="48">
                  <c:v>6.518334626356417E-3</c:v>
                </c:pt>
                <c:pt idx="49">
                  <c:v>6.713871071551857E-3</c:v>
                </c:pt>
                <c:pt idx="50">
                  <c:v>6.9094075167472971E-3</c:v>
                </c:pt>
                <c:pt idx="51">
                  <c:v>7.1049439619427363E-3</c:v>
                </c:pt>
                <c:pt idx="52">
                  <c:v>7.3004804071381763E-3</c:v>
                </c:pt>
                <c:pt idx="53">
                  <c:v>7.4960168523336155E-3</c:v>
                </c:pt>
                <c:pt idx="54">
                  <c:v>7.6915532975290555E-3</c:v>
                </c:pt>
                <c:pt idx="55">
                  <c:v>7.8983363606580179E-3</c:v>
                </c:pt>
                <c:pt idx="56">
                  <c:v>8.1067681273919532E-3</c:v>
                </c:pt>
                <c:pt idx="57">
                  <c:v>8.3168582143660422E-3</c:v>
                </c:pt>
                <c:pt idx="58">
                  <c:v>8.536235178225068E-3</c:v>
                </c:pt>
                <c:pt idx="59">
                  <c:v>8.7714234139309195E-3</c:v>
                </c:pt>
                <c:pt idx="60">
                  <c:v>9.0066116496367709E-3</c:v>
                </c:pt>
                <c:pt idx="61">
                  <c:v>9.2417998853426223E-3</c:v>
                </c:pt>
                <c:pt idx="62">
                  <c:v>9.4807652541979478E-3</c:v>
                </c:pt>
                <c:pt idx="63">
                  <c:v>9.7197306230532732E-3</c:v>
                </c:pt>
                <c:pt idx="64">
                  <c:v>9.9684818632180833E-3</c:v>
                </c:pt>
                <c:pt idx="65">
                  <c:v>1.0221278644456034E-2</c:v>
                </c:pt>
                <c:pt idx="66">
                  <c:v>1.0477369268121466E-2</c:v>
                </c:pt>
                <c:pt idx="67">
                  <c:v>1.0739064955259812E-2</c:v>
                </c:pt>
                <c:pt idx="68">
                  <c:v>1.1005424740956719E-2</c:v>
                </c:pt>
                <c:pt idx="69">
                  <c:v>1.1271784526653629E-2</c:v>
                </c:pt>
                <c:pt idx="70">
                  <c:v>1.1538144312350538E-2</c:v>
                </c:pt>
                <c:pt idx="71">
                  <c:v>1.1804504098047447E-2</c:v>
                </c:pt>
                <c:pt idx="72">
                  <c:v>1.2070863883744357E-2</c:v>
                </c:pt>
                <c:pt idx="73">
                  <c:v>1.2337223669441266E-2</c:v>
                </c:pt>
                <c:pt idx="74">
                  <c:v>1.2604937737288883E-2</c:v>
                </c:pt>
                <c:pt idx="75">
                  <c:v>1.2872823124661502E-2</c:v>
                </c:pt>
                <c:pt idx="76">
                  <c:v>1.3140708512034121E-2</c:v>
                </c:pt>
                <c:pt idx="77">
                  <c:v>1.3410076889539227E-2</c:v>
                </c:pt>
                <c:pt idx="78">
                  <c:v>1.3680419734174875E-2</c:v>
                </c:pt>
                <c:pt idx="79">
                  <c:v>1.39547971504295E-2</c:v>
                </c:pt>
                <c:pt idx="80">
                  <c:v>1.4230304859566228E-2</c:v>
                </c:pt>
                <c:pt idx="81">
                  <c:v>1.4505812568702958E-2</c:v>
                </c:pt>
                <c:pt idx="82">
                  <c:v>1.4781320277839686E-2</c:v>
                </c:pt>
                <c:pt idx="83">
                  <c:v>1.5056827986976416E-2</c:v>
                </c:pt>
                <c:pt idx="84">
                  <c:v>1.5332335696113144E-2</c:v>
                </c:pt>
                <c:pt idx="85">
                  <c:v>1.5607843405249872E-2</c:v>
                </c:pt>
                <c:pt idx="86">
                  <c:v>1.5883351114386601E-2</c:v>
                </c:pt>
                <c:pt idx="87">
                  <c:v>1.6158858823523331E-2</c:v>
                </c:pt>
                <c:pt idx="88">
                  <c:v>1.6434366532660057E-2</c:v>
                </c:pt>
                <c:pt idx="89">
                  <c:v>1.6709874241796787E-2</c:v>
                </c:pt>
                <c:pt idx="90">
                  <c:v>1.6985381950933517E-2</c:v>
                </c:pt>
                <c:pt idx="91">
                  <c:v>1.7262988354563948E-2</c:v>
                </c:pt>
                <c:pt idx="92">
                  <c:v>1.7540594758194382E-2</c:v>
                </c:pt>
                <c:pt idx="93">
                  <c:v>1.781820116182482E-2</c:v>
                </c:pt>
                <c:pt idx="94">
                  <c:v>1.8097505394495263E-2</c:v>
                </c:pt>
                <c:pt idx="95">
                  <c:v>1.8376809627165709E-2</c:v>
                </c:pt>
                <c:pt idx="96">
                  <c:v>1.8661079379203149E-2</c:v>
                </c:pt>
                <c:pt idx="97">
                  <c:v>1.8945349131240592E-2</c:v>
                </c:pt>
                <c:pt idx="98">
                  <c:v>1.9229618883278031E-2</c:v>
                </c:pt>
                <c:pt idx="99">
                  <c:v>1.9516636105502666E-2</c:v>
                </c:pt>
                <c:pt idx="100">
                  <c:v>1.9803938578346583E-2</c:v>
                </c:pt>
                <c:pt idx="101">
                  <c:v>2.0093698508453529E-2</c:v>
                </c:pt>
                <c:pt idx="102">
                  <c:v>2.0383458438560476E-2</c:v>
                </c:pt>
                <c:pt idx="103">
                  <c:v>2.0673218368667423E-2</c:v>
                </c:pt>
                <c:pt idx="104">
                  <c:v>2.096633462333625E-2</c:v>
                </c:pt>
                <c:pt idx="105">
                  <c:v>2.1259450878005078E-2</c:v>
                </c:pt>
                <c:pt idx="106">
                  <c:v>2.1554730682219282E-2</c:v>
                </c:pt>
                <c:pt idx="107">
                  <c:v>2.1850795197963908E-2</c:v>
                </c:pt>
                <c:pt idx="108">
                  <c:v>2.2146859713708538E-2</c:v>
                </c:pt>
                <c:pt idx="109">
                  <c:v>2.2442924229453164E-2</c:v>
                </c:pt>
                <c:pt idx="110">
                  <c:v>2.2738988745197791E-2</c:v>
                </c:pt>
                <c:pt idx="111">
                  <c:v>2.3043899763573808E-2</c:v>
                </c:pt>
                <c:pt idx="112">
                  <c:v>2.3348810781949825E-2</c:v>
                </c:pt>
                <c:pt idx="113">
                  <c:v>2.3653721800325839E-2</c:v>
                </c:pt>
                <c:pt idx="114">
                  <c:v>2.3958632818701857E-2</c:v>
                </c:pt>
                <c:pt idx="115">
                  <c:v>2.4263543837077871E-2</c:v>
                </c:pt>
                <c:pt idx="116">
                  <c:v>2.4568454855453888E-2</c:v>
                </c:pt>
                <c:pt idx="117">
                  <c:v>2.4874466431661212E-2</c:v>
                </c:pt>
                <c:pt idx="118">
                  <c:v>2.5182499972939709E-2</c:v>
                </c:pt>
                <c:pt idx="119">
                  <c:v>2.5490533514218202E-2</c:v>
                </c:pt>
                <c:pt idx="120">
                  <c:v>2.5807329098397409E-2</c:v>
                </c:pt>
                <c:pt idx="121">
                  <c:v>2.6124124682576612E-2</c:v>
                </c:pt>
                <c:pt idx="122">
                  <c:v>2.6441081455909028E-2</c:v>
                </c:pt>
                <c:pt idx="123">
                  <c:v>2.6758038229241443E-2</c:v>
                </c:pt>
                <c:pt idx="124">
                  <c:v>2.7074995002573855E-2</c:v>
                </c:pt>
                <c:pt idx="125">
                  <c:v>2.7392850467923405E-2</c:v>
                </c:pt>
                <c:pt idx="126">
                  <c:v>2.7716470589662826E-2</c:v>
                </c:pt>
                <c:pt idx="127">
                  <c:v>2.8040090711402246E-2</c:v>
                </c:pt>
                <c:pt idx="128">
                  <c:v>2.8365904117737841E-2</c:v>
                </c:pt>
                <c:pt idx="129">
                  <c:v>2.8706099846327084E-2</c:v>
                </c:pt>
                <c:pt idx="130">
                  <c:v>2.904629557491633E-2</c:v>
                </c:pt>
                <c:pt idx="131">
                  <c:v>2.939069719464955E-2</c:v>
                </c:pt>
                <c:pt idx="132">
                  <c:v>2.9735897951405646E-2</c:v>
                </c:pt>
                <c:pt idx="133">
                  <c:v>3.0082757028401897E-2</c:v>
                </c:pt>
                <c:pt idx="134">
                  <c:v>3.0440597591128001E-2</c:v>
                </c:pt>
                <c:pt idx="135">
                  <c:v>3.0798772529908428E-2</c:v>
                </c:pt>
                <c:pt idx="136">
                  <c:v>3.1156947468688859E-2</c:v>
                </c:pt>
                <c:pt idx="137">
                  <c:v>3.1520887063859152E-2</c:v>
                </c:pt>
                <c:pt idx="138">
                  <c:v>3.1884826659029447E-2</c:v>
                </c:pt>
                <c:pt idx="139">
                  <c:v>3.2248766254199743E-2</c:v>
                </c:pt>
                <c:pt idx="140">
                  <c:v>3.2614060131520753E-2</c:v>
                </c:pt>
                <c:pt idx="141">
                  <c:v>3.2982661032686884E-2</c:v>
                </c:pt>
                <c:pt idx="142">
                  <c:v>3.3351261933853016E-2</c:v>
                </c:pt>
                <c:pt idx="143">
                  <c:v>3.3723219159581028E-2</c:v>
                </c:pt>
                <c:pt idx="144">
                  <c:v>3.4095176385309046E-2</c:v>
                </c:pt>
                <c:pt idx="145">
                  <c:v>3.4467133611037058E-2</c:v>
                </c:pt>
                <c:pt idx="146">
                  <c:v>3.4842867969914544E-2</c:v>
                </c:pt>
                <c:pt idx="147">
                  <c:v>3.5218602328792037E-2</c:v>
                </c:pt>
                <c:pt idx="148">
                  <c:v>3.5594336687669523E-2</c:v>
                </c:pt>
                <c:pt idx="149">
                  <c:v>3.5970071046547016E-2</c:v>
                </c:pt>
                <c:pt idx="150">
                  <c:v>3.6345805405424501E-2</c:v>
                </c:pt>
                <c:pt idx="151">
                  <c:v>3.6721539764301994E-2</c:v>
                </c:pt>
                <c:pt idx="152">
                  <c:v>3.709727412317948E-2</c:v>
                </c:pt>
                <c:pt idx="153">
                  <c:v>3.7473008482056966E-2</c:v>
                </c:pt>
                <c:pt idx="154">
                  <c:v>3.7856760471492168E-2</c:v>
                </c:pt>
                <c:pt idx="155">
                  <c:v>3.8242280701679142E-2</c:v>
                </c:pt>
                <c:pt idx="156">
                  <c:v>3.8628476966959722E-2</c:v>
                </c:pt>
                <c:pt idx="157">
                  <c:v>3.901467323224031E-2</c:v>
                </c:pt>
                <c:pt idx="158">
                  <c:v>3.9400869497520891E-2</c:v>
                </c:pt>
                <c:pt idx="159">
                  <c:v>3.9787065762801471E-2</c:v>
                </c:pt>
                <c:pt idx="160">
                  <c:v>4.0173655024519875E-2</c:v>
                </c:pt>
                <c:pt idx="161">
                  <c:v>4.0563158313645584E-2</c:v>
                </c:pt>
                <c:pt idx="162">
                  <c:v>4.0952661602771293E-2</c:v>
                </c:pt>
                <c:pt idx="163">
                  <c:v>4.1345521216458882E-2</c:v>
                </c:pt>
                <c:pt idx="164">
                  <c:v>4.1738380830146478E-2</c:v>
                </c:pt>
                <c:pt idx="165">
                  <c:v>4.2131240443834067E-2</c:v>
                </c:pt>
                <c:pt idx="166">
                  <c:v>4.2524100057521663E-2</c:v>
                </c:pt>
                <c:pt idx="167">
                  <c:v>4.2917744382739674E-2</c:v>
                </c:pt>
                <c:pt idx="168">
                  <c:v>4.3311388707957692E-2</c:v>
                </c:pt>
                <c:pt idx="169">
                  <c:v>4.3707216187400089E-2</c:v>
                </c:pt>
                <c:pt idx="170">
                  <c:v>4.4103681614712148E-2</c:v>
                </c:pt>
                <c:pt idx="171">
                  <c:v>4.4502146291872657E-2</c:v>
                </c:pt>
                <c:pt idx="172">
                  <c:v>4.4906800669267437E-2</c:v>
                </c:pt>
                <c:pt idx="173">
                  <c:v>4.5311455046662216E-2</c:v>
                </c:pt>
                <c:pt idx="174">
                  <c:v>4.5717068397414101E-2</c:v>
                </c:pt>
                <c:pt idx="175">
                  <c:v>4.6124180232071911E-2</c:v>
                </c:pt>
                <c:pt idx="176">
                  <c:v>4.6535199301162629E-2</c:v>
                </c:pt>
                <c:pt idx="177">
                  <c:v>4.694621837025334E-2</c:v>
                </c:pt>
                <c:pt idx="178">
                  <c:v>4.7358209818792942E-2</c:v>
                </c:pt>
                <c:pt idx="179">
                  <c:v>4.777258521244554E-2</c:v>
                </c:pt>
                <c:pt idx="180">
                  <c:v>4.8186960606098138E-2</c:v>
                </c:pt>
                <c:pt idx="181">
                  <c:v>4.8601335999750736E-2</c:v>
                </c:pt>
                <c:pt idx="182">
                  <c:v>4.9016275709366147E-2</c:v>
                </c:pt>
                <c:pt idx="183">
                  <c:v>4.9433958126863867E-2</c:v>
                </c:pt>
                <c:pt idx="184">
                  <c:v>4.9851640544361593E-2</c:v>
                </c:pt>
                <c:pt idx="185">
                  <c:v>5.0269484151012518E-2</c:v>
                </c:pt>
                <c:pt idx="186">
                  <c:v>5.0689349722734617E-2</c:v>
                </c:pt>
                <c:pt idx="187">
                  <c:v>5.1113135934981416E-2</c:v>
                </c:pt>
                <c:pt idx="188">
                  <c:v>5.1536922147228215E-2</c:v>
                </c:pt>
                <c:pt idx="189">
                  <c:v>5.1960708359475014E-2</c:v>
                </c:pt>
                <c:pt idx="190">
                  <c:v>5.2384779822341097E-2</c:v>
                </c:pt>
                <c:pt idx="191">
                  <c:v>5.2808851285207174E-2</c:v>
                </c:pt>
                <c:pt idx="192">
                  <c:v>5.3232922748073258E-2</c:v>
                </c:pt>
                <c:pt idx="193">
                  <c:v>5.3656994210939335E-2</c:v>
                </c:pt>
                <c:pt idx="194">
                  <c:v>5.4083523131068449E-2</c:v>
                </c:pt>
                <c:pt idx="195">
                  <c:v>5.4510052051197556E-2</c:v>
                </c:pt>
                <c:pt idx="196">
                  <c:v>5.4936580971326671E-2</c:v>
                </c:pt>
                <c:pt idx="197">
                  <c:v>5.5363126061644924E-2</c:v>
                </c:pt>
                <c:pt idx="198">
                  <c:v>5.5792124340926827E-2</c:v>
                </c:pt>
                <c:pt idx="199">
                  <c:v>5.6221122620208723E-2</c:v>
                </c:pt>
                <c:pt idx="200">
                  <c:v>5.6650945382765314E-2</c:v>
                </c:pt>
                <c:pt idx="201">
                  <c:v>5.7082866839815602E-2</c:v>
                </c:pt>
                <c:pt idx="202">
                  <c:v>5.7516045926934073E-2</c:v>
                </c:pt>
                <c:pt idx="203">
                  <c:v>5.7952727460719361E-2</c:v>
                </c:pt>
                <c:pt idx="204">
                  <c:v>5.8392151702386964E-2</c:v>
                </c:pt>
                <c:pt idx="205">
                  <c:v>5.8831575944054568E-2</c:v>
                </c:pt>
                <c:pt idx="206">
                  <c:v>5.9274356510284051E-2</c:v>
                </c:pt>
                <c:pt idx="207">
                  <c:v>5.9717137076513535E-2</c:v>
                </c:pt>
                <c:pt idx="208">
                  <c:v>6.0159917642743019E-2</c:v>
                </c:pt>
                <c:pt idx="209">
                  <c:v>6.0604720174043669E-2</c:v>
                </c:pt>
                <c:pt idx="210">
                  <c:v>6.1049522705344327E-2</c:v>
                </c:pt>
                <c:pt idx="211">
                  <c:v>6.1494496556169981E-2</c:v>
                </c:pt>
                <c:pt idx="212">
                  <c:v>6.1941927864258672E-2</c:v>
                </c:pt>
                <c:pt idx="213">
                  <c:v>6.2397682612512488E-2</c:v>
                </c:pt>
                <c:pt idx="214">
                  <c:v>6.2853437360766304E-2</c:v>
                </c:pt>
                <c:pt idx="215">
                  <c:v>6.3310470147965994E-2</c:v>
                </c:pt>
                <c:pt idx="216">
                  <c:v>6.3767502935165699E-2</c:v>
                </c:pt>
                <c:pt idx="217">
                  <c:v>6.4224535722365389E-2</c:v>
                </c:pt>
                <c:pt idx="218">
                  <c:v>6.4682698802447203E-2</c:v>
                </c:pt>
                <c:pt idx="219">
                  <c:v>6.514176972490722E-2</c:v>
                </c:pt>
                <c:pt idx="220">
                  <c:v>6.5606975968416206E-2</c:v>
                </c:pt>
                <c:pt idx="221">
                  <c:v>6.607231724284543E-2</c:v>
                </c:pt>
                <c:pt idx="222">
                  <c:v>6.653833676433174E-2</c:v>
                </c:pt>
                <c:pt idx="223">
                  <c:v>6.7011650932682618E-2</c:v>
                </c:pt>
                <c:pt idx="224">
                  <c:v>6.7484965101033481E-2</c:v>
                </c:pt>
                <c:pt idx="225">
                  <c:v>6.7958279269384358E-2</c:v>
                </c:pt>
                <c:pt idx="226">
                  <c:v>6.8434715960637701E-2</c:v>
                </c:pt>
                <c:pt idx="227">
                  <c:v>6.8911766093288918E-2</c:v>
                </c:pt>
                <c:pt idx="228">
                  <c:v>6.9391224557768111E-2</c:v>
                </c:pt>
                <c:pt idx="229">
                  <c:v>6.9874324597428469E-2</c:v>
                </c:pt>
                <c:pt idx="230">
                  <c:v>7.0357424637088828E-2</c:v>
                </c:pt>
                <c:pt idx="231">
                  <c:v>7.0840524676749173E-2</c:v>
                </c:pt>
                <c:pt idx="232">
                  <c:v>7.1327607775348287E-2</c:v>
                </c:pt>
                <c:pt idx="233">
                  <c:v>7.1822217328096544E-2</c:v>
                </c:pt>
                <c:pt idx="234">
                  <c:v>7.2316826880844801E-2</c:v>
                </c:pt>
                <c:pt idx="235">
                  <c:v>7.2811436433593058E-2</c:v>
                </c:pt>
                <c:pt idx="236">
                  <c:v>7.3306331236960606E-2</c:v>
                </c:pt>
                <c:pt idx="237">
                  <c:v>7.3801226040328155E-2</c:v>
                </c:pt>
                <c:pt idx="238">
                  <c:v>7.4296120843695704E-2</c:v>
                </c:pt>
                <c:pt idx="239">
                  <c:v>7.4793473104326283E-2</c:v>
                </c:pt>
                <c:pt idx="240">
                  <c:v>7.5292179647107577E-2</c:v>
                </c:pt>
                <c:pt idx="241">
                  <c:v>7.579088618988887E-2</c:v>
                </c:pt>
                <c:pt idx="242">
                  <c:v>7.6289592732670164E-2</c:v>
                </c:pt>
                <c:pt idx="243">
                  <c:v>7.6791655600013331E-2</c:v>
                </c:pt>
                <c:pt idx="244">
                  <c:v>7.7293718467356498E-2</c:v>
                </c:pt>
                <c:pt idx="245">
                  <c:v>7.7795781334699679E-2</c:v>
                </c:pt>
                <c:pt idx="246">
                  <c:v>7.8297844202042846E-2</c:v>
                </c:pt>
                <c:pt idx="247">
                  <c:v>7.8799907069386027E-2</c:v>
                </c:pt>
                <c:pt idx="248">
                  <c:v>7.9301969936729194E-2</c:v>
                </c:pt>
                <c:pt idx="249">
                  <c:v>7.9804032804072375E-2</c:v>
                </c:pt>
                <c:pt idx="250">
                  <c:v>8.0306095671415542E-2</c:v>
                </c:pt>
                <c:pt idx="251">
                  <c:v>8.0808158538758723E-2</c:v>
                </c:pt>
                <c:pt idx="252">
                  <c:v>8.131078572206471E-2</c:v>
                </c:pt>
                <c:pt idx="253">
                  <c:v>8.1813412905370697E-2</c:v>
                </c:pt>
                <c:pt idx="254">
                  <c:v>8.2325147712929064E-2</c:v>
                </c:pt>
                <c:pt idx="255">
                  <c:v>8.2845062453277343E-2</c:v>
                </c:pt>
                <c:pt idx="256">
                  <c:v>8.3368027708580095E-2</c:v>
                </c:pt>
                <c:pt idx="257">
                  <c:v>8.3890992963882846E-2</c:v>
                </c:pt>
                <c:pt idx="258">
                  <c:v>8.4413958219185597E-2</c:v>
                </c:pt>
                <c:pt idx="259">
                  <c:v>8.4940230498333477E-2</c:v>
                </c:pt>
                <c:pt idx="260">
                  <c:v>8.5466502777481357E-2</c:v>
                </c:pt>
                <c:pt idx="261">
                  <c:v>8.5993905349511332E-2</c:v>
                </c:pt>
                <c:pt idx="262">
                  <c:v>8.6527155937034708E-2</c:v>
                </c:pt>
                <c:pt idx="263">
                  <c:v>8.7063713548403213E-2</c:v>
                </c:pt>
                <c:pt idx="264">
                  <c:v>8.7600271159771717E-2</c:v>
                </c:pt>
                <c:pt idx="265">
                  <c:v>8.8137275210912705E-2</c:v>
                </c:pt>
                <c:pt idx="266">
                  <c:v>8.8674492687185677E-2</c:v>
                </c:pt>
                <c:pt idx="267">
                  <c:v>8.9216875027959719E-2</c:v>
                </c:pt>
                <c:pt idx="268">
                  <c:v>8.9759257368733761E-2</c:v>
                </c:pt>
                <c:pt idx="269">
                  <c:v>9.0301639709507789E-2</c:v>
                </c:pt>
                <c:pt idx="270">
                  <c:v>9.0844586366244651E-2</c:v>
                </c:pt>
                <c:pt idx="271">
                  <c:v>9.138959748380672E-2</c:v>
                </c:pt>
                <c:pt idx="272">
                  <c:v>9.1935001597806612E-2</c:v>
                </c:pt>
                <c:pt idx="273">
                  <c:v>9.2480405711806504E-2</c:v>
                </c:pt>
                <c:pt idx="274">
                  <c:v>9.3025809825806396E-2</c:v>
                </c:pt>
                <c:pt idx="275">
                  <c:v>9.3573683298959071E-2</c:v>
                </c:pt>
                <c:pt idx="276">
                  <c:v>9.4121842022731037E-2</c:v>
                </c:pt>
                <c:pt idx="277">
                  <c:v>9.4670539979158405E-2</c:v>
                </c:pt>
                <c:pt idx="278">
                  <c:v>9.5221156160193401E-2</c:v>
                </c:pt>
                <c:pt idx="279">
                  <c:v>9.5773311299603453E-2</c:v>
                </c:pt>
                <c:pt idx="280">
                  <c:v>9.6327488404084685E-2</c:v>
                </c:pt>
                <c:pt idx="281">
                  <c:v>9.6881665508565917E-2</c:v>
                </c:pt>
                <c:pt idx="282">
                  <c:v>9.7439964944104299E-2</c:v>
                </c:pt>
                <c:pt idx="283">
                  <c:v>9.7998554869454718E-2</c:v>
                </c:pt>
                <c:pt idx="284">
                  <c:v>9.8558483273626457E-2</c:v>
                </c:pt>
                <c:pt idx="285">
                  <c:v>9.913136948147111E-2</c:v>
                </c:pt>
                <c:pt idx="286">
                  <c:v>9.9704255689315749E-2</c:v>
                </c:pt>
                <c:pt idx="287">
                  <c:v>0.10027714189716039</c:v>
                </c:pt>
                <c:pt idx="288">
                  <c:v>0.10085002810500504</c:v>
                </c:pt>
                <c:pt idx="289">
                  <c:v>0.10142291431284968</c:v>
                </c:pt>
                <c:pt idx="290">
                  <c:v>0.10199580052069432</c:v>
                </c:pt>
                <c:pt idx="291">
                  <c:v>0.10256925104450178</c:v>
                </c:pt>
                <c:pt idx="292">
                  <c:v>0.10314379557258657</c:v>
                </c:pt>
                <c:pt idx="293">
                  <c:v>0.10371842551471117</c:v>
                </c:pt>
                <c:pt idx="294">
                  <c:v>0.10429433349578164</c:v>
                </c:pt>
                <c:pt idx="295">
                  <c:v>0.10487024147685213</c:v>
                </c:pt>
                <c:pt idx="296">
                  <c:v>0.10544614945792261</c:v>
                </c:pt>
                <c:pt idx="297">
                  <c:v>0.10602234268961237</c:v>
                </c:pt>
                <c:pt idx="298">
                  <c:v>0.10659853592130215</c:v>
                </c:pt>
                <c:pt idx="299">
                  <c:v>0.10717472915299192</c:v>
                </c:pt>
                <c:pt idx="300">
                  <c:v>0.10775092238468169</c:v>
                </c:pt>
                <c:pt idx="301">
                  <c:v>0.10832796065863427</c:v>
                </c:pt>
                <c:pt idx="302">
                  <c:v>0.10890915498684865</c:v>
                </c:pt>
                <c:pt idx="303">
                  <c:v>0.10950134434907031</c:v>
                </c:pt>
                <c:pt idx="304">
                  <c:v>0.11009353371129196</c:v>
                </c:pt>
                <c:pt idx="305">
                  <c:v>0.11068572307351363</c:v>
                </c:pt>
                <c:pt idx="306">
                  <c:v>0.11127819768635457</c:v>
                </c:pt>
                <c:pt idx="307">
                  <c:v>0.11187364460239894</c:v>
                </c:pt>
                <c:pt idx="308">
                  <c:v>0.11246929086357739</c:v>
                </c:pt>
                <c:pt idx="309">
                  <c:v>0.11306529196521278</c:v>
                </c:pt>
                <c:pt idx="310">
                  <c:v>0.11366157831746745</c:v>
                </c:pt>
                <c:pt idx="311">
                  <c:v>0.11425786466972213</c:v>
                </c:pt>
                <c:pt idx="312">
                  <c:v>0.11485415102197681</c:v>
                </c:pt>
                <c:pt idx="313">
                  <c:v>0.11545310430700038</c:v>
                </c:pt>
                <c:pt idx="314">
                  <c:v>0.11605331129977976</c:v>
                </c:pt>
                <c:pt idx="315">
                  <c:v>0.11665626100044145</c:v>
                </c:pt>
                <c:pt idx="316">
                  <c:v>0.11726221929291132</c:v>
                </c:pt>
                <c:pt idx="317">
                  <c:v>0.11786817758538119</c:v>
                </c:pt>
                <c:pt idx="318">
                  <c:v>0.11847528423421251</c:v>
                </c:pt>
                <c:pt idx="319">
                  <c:v>0.11908484834030687</c:v>
                </c:pt>
                <c:pt idx="320">
                  <c:v>0.11969805402158237</c:v>
                </c:pt>
                <c:pt idx="321">
                  <c:v>0.12031125970285789</c:v>
                </c:pt>
                <c:pt idx="322">
                  <c:v>0.12092446538413339</c:v>
                </c:pt>
                <c:pt idx="323">
                  <c:v>0.1215376710654089</c:v>
                </c:pt>
                <c:pt idx="324">
                  <c:v>0.1221508767466844</c:v>
                </c:pt>
                <c:pt idx="325">
                  <c:v>0.12276408242795991</c:v>
                </c:pt>
                <c:pt idx="326">
                  <c:v>0.12337728810923543</c:v>
                </c:pt>
                <c:pt idx="327">
                  <c:v>0.12399049379051093</c:v>
                </c:pt>
                <c:pt idx="328">
                  <c:v>0.12460369947178644</c:v>
                </c:pt>
                <c:pt idx="329">
                  <c:v>0.12521690515306197</c:v>
                </c:pt>
                <c:pt idx="330">
                  <c:v>0.12583067515030028</c:v>
                </c:pt>
                <c:pt idx="331">
                  <c:v>0.12644444514753861</c:v>
                </c:pt>
                <c:pt idx="332">
                  <c:v>0.12705821514477691</c:v>
                </c:pt>
                <c:pt idx="333">
                  <c:v>0.12767211004256371</c:v>
                </c:pt>
                <c:pt idx="334">
                  <c:v>0.12828600494035047</c:v>
                </c:pt>
                <c:pt idx="335">
                  <c:v>0.12890223239485182</c:v>
                </c:pt>
                <c:pt idx="336">
                  <c:v>0.12951845984935317</c:v>
                </c:pt>
                <c:pt idx="337">
                  <c:v>0.13013468730385452</c:v>
                </c:pt>
                <c:pt idx="338">
                  <c:v>0.13075091475835587</c:v>
                </c:pt>
                <c:pt idx="339">
                  <c:v>0.1313671422128572</c:v>
                </c:pt>
                <c:pt idx="340">
                  <c:v>0.13198336966735855</c:v>
                </c:pt>
                <c:pt idx="341">
                  <c:v>0.1325995971218599</c:v>
                </c:pt>
                <c:pt idx="342">
                  <c:v>0.13321582457636125</c:v>
                </c:pt>
                <c:pt idx="343">
                  <c:v>0.13383233728148189</c:v>
                </c:pt>
                <c:pt idx="344">
                  <c:v>0.13444936483254294</c:v>
                </c:pt>
                <c:pt idx="345">
                  <c:v>0.13506655357275718</c:v>
                </c:pt>
                <c:pt idx="346">
                  <c:v>0.13568749163397115</c:v>
                </c:pt>
                <c:pt idx="347">
                  <c:v>0.1363086010147101</c:v>
                </c:pt>
                <c:pt idx="348">
                  <c:v>0.13693139481839728</c:v>
                </c:pt>
                <c:pt idx="349">
                  <c:v>0.13755524690701854</c:v>
                </c:pt>
                <c:pt idx="350">
                  <c:v>0.13817909899563979</c:v>
                </c:pt>
                <c:pt idx="351">
                  <c:v>0.13880295108426105</c:v>
                </c:pt>
                <c:pt idx="352">
                  <c:v>0.13943042515669593</c:v>
                </c:pt>
                <c:pt idx="353">
                  <c:v>0.14005959705817084</c:v>
                </c:pt>
                <c:pt idx="354">
                  <c:v>0.14068905421026501</c:v>
                </c:pt>
                <c:pt idx="355">
                  <c:v>0.14131851136235921</c:v>
                </c:pt>
                <c:pt idx="356">
                  <c:v>0.14194979796264048</c:v>
                </c:pt>
                <c:pt idx="357">
                  <c:v>0.14258393538348238</c:v>
                </c:pt>
                <c:pt idx="358">
                  <c:v>0.14321807280432428</c:v>
                </c:pt>
                <c:pt idx="359">
                  <c:v>0.14385249547578544</c:v>
                </c:pt>
                <c:pt idx="360">
                  <c:v>0.14448768575796961</c:v>
                </c:pt>
                <c:pt idx="361">
                  <c:v>0.14512287604015381</c:v>
                </c:pt>
                <c:pt idx="362">
                  <c:v>0.14575835157295725</c:v>
                </c:pt>
                <c:pt idx="363">
                  <c:v>0.14639382710576068</c:v>
                </c:pt>
                <c:pt idx="364">
                  <c:v>0.14702930263856412</c:v>
                </c:pt>
                <c:pt idx="365">
                  <c:v>0.14766477817136756</c:v>
                </c:pt>
                <c:pt idx="366">
                  <c:v>0.14830219326444777</c:v>
                </c:pt>
                <c:pt idx="367">
                  <c:v>0.14894271973065801</c:v>
                </c:pt>
                <c:pt idx="368">
                  <c:v>0.14958570365413129</c:v>
                </c:pt>
                <c:pt idx="369">
                  <c:v>0.15022897282822387</c:v>
                </c:pt>
                <c:pt idx="370">
                  <c:v>0.1508741203012425</c:v>
                </c:pt>
                <c:pt idx="371">
                  <c:v>0.15151926777426117</c:v>
                </c:pt>
                <c:pt idx="372">
                  <c:v>0.15216441524727983</c:v>
                </c:pt>
                <c:pt idx="373">
                  <c:v>0.1528095627202985</c:v>
                </c:pt>
                <c:pt idx="374">
                  <c:v>0.15345471019331716</c:v>
                </c:pt>
                <c:pt idx="375">
                  <c:v>0.15409985766633583</c:v>
                </c:pt>
                <c:pt idx="376">
                  <c:v>0.15474500513935449</c:v>
                </c:pt>
                <c:pt idx="377">
                  <c:v>0.15539015261237316</c:v>
                </c:pt>
                <c:pt idx="378">
                  <c:v>0.15604051215242692</c:v>
                </c:pt>
                <c:pt idx="379">
                  <c:v>0.15669239498180057</c:v>
                </c:pt>
                <c:pt idx="380">
                  <c:v>0.15734660935301822</c:v>
                </c:pt>
                <c:pt idx="381">
                  <c:v>0.15800082372423588</c:v>
                </c:pt>
                <c:pt idx="382">
                  <c:v>0.1586575074546063</c:v>
                </c:pt>
                <c:pt idx="383">
                  <c:v>0.15932167901665845</c:v>
                </c:pt>
                <c:pt idx="384">
                  <c:v>0.15998604600153229</c:v>
                </c:pt>
                <c:pt idx="385">
                  <c:v>0.16065061056002222</c:v>
                </c:pt>
                <c:pt idx="386">
                  <c:v>0.16131517511851218</c:v>
                </c:pt>
                <c:pt idx="387">
                  <c:v>0.16198183837149585</c:v>
                </c:pt>
                <c:pt idx="388">
                  <c:v>0.16264894806425198</c:v>
                </c:pt>
                <c:pt idx="389">
                  <c:v>0.16331605775700814</c:v>
                </c:pt>
                <c:pt idx="390">
                  <c:v>0.16398316744976427</c:v>
                </c:pt>
                <c:pt idx="391">
                  <c:v>0.16465027714252042</c:v>
                </c:pt>
                <c:pt idx="392">
                  <c:v>0.16531976851742619</c:v>
                </c:pt>
                <c:pt idx="393">
                  <c:v>0.16599325630797007</c:v>
                </c:pt>
                <c:pt idx="394">
                  <c:v>0.16666674409851392</c:v>
                </c:pt>
                <c:pt idx="395">
                  <c:v>0.16734051713967707</c:v>
                </c:pt>
                <c:pt idx="396">
                  <c:v>0.16801429018084024</c:v>
                </c:pt>
                <c:pt idx="397">
                  <c:v>0.16869008518707457</c:v>
                </c:pt>
                <c:pt idx="398">
                  <c:v>0.16936588019330887</c:v>
                </c:pt>
                <c:pt idx="399">
                  <c:v>0.17004167519954319</c:v>
                </c:pt>
                <c:pt idx="400">
                  <c:v>0.17071879120856887</c:v>
                </c:pt>
                <c:pt idx="401">
                  <c:v>0.17139952920140814</c:v>
                </c:pt>
                <c:pt idx="402">
                  <c:v>0.17208424743969636</c:v>
                </c:pt>
                <c:pt idx="403">
                  <c:v>0.17276896567798461</c:v>
                </c:pt>
                <c:pt idx="404">
                  <c:v>0.17345368391627283</c:v>
                </c:pt>
                <c:pt idx="405">
                  <c:v>0.17414213811886142</c:v>
                </c:pt>
                <c:pt idx="406">
                  <c:v>0.17483059232144998</c:v>
                </c:pt>
                <c:pt idx="407">
                  <c:v>0.17552017681692067</c:v>
                </c:pt>
                <c:pt idx="408">
                  <c:v>0.17621193821863609</c:v>
                </c:pt>
                <c:pt idx="409">
                  <c:v>0.17690535794059165</c:v>
                </c:pt>
                <c:pt idx="410">
                  <c:v>0.17760042636615223</c:v>
                </c:pt>
                <c:pt idx="411">
                  <c:v>0.17829549479171278</c:v>
                </c:pt>
                <c:pt idx="412">
                  <c:v>0.17899056321727333</c:v>
                </c:pt>
                <c:pt idx="413">
                  <c:v>0.17968563164283388</c:v>
                </c:pt>
                <c:pt idx="414">
                  <c:v>0.18038070006839443</c:v>
                </c:pt>
                <c:pt idx="415">
                  <c:v>0.18107576849395499</c:v>
                </c:pt>
                <c:pt idx="416">
                  <c:v>0.18177417988737807</c:v>
                </c:pt>
                <c:pt idx="417">
                  <c:v>0.18247259128080112</c:v>
                </c:pt>
                <c:pt idx="418">
                  <c:v>0.18317860490348675</c:v>
                </c:pt>
                <c:pt idx="419">
                  <c:v>0.18388490377679167</c:v>
                </c:pt>
                <c:pt idx="420">
                  <c:v>0.18459149313990864</c:v>
                </c:pt>
                <c:pt idx="421">
                  <c:v>0.18529892230609565</c:v>
                </c:pt>
                <c:pt idx="422">
                  <c:v>0.18600635147228267</c:v>
                </c:pt>
                <c:pt idx="423">
                  <c:v>0.18671378063846972</c:v>
                </c:pt>
                <c:pt idx="424">
                  <c:v>0.18742120980465674</c:v>
                </c:pt>
                <c:pt idx="425">
                  <c:v>0.18813255961136846</c:v>
                </c:pt>
                <c:pt idx="426">
                  <c:v>0.1888463668753432</c:v>
                </c:pt>
                <c:pt idx="427">
                  <c:v>0.18956017413931794</c:v>
                </c:pt>
                <c:pt idx="428">
                  <c:v>0.19027398140329269</c:v>
                </c:pt>
                <c:pt idx="429">
                  <c:v>0.19098778866726743</c:v>
                </c:pt>
                <c:pt idx="430">
                  <c:v>0.19170159593124217</c:v>
                </c:pt>
                <c:pt idx="431">
                  <c:v>0.1924156884458362</c:v>
                </c:pt>
                <c:pt idx="432">
                  <c:v>0.19313084999196167</c:v>
                </c:pt>
                <c:pt idx="433">
                  <c:v>0.19384601153808712</c:v>
                </c:pt>
                <c:pt idx="434">
                  <c:v>0.19456566946516859</c:v>
                </c:pt>
                <c:pt idx="435">
                  <c:v>0.19528796446900537</c:v>
                </c:pt>
                <c:pt idx="436">
                  <c:v>0.19601300218072448</c:v>
                </c:pt>
                <c:pt idx="437">
                  <c:v>0.19673803989244359</c:v>
                </c:pt>
                <c:pt idx="438">
                  <c:v>0.19746307760416271</c:v>
                </c:pt>
                <c:pt idx="439">
                  <c:v>0.19818811531588182</c:v>
                </c:pt>
                <c:pt idx="440">
                  <c:v>0.19891486702683009</c:v>
                </c:pt>
                <c:pt idx="441">
                  <c:v>0.19964359157741451</c:v>
                </c:pt>
                <c:pt idx="442">
                  <c:v>0.20037231612799894</c:v>
                </c:pt>
                <c:pt idx="443">
                  <c:v>0.20110104067858336</c:v>
                </c:pt>
                <c:pt idx="444">
                  <c:v>0.20182976522916779</c:v>
                </c:pt>
                <c:pt idx="445">
                  <c:v>0.20255882415580653</c:v>
                </c:pt>
                <c:pt idx="446">
                  <c:v>0.2032915942474641</c:v>
                </c:pt>
                <c:pt idx="447">
                  <c:v>0.20402436433912163</c:v>
                </c:pt>
                <c:pt idx="448">
                  <c:v>0.2047571344307792</c:v>
                </c:pt>
                <c:pt idx="449">
                  <c:v>0.20549018977305603</c:v>
                </c:pt>
                <c:pt idx="450">
                  <c:v>0.20622324511533285</c:v>
                </c:pt>
                <c:pt idx="451">
                  <c:v>0.20695630045760971</c:v>
                </c:pt>
                <c:pt idx="452">
                  <c:v>0.20768935579988654</c:v>
                </c:pt>
                <c:pt idx="453">
                  <c:v>0.20842241114216337</c:v>
                </c:pt>
                <c:pt idx="454">
                  <c:v>0.20915575697425223</c:v>
                </c:pt>
                <c:pt idx="455">
                  <c:v>0.20988910280634113</c:v>
                </c:pt>
                <c:pt idx="456">
                  <c:v>0.21062409770889473</c:v>
                </c:pt>
                <c:pt idx="457">
                  <c:v>0.21135909261144831</c:v>
                </c:pt>
                <c:pt idx="458">
                  <c:v>0.21209408751400191</c:v>
                </c:pt>
                <c:pt idx="459">
                  <c:v>0.21282947541299332</c:v>
                </c:pt>
                <c:pt idx="460">
                  <c:v>0.21356486331198474</c:v>
                </c:pt>
                <c:pt idx="461">
                  <c:v>0.21430025121097612</c:v>
                </c:pt>
                <c:pt idx="462">
                  <c:v>0.21503563910996754</c:v>
                </c:pt>
                <c:pt idx="463">
                  <c:v>0.21577102700895895</c:v>
                </c:pt>
                <c:pt idx="464">
                  <c:v>0.21650641490795036</c:v>
                </c:pt>
                <c:pt idx="465">
                  <c:v>0.21724180280694175</c:v>
                </c:pt>
                <c:pt idx="466">
                  <c:v>0.21797719070593316</c:v>
                </c:pt>
                <c:pt idx="467">
                  <c:v>0.21871257860492457</c:v>
                </c:pt>
                <c:pt idx="468">
                  <c:v>0.21944864253900959</c:v>
                </c:pt>
                <c:pt idx="469">
                  <c:v>0.22018470647309463</c:v>
                </c:pt>
                <c:pt idx="470">
                  <c:v>0.22092743375558666</c:v>
                </c:pt>
                <c:pt idx="471">
                  <c:v>0.22167016103807868</c:v>
                </c:pt>
                <c:pt idx="472">
                  <c:v>0.22241288832057071</c:v>
                </c:pt>
                <c:pt idx="473">
                  <c:v>0.22315561560306277</c:v>
                </c:pt>
                <c:pt idx="474">
                  <c:v>0.2238983428855548</c:v>
                </c:pt>
                <c:pt idx="475">
                  <c:v>0.22464107016804682</c:v>
                </c:pt>
                <c:pt idx="476">
                  <c:v>0.22538379745053885</c:v>
                </c:pt>
                <c:pt idx="477">
                  <c:v>0.22612749346990002</c:v>
                </c:pt>
                <c:pt idx="478">
                  <c:v>0.22687382656601654</c:v>
                </c:pt>
                <c:pt idx="479">
                  <c:v>0.22762015966213306</c:v>
                </c:pt>
                <c:pt idx="480">
                  <c:v>0.22836649275824958</c:v>
                </c:pt>
                <c:pt idx="481">
                  <c:v>0.22911311110498536</c:v>
                </c:pt>
                <c:pt idx="482">
                  <c:v>0.22985972945172117</c:v>
                </c:pt>
                <c:pt idx="483">
                  <c:v>0.23060634779845698</c:v>
                </c:pt>
                <c:pt idx="484">
                  <c:v>0.23135296614519277</c:v>
                </c:pt>
                <c:pt idx="485">
                  <c:v>0.23210292745979108</c:v>
                </c:pt>
                <c:pt idx="486">
                  <c:v>0.23285622532512304</c:v>
                </c:pt>
                <c:pt idx="487">
                  <c:v>0.23361018305535947</c:v>
                </c:pt>
                <c:pt idx="488">
                  <c:v>0.23436414078559589</c:v>
                </c:pt>
                <c:pt idx="489">
                  <c:v>0.23511849151227013</c:v>
                </c:pt>
                <c:pt idx="490">
                  <c:v>0.23587284223894436</c:v>
                </c:pt>
                <c:pt idx="491">
                  <c:v>0.23662832325850069</c:v>
                </c:pt>
                <c:pt idx="492">
                  <c:v>0.23738760080159074</c:v>
                </c:pt>
                <c:pt idx="493">
                  <c:v>0.23814687834468076</c:v>
                </c:pt>
                <c:pt idx="494">
                  <c:v>0.23890902271264414</c:v>
                </c:pt>
                <c:pt idx="495">
                  <c:v>0.23967116708060748</c:v>
                </c:pt>
                <c:pt idx="496">
                  <c:v>0.24043331144857083</c:v>
                </c:pt>
                <c:pt idx="497">
                  <c:v>0.24119545581653418</c:v>
                </c:pt>
                <c:pt idx="498">
                  <c:v>0.24195760018449752</c:v>
                </c:pt>
                <c:pt idx="499">
                  <c:v>0.24271974455246087</c:v>
                </c:pt>
                <c:pt idx="500">
                  <c:v>0.24348188892042422</c:v>
                </c:pt>
                <c:pt idx="501">
                  <c:v>0.24424403328838756</c:v>
                </c:pt>
                <c:pt idx="502">
                  <c:v>0.24500827635084463</c:v>
                </c:pt>
                <c:pt idx="503">
                  <c:v>0.24577251941330167</c:v>
                </c:pt>
                <c:pt idx="504">
                  <c:v>0.24653676247575873</c:v>
                </c:pt>
                <c:pt idx="505">
                  <c:v>0.24730100553821577</c:v>
                </c:pt>
                <c:pt idx="506">
                  <c:v>0.24806524860067283</c:v>
                </c:pt>
                <c:pt idx="507">
                  <c:v>0.24882949166312987</c:v>
                </c:pt>
                <c:pt idx="508">
                  <c:v>0.24960012377095522</c:v>
                </c:pt>
                <c:pt idx="509">
                  <c:v>0.25037349858666297</c:v>
                </c:pt>
                <c:pt idx="510">
                  <c:v>0.25114687340237069</c:v>
                </c:pt>
                <c:pt idx="511">
                  <c:v>0.2519202482180784</c:v>
                </c:pt>
                <c:pt idx="512">
                  <c:v>0.25269362303378612</c:v>
                </c:pt>
                <c:pt idx="513">
                  <c:v>0.25346699784949384</c:v>
                </c:pt>
                <c:pt idx="514">
                  <c:v>0.25424225096412767</c:v>
                </c:pt>
                <c:pt idx="515">
                  <c:v>0.25501750407876145</c:v>
                </c:pt>
                <c:pt idx="516">
                  <c:v>0.25579388748627735</c:v>
                </c:pt>
                <c:pt idx="517">
                  <c:v>0.25657218911840091</c:v>
                </c:pt>
                <c:pt idx="518">
                  <c:v>0.25735236904945052</c:v>
                </c:pt>
                <c:pt idx="519">
                  <c:v>0.25813541580537347</c:v>
                </c:pt>
                <c:pt idx="520">
                  <c:v>0.25891846256129641</c:v>
                </c:pt>
                <c:pt idx="521">
                  <c:v>0.25970203911609535</c:v>
                </c:pt>
                <c:pt idx="522">
                  <c:v>0.26048718456651199</c:v>
                </c:pt>
                <c:pt idx="523">
                  <c:v>0.26127583638590784</c:v>
                </c:pt>
                <c:pt idx="524">
                  <c:v>0.26206448820530365</c:v>
                </c:pt>
                <c:pt idx="525">
                  <c:v>0.26285314002469951</c:v>
                </c:pt>
                <c:pt idx="526">
                  <c:v>0.26364578825973345</c:v>
                </c:pt>
                <c:pt idx="527">
                  <c:v>0.26443843649476739</c:v>
                </c:pt>
                <c:pt idx="528">
                  <c:v>0.26523108472980139</c:v>
                </c:pt>
                <c:pt idx="529">
                  <c:v>0.26602373296483534</c:v>
                </c:pt>
                <c:pt idx="530">
                  <c:v>0.26681638119986928</c:v>
                </c:pt>
                <c:pt idx="531">
                  <c:v>0.26760902943490322</c:v>
                </c:pt>
                <c:pt idx="532">
                  <c:v>0.26840167766993717</c:v>
                </c:pt>
                <c:pt idx="533">
                  <c:v>0.26919432590497111</c:v>
                </c:pt>
                <c:pt idx="534">
                  <c:v>0.26998697414000511</c:v>
                </c:pt>
                <c:pt idx="535">
                  <c:v>0.27077962237503905</c:v>
                </c:pt>
                <c:pt idx="536">
                  <c:v>0.271572270610073</c:v>
                </c:pt>
                <c:pt idx="537">
                  <c:v>0.27236626256312102</c:v>
                </c:pt>
                <c:pt idx="538">
                  <c:v>0.27316025451616904</c:v>
                </c:pt>
                <c:pt idx="539">
                  <c:v>0.27395453171983636</c:v>
                </c:pt>
                <c:pt idx="540">
                  <c:v>0.27474880892350367</c:v>
                </c:pt>
                <c:pt idx="541">
                  <c:v>0.27554347912360877</c:v>
                </c:pt>
                <c:pt idx="542">
                  <c:v>0.27633814932371387</c:v>
                </c:pt>
                <c:pt idx="543">
                  <c:v>0.27713281952381902</c:v>
                </c:pt>
                <c:pt idx="544">
                  <c:v>0.27792748972392411</c:v>
                </c:pt>
                <c:pt idx="545">
                  <c:v>0.27872215992402921</c:v>
                </c:pt>
                <c:pt idx="546">
                  <c:v>0.27951683012413436</c:v>
                </c:pt>
                <c:pt idx="547">
                  <c:v>0.28031150032423946</c:v>
                </c:pt>
                <c:pt idx="548">
                  <c:v>0.28110617052434456</c:v>
                </c:pt>
                <c:pt idx="549">
                  <c:v>0.28190084072444971</c:v>
                </c:pt>
                <c:pt idx="550">
                  <c:v>0.2826955109245548</c:v>
                </c:pt>
                <c:pt idx="551">
                  <c:v>0.28349018112465996</c:v>
                </c:pt>
                <c:pt idx="552">
                  <c:v>0.28428485132476505</c:v>
                </c:pt>
                <c:pt idx="553">
                  <c:v>0.28507952152487015</c:v>
                </c:pt>
                <c:pt idx="554">
                  <c:v>0.2858741917249753</c:v>
                </c:pt>
                <c:pt idx="555">
                  <c:v>0.2866688619250804</c:v>
                </c:pt>
                <c:pt idx="556">
                  <c:v>0.28746353212518549</c:v>
                </c:pt>
                <c:pt idx="557">
                  <c:v>0.28825820232529065</c:v>
                </c:pt>
                <c:pt idx="558">
                  <c:v>0.28905287252539574</c:v>
                </c:pt>
                <c:pt idx="559">
                  <c:v>0.2898475427255009</c:v>
                </c:pt>
                <c:pt idx="560">
                  <c:v>0.29064221292560599</c:v>
                </c:pt>
                <c:pt idx="561">
                  <c:v>0.29143688312571109</c:v>
                </c:pt>
                <c:pt idx="562">
                  <c:v>0.29223155332581624</c:v>
                </c:pt>
                <c:pt idx="563">
                  <c:v>0.29302622352592134</c:v>
                </c:pt>
                <c:pt idx="564">
                  <c:v>0.29382221472881781</c:v>
                </c:pt>
                <c:pt idx="565">
                  <c:v>0.29461820593171428</c:v>
                </c:pt>
                <c:pt idx="566">
                  <c:v>0.29541780294823516</c:v>
                </c:pt>
                <c:pt idx="567">
                  <c:v>0.29622139638039419</c:v>
                </c:pt>
                <c:pt idx="568">
                  <c:v>0.29702498981255326</c:v>
                </c:pt>
                <c:pt idx="569">
                  <c:v>0.29782858324471229</c:v>
                </c:pt>
                <c:pt idx="570">
                  <c:v>0.29863217667687131</c:v>
                </c:pt>
                <c:pt idx="571">
                  <c:v>0.29943577010903033</c:v>
                </c:pt>
                <c:pt idx="572">
                  <c:v>0.30023964879180864</c:v>
                </c:pt>
                <c:pt idx="573">
                  <c:v>0.30104352747458696</c:v>
                </c:pt>
                <c:pt idx="574">
                  <c:v>0.30184740615736527</c:v>
                </c:pt>
                <c:pt idx="575">
                  <c:v>0.30265128484014364</c:v>
                </c:pt>
                <c:pt idx="576">
                  <c:v>0.30345516352292196</c:v>
                </c:pt>
                <c:pt idx="577">
                  <c:v>0.30425904220570027</c:v>
                </c:pt>
                <c:pt idx="578">
                  <c:v>0.30506292088847858</c:v>
                </c:pt>
                <c:pt idx="579">
                  <c:v>0.3058667995712569</c:v>
                </c:pt>
                <c:pt idx="580">
                  <c:v>0.30667067825403521</c:v>
                </c:pt>
                <c:pt idx="581">
                  <c:v>0.30747455693681353</c:v>
                </c:pt>
                <c:pt idx="582">
                  <c:v>0.30827843561959184</c:v>
                </c:pt>
                <c:pt idx="583">
                  <c:v>0.30908260479218219</c:v>
                </c:pt>
                <c:pt idx="584">
                  <c:v>0.30988954119220374</c:v>
                </c:pt>
                <c:pt idx="585">
                  <c:v>0.31069739720365935</c:v>
                </c:pt>
                <c:pt idx="586">
                  <c:v>0.31151280549202709</c:v>
                </c:pt>
                <c:pt idx="587">
                  <c:v>0.31232837808009178</c:v>
                </c:pt>
                <c:pt idx="588">
                  <c:v>0.31314395066815653</c:v>
                </c:pt>
                <c:pt idx="589">
                  <c:v>0.31395952325622123</c:v>
                </c:pt>
                <c:pt idx="590">
                  <c:v>0.31477509584428592</c:v>
                </c:pt>
                <c:pt idx="591">
                  <c:v>0.31559066843235062</c:v>
                </c:pt>
                <c:pt idx="592">
                  <c:v>0.31640624102041537</c:v>
                </c:pt>
                <c:pt idx="593">
                  <c:v>0.31722181360848006</c:v>
                </c:pt>
                <c:pt idx="594">
                  <c:v>0.31803738619654476</c:v>
                </c:pt>
                <c:pt idx="595">
                  <c:v>0.31885295878460945</c:v>
                </c:pt>
                <c:pt idx="596">
                  <c:v>0.3196781328517852</c:v>
                </c:pt>
                <c:pt idx="597">
                  <c:v>0.3205033069189609</c:v>
                </c:pt>
                <c:pt idx="598">
                  <c:v>0.32132848098613664</c:v>
                </c:pt>
                <c:pt idx="599">
                  <c:v>0.32215365505331234</c:v>
                </c:pt>
                <c:pt idx="600">
                  <c:v>0.32297940486091936</c:v>
                </c:pt>
                <c:pt idx="601">
                  <c:v>0.32380570922097718</c:v>
                </c:pt>
                <c:pt idx="602">
                  <c:v>0.32463201358103499</c:v>
                </c:pt>
                <c:pt idx="603">
                  <c:v>0.32545831794109276</c:v>
                </c:pt>
                <c:pt idx="604">
                  <c:v>0.32628467142658557</c:v>
                </c:pt>
                <c:pt idx="605">
                  <c:v>0.32711131016269773</c:v>
                </c:pt>
                <c:pt idx="606">
                  <c:v>0.32793794889880984</c:v>
                </c:pt>
                <c:pt idx="607">
                  <c:v>0.32876458763492195</c:v>
                </c:pt>
                <c:pt idx="608">
                  <c:v>0.32959310466996017</c:v>
                </c:pt>
                <c:pt idx="609">
                  <c:v>0.33042162170499839</c:v>
                </c:pt>
                <c:pt idx="610">
                  <c:v>0.33125013874003667</c:v>
                </c:pt>
                <c:pt idx="611">
                  <c:v>0.33207865577507489</c:v>
                </c:pt>
                <c:pt idx="612">
                  <c:v>0.3329116234835397</c:v>
                </c:pt>
                <c:pt idx="613">
                  <c:v>0.33374459119200456</c:v>
                </c:pt>
                <c:pt idx="614">
                  <c:v>0.33457755890046936</c:v>
                </c:pt>
                <c:pt idx="615">
                  <c:v>0.33541052660893422</c:v>
                </c:pt>
                <c:pt idx="616">
                  <c:v>0.33624349431739903</c:v>
                </c:pt>
                <c:pt idx="617">
                  <c:v>0.33707646202586389</c:v>
                </c:pt>
                <c:pt idx="618">
                  <c:v>0.33790942973432869</c:v>
                </c:pt>
                <c:pt idx="619">
                  <c:v>0.33874239744279355</c:v>
                </c:pt>
                <c:pt idx="620">
                  <c:v>0.33957536515125836</c:v>
                </c:pt>
                <c:pt idx="621">
                  <c:v>0.34040833285972322</c:v>
                </c:pt>
                <c:pt idx="622">
                  <c:v>0.34124130056818802</c:v>
                </c:pt>
                <c:pt idx="623">
                  <c:v>0.34207426827665288</c:v>
                </c:pt>
                <c:pt idx="624">
                  <c:v>0.34290723598511769</c:v>
                </c:pt>
                <c:pt idx="625">
                  <c:v>0.34374851181395227</c:v>
                </c:pt>
                <c:pt idx="626">
                  <c:v>0.34458996726227914</c:v>
                </c:pt>
                <c:pt idx="627">
                  <c:v>0.34543334178560742</c:v>
                </c:pt>
                <c:pt idx="628">
                  <c:v>0.34627700155955499</c:v>
                </c:pt>
                <c:pt idx="629">
                  <c:v>0.34712091446514487</c:v>
                </c:pt>
                <c:pt idx="630">
                  <c:v>0.34796482737073481</c:v>
                </c:pt>
                <c:pt idx="631">
                  <c:v>0.34880874027632469</c:v>
                </c:pt>
                <c:pt idx="632">
                  <c:v>0.34965265318191463</c:v>
                </c:pt>
                <c:pt idx="633">
                  <c:v>0.35049656608750451</c:v>
                </c:pt>
                <c:pt idx="634">
                  <c:v>0.3513404789930944</c:v>
                </c:pt>
                <c:pt idx="635">
                  <c:v>0.35218439189868433</c:v>
                </c:pt>
                <c:pt idx="636">
                  <c:v>0.35302830480427422</c:v>
                </c:pt>
                <c:pt idx="637">
                  <c:v>0.35387221770986416</c:v>
                </c:pt>
                <c:pt idx="638">
                  <c:v>0.35471613061545404</c:v>
                </c:pt>
                <c:pt idx="639">
                  <c:v>0.35556004352104398</c:v>
                </c:pt>
                <c:pt idx="640">
                  <c:v>0.35640424167725315</c:v>
                </c:pt>
                <c:pt idx="641">
                  <c:v>0.35724843983346238</c:v>
                </c:pt>
                <c:pt idx="642">
                  <c:v>0.35809263798967156</c:v>
                </c:pt>
                <c:pt idx="643">
                  <c:v>0.35893683614588079</c:v>
                </c:pt>
                <c:pt idx="644">
                  <c:v>0.35978103430208996</c:v>
                </c:pt>
                <c:pt idx="645">
                  <c:v>0.36062523245829919</c:v>
                </c:pt>
                <c:pt idx="646">
                  <c:v>0.36146943061450837</c:v>
                </c:pt>
                <c:pt idx="647">
                  <c:v>0.36231362877071754</c:v>
                </c:pt>
                <c:pt idx="648">
                  <c:v>0.36315782692692677</c:v>
                </c:pt>
                <c:pt idx="649">
                  <c:v>0.36400202508313595</c:v>
                </c:pt>
                <c:pt idx="650">
                  <c:v>0.36484622323934518</c:v>
                </c:pt>
                <c:pt idx="651">
                  <c:v>0.36569042139555435</c:v>
                </c:pt>
                <c:pt idx="652">
                  <c:v>0.36653461955176359</c:v>
                </c:pt>
                <c:pt idx="653">
                  <c:v>0.36738053170720192</c:v>
                </c:pt>
                <c:pt idx="654">
                  <c:v>0.36822846582771146</c:v>
                </c:pt>
                <c:pt idx="655">
                  <c:v>0.36907639994822095</c:v>
                </c:pt>
                <c:pt idx="656">
                  <c:v>0.36992433406873049</c:v>
                </c:pt>
                <c:pt idx="657">
                  <c:v>0.37077626460487811</c:v>
                </c:pt>
                <c:pt idx="658">
                  <c:v>0.37162819514102574</c:v>
                </c:pt>
                <c:pt idx="659">
                  <c:v>0.37248012567717337</c:v>
                </c:pt>
                <c:pt idx="660">
                  <c:v>0.373332056213321</c:v>
                </c:pt>
                <c:pt idx="661">
                  <c:v>0.37418398674946868</c:v>
                </c:pt>
                <c:pt idx="662">
                  <c:v>0.3750359172856163</c:v>
                </c:pt>
                <c:pt idx="663">
                  <c:v>0.37588784782176393</c:v>
                </c:pt>
                <c:pt idx="664">
                  <c:v>0.37673977835791156</c:v>
                </c:pt>
                <c:pt idx="665">
                  <c:v>0.37759170889405919</c:v>
                </c:pt>
                <c:pt idx="666">
                  <c:v>0.37844363943020687</c:v>
                </c:pt>
                <c:pt idx="667">
                  <c:v>0.3792955699663545</c:v>
                </c:pt>
                <c:pt idx="668">
                  <c:v>0.38014750050250212</c:v>
                </c:pt>
                <c:pt idx="669">
                  <c:v>0.38099943103864975</c:v>
                </c:pt>
                <c:pt idx="670">
                  <c:v>0.38185136157479738</c:v>
                </c:pt>
                <c:pt idx="671">
                  <c:v>0.382703292110945</c:v>
                </c:pt>
                <c:pt idx="672">
                  <c:v>0.38355522264709269</c:v>
                </c:pt>
                <c:pt idx="673">
                  <c:v>0.38440715318324031</c:v>
                </c:pt>
                <c:pt idx="674">
                  <c:v>0.38525908371938794</c:v>
                </c:pt>
                <c:pt idx="675">
                  <c:v>0.38611101425553557</c:v>
                </c:pt>
                <c:pt idx="676">
                  <c:v>0.38696294479168319</c:v>
                </c:pt>
                <c:pt idx="677">
                  <c:v>0.38781487532783082</c:v>
                </c:pt>
                <c:pt idx="678">
                  <c:v>0.3886668058639785</c:v>
                </c:pt>
                <c:pt idx="679">
                  <c:v>0.38951873640012613</c:v>
                </c:pt>
                <c:pt idx="680">
                  <c:v>0.39037124267670503</c:v>
                </c:pt>
                <c:pt idx="681">
                  <c:v>0.39122374895328399</c:v>
                </c:pt>
                <c:pt idx="682">
                  <c:v>0.39207625522986295</c:v>
                </c:pt>
                <c:pt idx="683">
                  <c:v>0.39293177009825003</c:v>
                </c:pt>
                <c:pt idx="684">
                  <c:v>0.3937886274508135</c:v>
                </c:pt>
                <c:pt idx="685">
                  <c:v>0.39464548480337691</c:v>
                </c:pt>
                <c:pt idx="686">
                  <c:v>0.39550234215594032</c:v>
                </c:pt>
                <c:pt idx="687">
                  <c:v>0.39635919950850379</c:v>
                </c:pt>
                <c:pt idx="688">
                  <c:v>0.3972160568610672</c:v>
                </c:pt>
                <c:pt idx="689">
                  <c:v>0.39808115740523597</c:v>
                </c:pt>
                <c:pt idx="690">
                  <c:v>0.39894665094584253</c:v>
                </c:pt>
                <c:pt idx="691">
                  <c:v>0.39981214448644914</c:v>
                </c:pt>
                <c:pt idx="692">
                  <c:v>0.40067763802705575</c:v>
                </c:pt>
                <c:pt idx="693">
                  <c:v>0.40154313156766236</c:v>
                </c:pt>
                <c:pt idx="694">
                  <c:v>0.40240862510826897</c:v>
                </c:pt>
                <c:pt idx="695">
                  <c:v>0.40327411864887552</c:v>
                </c:pt>
                <c:pt idx="696">
                  <c:v>0.40413961218948213</c:v>
                </c:pt>
                <c:pt idx="697">
                  <c:v>0.40500510573008874</c:v>
                </c:pt>
                <c:pt idx="698">
                  <c:v>0.40587059927069535</c:v>
                </c:pt>
                <c:pt idx="699">
                  <c:v>0.40673609281130196</c:v>
                </c:pt>
                <c:pt idx="700">
                  <c:v>0.40760158635190857</c:v>
                </c:pt>
                <c:pt idx="701">
                  <c:v>0.40846707989251513</c:v>
                </c:pt>
                <c:pt idx="702">
                  <c:v>0.40933257343312174</c:v>
                </c:pt>
                <c:pt idx="703">
                  <c:v>0.41019806697372835</c:v>
                </c:pt>
                <c:pt idx="704">
                  <c:v>0.41106356051433496</c:v>
                </c:pt>
                <c:pt idx="705">
                  <c:v>0.41192905405494157</c:v>
                </c:pt>
                <c:pt idx="706">
                  <c:v>0.41279454759554812</c:v>
                </c:pt>
                <c:pt idx="707">
                  <c:v>0.41366004113615473</c:v>
                </c:pt>
                <c:pt idx="708">
                  <c:v>0.41452553467676134</c:v>
                </c:pt>
                <c:pt idx="709">
                  <c:v>0.41539102821736795</c:v>
                </c:pt>
                <c:pt idx="710">
                  <c:v>0.41625652175797456</c:v>
                </c:pt>
                <c:pt idx="711">
                  <c:v>0.41712201529858117</c:v>
                </c:pt>
                <c:pt idx="712">
                  <c:v>0.41798750883918773</c:v>
                </c:pt>
                <c:pt idx="713">
                  <c:v>0.41885300237979434</c:v>
                </c:pt>
                <c:pt idx="714">
                  <c:v>0.41971849592040095</c:v>
                </c:pt>
                <c:pt idx="715">
                  <c:v>0.42058398946100756</c:v>
                </c:pt>
                <c:pt idx="716">
                  <c:v>0.42144948300161417</c:v>
                </c:pt>
                <c:pt idx="717">
                  <c:v>0.42231497654222072</c:v>
                </c:pt>
                <c:pt idx="718">
                  <c:v>0.42318047008282733</c:v>
                </c:pt>
                <c:pt idx="719">
                  <c:v>0.42404596362343394</c:v>
                </c:pt>
                <c:pt idx="720">
                  <c:v>0.42491145716404055</c:v>
                </c:pt>
                <c:pt idx="721">
                  <c:v>0.42577695070464716</c:v>
                </c:pt>
                <c:pt idx="722">
                  <c:v>0.42664244424525377</c:v>
                </c:pt>
                <c:pt idx="723">
                  <c:v>0.42750793778586033</c:v>
                </c:pt>
                <c:pt idx="724">
                  <c:v>0.42837343132646694</c:v>
                </c:pt>
                <c:pt idx="725">
                  <c:v>0.42923892486707355</c:v>
                </c:pt>
                <c:pt idx="726">
                  <c:v>0.43010441840768016</c:v>
                </c:pt>
                <c:pt idx="727">
                  <c:v>0.43097725133178733</c:v>
                </c:pt>
                <c:pt idx="728">
                  <c:v>0.4318500842558945</c:v>
                </c:pt>
                <c:pt idx="729">
                  <c:v>0.43272291718000166</c:v>
                </c:pt>
                <c:pt idx="730">
                  <c:v>0.43359575010410883</c:v>
                </c:pt>
                <c:pt idx="731">
                  <c:v>0.434468583028216</c:v>
                </c:pt>
                <c:pt idx="732">
                  <c:v>0.43534141595232317</c:v>
                </c:pt>
                <c:pt idx="733">
                  <c:v>0.43621424887643034</c:v>
                </c:pt>
                <c:pt idx="734">
                  <c:v>0.43708708180053751</c:v>
                </c:pt>
                <c:pt idx="735">
                  <c:v>0.43795991472464468</c:v>
                </c:pt>
                <c:pt idx="736">
                  <c:v>0.43883274764875185</c:v>
                </c:pt>
                <c:pt idx="737">
                  <c:v>0.43970558057285902</c:v>
                </c:pt>
                <c:pt idx="738">
                  <c:v>0.44057841349696619</c:v>
                </c:pt>
                <c:pt idx="739">
                  <c:v>0.44145124642107342</c:v>
                </c:pt>
                <c:pt idx="740">
                  <c:v>0.44232407934518059</c:v>
                </c:pt>
                <c:pt idx="741">
                  <c:v>0.44319691226928776</c:v>
                </c:pt>
                <c:pt idx="742">
                  <c:v>0.44406974519339493</c:v>
                </c:pt>
                <c:pt idx="743">
                  <c:v>0.4449425781175021</c:v>
                </c:pt>
                <c:pt idx="744">
                  <c:v>0.4458159867820406</c:v>
                </c:pt>
                <c:pt idx="745">
                  <c:v>0.44668939544657915</c:v>
                </c:pt>
                <c:pt idx="746">
                  <c:v>0.44756280411111765</c:v>
                </c:pt>
                <c:pt idx="747">
                  <c:v>0.44843660577209399</c:v>
                </c:pt>
                <c:pt idx="748">
                  <c:v>0.44931040743307032</c:v>
                </c:pt>
                <c:pt idx="749">
                  <c:v>0.45018420909404666</c:v>
                </c:pt>
                <c:pt idx="750">
                  <c:v>0.451058010755023</c:v>
                </c:pt>
                <c:pt idx="751">
                  <c:v>0.45193181241599933</c:v>
                </c:pt>
                <c:pt idx="752">
                  <c:v>0.45280561407697567</c:v>
                </c:pt>
                <c:pt idx="753">
                  <c:v>0.45367941573795201</c:v>
                </c:pt>
                <c:pt idx="754">
                  <c:v>0.45455321739892834</c:v>
                </c:pt>
                <c:pt idx="755">
                  <c:v>0.45542701905990468</c:v>
                </c:pt>
                <c:pt idx="756">
                  <c:v>0.45630082072088102</c:v>
                </c:pt>
                <c:pt idx="757">
                  <c:v>0.45717925870846116</c:v>
                </c:pt>
                <c:pt idx="758">
                  <c:v>0.45806198360149142</c:v>
                </c:pt>
                <c:pt idx="759">
                  <c:v>0.45894538710843846</c:v>
                </c:pt>
                <c:pt idx="760">
                  <c:v>0.45982879061538556</c:v>
                </c:pt>
                <c:pt idx="761">
                  <c:v>0.46071502224425481</c:v>
                </c:pt>
                <c:pt idx="762">
                  <c:v>0.4616072722538333</c:v>
                </c:pt>
                <c:pt idx="763">
                  <c:v>0.46249952226341184</c:v>
                </c:pt>
                <c:pt idx="764">
                  <c:v>0.46339177227299033</c:v>
                </c:pt>
                <c:pt idx="765">
                  <c:v>0.46428402228256888</c:v>
                </c:pt>
                <c:pt idx="766">
                  <c:v>0.46517627229214736</c:v>
                </c:pt>
                <c:pt idx="767">
                  <c:v>0.46606852230172591</c:v>
                </c:pt>
                <c:pt idx="768">
                  <c:v>0.4669607723113044</c:v>
                </c:pt>
                <c:pt idx="769">
                  <c:v>0.46785302232088294</c:v>
                </c:pt>
                <c:pt idx="770">
                  <c:v>0.46874527233046143</c:v>
                </c:pt>
                <c:pt idx="771">
                  <c:v>0.46963752234003997</c:v>
                </c:pt>
                <c:pt idx="772">
                  <c:v>0.47052977234961846</c:v>
                </c:pt>
                <c:pt idx="773">
                  <c:v>0.471422022359197</c:v>
                </c:pt>
                <c:pt idx="774">
                  <c:v>0.47231427236877549</c:v>
                </c:pt>
                <c:pt idx="775">
                  <c:v>0.47320652237835403</c:v>
                </c:pt>
                <c:pt idx="776">
                  <c:v>0.47409877238793252</c:v>
                </c:pt>
                <c:pt idx="777">
                  <c:v>0.47499102239751106</c:v>
                </c:pt>
                <c:pt idx="778">
                  <c:v>0.47588327240708955</c:v>
                </c:pt>
                <c:pt idx="779">
                  <c:v>0.4767755224166681</c:v>
                </c:pt>
                <c:pt idx="780">
                  <c:v>0.47766777242624658</c:v>
                </c:pt>
                <c:pt idx="781">
                  <c:v>0.47856002243582513</c:v>
                </c:pt>
                <c:pt idx="782">
                  <c:v>0.47945227244540362</c:v>
                </c:pt>
                <c:pt idx="783">
                  <c:v>0.48034452245498216</c:v>
                </c:pt>
                <c:pt idx="784">
                  <c:v>0.48123677246456065</c:v>
                </c:pt>
                <c:pt idx="785">
                  <c:v>0.48212902247413919</c:v>
                </c:pt>
                <c:pt idx="786">
                  <c:v>0.48302127248371768</c:v>
                </c:pt>
                <c:pt idx="787">
                  <c:v>0.48391352249329622</c:v>
                </c:pt>
                <c:pt idx="788">
                  <c:v>0.48480577250287471</c:v>
                </c:pt>
                <c:pt idx="789">
                  <c:v>0.48569802251245325</c:v>
                </c:pt>
                <c:pt idx="790">
                  <c:v>0.48659027252203174</c:v>
                </c:pt>
                <c:pt idx="791">
                  <c:v>0.48748252253161029</c:v>
                </c:pt>
                <c:pt idx="792">
                  <c:v>0.48837477254118877</c:v>
                </c:pt>
                <c:pt idx="793">
                  <c:v>0.48926702255076732</c:v>
                </c:pt>
                <c:pt idx="794">
                  <c:v>0.4901592725603458</c:v>
                </c:pt>
                <c:pt idx="795">
                  <c:v>0.49105152256992435</c:v>
                </c:pt>
                <c:pt idx="796">
                  <c:v>0.49194377257950284</c:v>
                </c:pt>
                <c:pt idx="797">
                  <c:v>0.49283602258908138</c:v>
                </c:pt>
                <c:pt idx="798">
                  <c:v>0.49372827259865987</c:v>
                </c:pt>
                <c:pt idx="799">
                  <c:v>0.49462052260823841</c:v>
                </c:pt>
                <c:pt idx="800">
                  <c:v>0.4955127726178169</c:v>
                </c:pt>
                <c:pt idx="801">
                  <c:v>0.49640502262739544</c:v>
                </c:pt>
                <c:pt idx="802">
                  <c:v>0.49729727263697393</c:v>
                </c:pt>
                <c:pt idx="803">
                  <c:v>0.49818952264655247</c:v>
                </c:pt>
                <c:pt idx="804">
                  <c:v>0.49908177265613096</c:v>
                </c:pt>
                <c:pt idx="805">
                  <c:v>0.49997402266570951</c:v>
                </c:pt>
                <c:pt idx="806">
                  <c:v>0.50086627267528805</c:v>
                </c:pt>
                <c:pt idx="807">
                  <c:v>0.50175852268486654</c:v>
                </c:pt>
                <c:pt idx="808">
                  <c:v>0.50265077269444502</c:v>
                </c:pt>
                <c:pt idx="809">
                  <c:v>0.50354302270402351</c:v>
                </c:pt>
                <c:pt idx="810">
                  <c:v>0.50443527271360211</c:v>
                </c:pt>
                <c:pt idx="811">
                  <c:v>0.5053275227231806</c:v>
                </c:pt>
                <c:pt idx="812">
                  <c:v>0.50621977273275909</c:v>
                </c:pt>
                <c:pt idx="813">
                  <c:v>0.50711202274233758</c:v>
                </c:pt>
                <c:pt idx="814">
                  <c:v>0.50800427275191617</c:v>
                </c:pt>
                <c:pt idx="815">
                  <c:v>0.50889652276149466</c:v>
                </c:pt>
                <c:pt idx="816">
                  <c:v>0.50978877277107315</c:v>
                </c:pt>
                <c:pt idx="817">
                  <c:v>0.51068102278065164</c:v>
                </c:pt>
                <c:pt idx="818">
                  <c:v>0.51157327279023024</c:v>
                </c:pt>
                <c:pt idx="819">
                  <c:v>0.51246552279980873</c:v>
                </c:pt>
                <c:pt idx="820">
                  <c:v>0.51335777280938721</c:v>
                </c:pt>
                <c:pt idx="821">
                  <c:v>0.5142500228189657</c:v>
                </c:pt>
                <c:pt idx="822">
                  <c:v>0.51514227282854419</c:v>
                </c:pt>
                <c:pt idx="823">
                  <c:v>0.51603452283812279</c:v>
                </c:pt>
                <c:pt idx="824">
                  <c:v>0.51692677284770128</c:v>
                </c:pt>
                <c:pt idx="825">
                  <c:v>0.51781902285727976</c:v>
                </c:pt>
                <c:pt idx="826">
                  <c:v>0.51871127286685825</c:v>
                </c:pt>
                <c:pt idx="827">
                  <c:v>0.51960352287643685</c:v>
                </c:pt>
                <c:pt idx="828">
                  <c:v>0.52049577288601534</c:v>
                </c:pt>
                <c:pt idx="829">
                  <c:v>0.52138802289559383</c:v>
                </c:pt>
                <c:pt idx="830">
                  <c:v>0.52228027290517232</c:v>
                </c:pt>
                <c:pt idx="831">
                  <c:v>0.52317252291475091</c:v>
                </c:pt>
                <c:pt idx="832">
                  <c:v>0.5240647729243294</c:v>
                </c:pt>
                <c:pt idx="833">
                  <c:v>0.52495702293390789</c:v>
                </c:pt>
                <c:pt idx="834">
                  <c:v>0.52584927294348638</c:v>
                </c:pt>
                <c:pt idx="835">
                  <c:v>0.52674152295306498</c:v>
                </c:pt>
                <c:pt idx="836">
                  <c:v>0.52763377296264347</c:v>
                </c:pt>
                <c:pt idx="837">
                  <c:v>0.52852602297222195</c:v>
                </c:pt>
                <c:pt idx="838">
                  <c:v>0.52941827298180044</c:v>
                </c:pt>
                <c:pt idx="839">
                  <c:v>0.53031052299137904</c:v>
                </c:pt>
                <c:pt idx="840">
                  <c:v>0.53120277300095753</c:v>
                </c:pt>
                <c:pt idx="841">
                  <c:v>0.53209502301053602</c:v>
                </c:pt>
                <c:pt idx="842">
                  <c:v>0.5329872730201145</c:v>
                </c:pt>
                <c:pt idx="843">
                  <c:v>0.5338795230296931</c:v>
                </c:pt>
                <c:pt idx="844">
                  <c:v>0.53477177303927159</c:v>
                </c:pt>
                <c:pt idx="845">
                  <c:v>0.53566402304885008</c:v>
                </c:pt>
                <c:pt idx="846">
                  <c:v>0.53655627305842857</c:v>
                </c:pt>
                <c:pt idx="847">
                  <c:v>0.5374534498844229</c:v>
                </c:pt>
                <c:pt idx="848">
                  <c:v>0.53835062671041722</c:v>
                </c:pt>
                <c:pt idx="849">
                  <c:v>0.53924780353641155</c:v>
                </c:pt>
                <c:pt idx="850">
                  <c:v>0.54014526561302512</c:v>
                </c:pt>
                <c:pt idx="851">
                  <c:v>0.54104460598856474</c:v>
                </c:pt>
                <c:pt idx="852">
                  <c:v>0.54194980044511676</c:v>
                </c:pt>
                <c:pt idx="853">
                  <c:v>0.54285499490166877</c:v>
                </c:pt>
                <c:pt idx="854">
                  <c:v>0.54376018935822068</c:v>
                </c:pt>
                <c:pt idx="855">
                  <c:v>0.5446653838147727</c:v>
                </c:pt>
                <c:pt idx="856">
                  <c:v>0.54557057827132471</c:v>
                </c:pt>
                <c:pt idx="857">
                  <c:v>0.54647577272787662</c:v>
                </c:pt>
                <c:pt idx="858">
                  <c:v>0.54738096718442864</c:v>
                </c:pt>
                <c:pt idx="859">
                  <c:v>0.54828616164098065</c:v>
                </c:pt>
                <c:pt idx="860">
                  <c:v>0.54919135609753256</c:v>
                </c:pt>
                <c:pt idx="861">
                  <c:v>0.55009679191846161</c:v>
                </c:pt>
                <c:pt idx="862">
                  <c:v>0.55100222773939067</c:v>
                </c:pt>
                <c:pt idx="863">
                  <c:v>0.55190799793637402</c:v>
                </c:pt>
                <c:pt idx="864">
                  <c:v>0.55282009710571001</c:v>
                </c:pt>
                <c:pt idx="865">
                  <c:v>0.55373324950324809</c:v>
                </c:pt>
                <c:pt idx="866">
                  <c:v>0.55464640190078629</c:v>
                </c:pt>
                <c:pt idx="867">
                  <c:v>0.55555955429832438</c:v>
                </c:pt>
                <c:pt idx="868">
                  <c:v>0.55647270669586246</c:v>
                </c:pt>
                <c:pt idx="869">
                  <c:v>0.55738585909340055</c:v>
                </c:pt>
                <c:pt idx="870">
                  <c:v>0.55829901149093863</c:v>
                </c:pt>
                <c:pt idx="871">
                  <c:v>0.55921216388847683</c:v>
                </c:pt>
                <c:pt idx="872">
                  <c:v>0.56012531628601492</c:v>
                </c:pt>
                <c:pt idx="873">
                  <c:v>0.561038468683553</c:v>
                </c:pt>
                <c:pt idx="874">
                  <c:v>0.56195162108109109</c:v>
                </c:pt>
                <c:pt idx="875">
                  <c:v>0.56286477347862918</c:v>
                </c:pt>
                <c:pt idx="876">
                  <c:v>0.56377792587616726</c:v>
                </c:pt>
                <c:pt idx="877">
                  <c:v>0.56469107827370546</c:v>
                </c:pt>
                <c:pt idx="878">
                  <c:v>0.56560423067124355</c:v>
                </c:pt>
                <c:pt idx="879">
                  <c:v>0.56651738306878163</c:v>
                </c:pt>
                <c:pt idx="880">
                  <c:v>0.56743053546631972</c:v>
                </c:pt>
                <c:pt idx="881">
                  <c:v>0.5683436878638578</c:v>
                </c:pt>
                <c:pt idx="882">
                  <c:v>0.569256840261396</c:v>
                </c:pt>
                <c:pt idx="883">
                  <c:v>0.57016999265893409</c:v>
                </c:pt>
                <c:pt idx="884">
                  <c:v>0.57108314505647217</c:v>
                </c:pt>
                <c:pt idx="885">
                  <c:v>0.57199629745401026</c:v>
                </c:pt>
                <c:pt idx="886">
                  <c:v>0.57290944985154835</c:v>
                </c:pt>
                <c:pt idx="887">
                  <c:v>0.57382260224908643</c:v>
                </c:pt>
                <c:pt idx="888">
                  <c:v>0.57473575464662463</c:v>
                </c:pt>
                <c:pt idx="889">
                  <c:v>0.57564890704416272</c:v>
                </c:pt>
                <c:pt idx="890">
                  <c:v>0.57656766450517372</c:v>
                </c:pt>
                <c:pt idx="891">
                  <c:v>0.5774904183818228</c:v>
                </c:pt>
                <c:pt idx="892">
                  <c:v>0.57841317225847177</c:v>
                </c:pt>
                <c:pt idx="893">
                  <c:v>0.57933592613512086</c:v>
                </c:pt>
                <c:pt idx="894">
                  <c:v>0.58025868001176995</c:v>
                </c:pt>
                <c:pt idx="895">
                  <c:v>0.58118143388841903</c:v>
                </c:pt>
                <c:pt idx="896">
                  <c:v>0.58210418776506812</c:v>
                </c:pt>
                <c:pt idx="897">
                  <c:v>0.5830269416417172</c:v>
                </c:pt>
                <c:pt idx="898">
                  <c:v>0.58394969551836617</c:v>
                </c:pt>
                <c:pt idx="899">
                  <c:v>0.58487244939501526</c:v>
                </c:pt>
                <c:pt idx="900">
                  <c:v>0.58579520327166434</c:v>
                </c:pt>
                <c:pt idx="901">
                  <c:v>0.58671795714831343</c:v>
                </c:pt>
                <c:pt idx="902">
                  <c:v>0.58764071102496251</c:v>
                </c:pt>
                <c:pt idx="903">
                  <c:v>0.58856346490161149</c:v>
                </c:pt>
                <c:pt idx="904">
                  <c:v>0.58948621877826057</c:v>
                </c:pt>
                <c:pt idx="905">
                  <c:v>0.59040897265490966</c:v>
                </c:pt>
                <c:pt idx="906">
                  <c:v>0.59133172653155874</c:v>
                </c:pt>
                <c:pt idx="907">
                  <c:v>0.59225448040820783</c:v>
                </c:pt>
                <c:pt idx="908">
                  <c:v>0.59317723428485691</c:v>
                </c:pt>
                <c:pt idx="909">
                  <c:v>0.59409998816150589</c:v>
                </c:pt>
                <c:pt idx="910">
                  <c:v>0.59502274203815497</c:v>
                </c:pt>
                <c:pt idx="911">
                  <c:v>0.59594549591480406</c:v>
                </c:pt>
                <c:pt idx="912">
                  <c:v>0.59686824979145314</c:v>
                </c:pt>
                <c:pt idx="913">
                  <c:v>0.59779100366810223</c:v>
                </c:pt>
                <c:pt idx="914">
                  <c:v>0.5987137575447512</c:v>
                </c:pt>
                <c:pt idx="915">
                  <c:v>0.59963651142140029</c:v>
                </c:pt>
                <c:pt idx="916">
                  <c:v>0.60055926529804937</c:v>
                </c:pt>
                <c:pt idx="917">
                  <c:v>0.60148201917469846</c:v>
                </c:pt>
                <c:pt idx="918">
                  <c:v>0.60240477305134754</c:v>
                </c:pt>
                <c:pt idx="919">
                  <c:v>0.60332752692799652</c:v>
                </c:pt>
                <c:pt idx="920">
                  <c:v>0.6042502808046456</c:v>
                </c:pt>
                <c:pt idx="921">
                  <c:v>0.60517303468129469</c:v>
                </c:pt>
                <c:pt idx="922">
                  <c:v>0.60609578855794377</c:v>
                </c:pt>
                <c:pt idx="923">
                  <c:v>0.60701854243459286</c:v>
                </c:pt>
                <c:pt idx="924">
                  <c:v>0.60794129631124194</c:v>
                </c:pt>
                <c:pt idx="925">
                  <c:v>0.60886405018789092</c:v>
                </c:pt>
                <c:pt idx="926">
                  <c:v>0.60978680406454</c:v>
                </c:pt>
                <c:pt idx="927">
                  <c:v>0.61070955794118909</c:v>
                </c:pt>
                <c:pt idx="928">
                  <c:v>0.61163231181783817</c:v>
                </c:pt>
                <c:pt idx="929">
                  <c:v>0.61255506569448726</c:v>
                </c:pt>
                <c:pt idx="930">
                  <c:v>0.61347781957113623</c:v>
                </c:pt>
                <c:pt idx="931">
                  <c:v>0.61440057344778531</c:v>
                </c:pt>
                <c:pt idx="932">
                  <c:v>0.6153233273244344</c:v>
                </c:pt>
                <c:pt idx="933">
                  <c:v>0.61624608120108348</c:v>
                </c:pt>
                <c:pt idx="934">
                  <c:v>0.61716883507773257</c:v>
                </c:pt>
                <c:pt idx="935">
                  <c:v>0.61809158895438165</c:v>
                </c:pt>
                <c:pt idx="936">
                  <c:v>0.61901434283103063</c:v>
                </c:pt>
                <c:pt idx="937">
                  <c:v>0.61993709670767971</c:v>
                </c:pt>
                <c:pt idx="938">
                  <c:v>0.6208598505843288</c:v>
                </c:pt>
                <c:pt idx="939">
                  <c:v>0.62178260446097788</c:v>
                </c:pt>
                <c:pt idx="940">
                  <c:v>0.62270535833762697</c:v>
                </c:pt>
                <c:pt idx="941">
                  <c:v>0.62362811221427594</c:v>
                </c:pt>
                <c:pt idx="942">
                  <c:v>0.62455086609092503</c:v>
                </c:pt>
                <c:pt idx="943">
                  <c:v>0.62547361996757411</c:v>
                </c:pt>
                <c:pt idx="944">
                  <c:v>0.6263963738442232</c:v>
                </c:pt>
                <c:pt idx="945">
                  <c:v>0.62731912772087228</c:v>
                </c:pt>
                <c:pt idx="946">
                  <c:v>0.62824188159752126</c:v>
                </c:pt>
                <c:pt idx="947">
                  <c:v>0.62916463547417034</c:v>
                </c:pt>
                <c:pt idx="948">
                  <c:v>0.63008738935081943</c:v>
                </c:pt>
                <c:pt idx="949">
                  <c:v>0.63101014322746851</c:v>
                </c:pt>
                <c:pt idx="950">
                  <c:v>0.6319328971041176</c:v>
                </c:pt>
                <c:pt idx="951">
                  <c:v>0.63285565098076668</c:v>
                </c:pt>
                <c:pt idx="952">
                  <c:v>0.63377840485741566</c:v>
                </c:pt>
                <c:pt idx="953">
                  <c:v>0.63470115873406474</c:v>
                </c:pt>
                <c:pt idx="954">
                  <c:v>0.63562448835114516</c:v>
                </c:pt>
                <c:pt idx="955">
                  <c:v>0.63654781796822557</c:v>
                </c:pt>
                <c:pt idx="956">
                  <c:v>0.63747114758530599</c:v>
                </c:pt>
                <c:pt idx="957">
                  <c:v>0.6383944772023864</c:v>
                </c:pt>
                <c:pt idx="958">
                  <c:v>0.63931780681946682</c:v>
                </c:pt>
                <c:pt idx="959">
                  <c:v>0.64024390366397843</c:v>
                </c:pt>
                <c:pt idx="960">
                  <c:v>0.64117000050849005</c:v>
                </c:pt>
                <c:pt idx="961">
                  <c:v>0.64211462550996778</c:v>
                </c:pt>
                <c:pt idx="962">
                  <c:v>0.64305925051144552</c:v>
                </c:pt>
                <c:pt idx="963">
                  <c:v>0.64400387551292326</c:v>
                </c:pt>
                <c:pt idx="964">
                  <c:v>0.64494850051440111</c:v>
                </c:pt>
                <c:pt idx="965">
                  <c:v>0.64589312551587885</c:v>
                </c:pt>
                <c:pt idx="966">
                  <c:v>0.64683775051735659</c:v>
                </c:pt>
                <c:pt idx="967">
                  <c:v>0.64778237551883433</c:v>
                </c:pt>
                <c:pt idx="968">
                  <c:v>0.64872700052031207</c:v>
                </c:pt>
                <c:pt idx="969">
                  <c:v>0.64967162552178992</c:v>
                </c:pt>
                <c:pt idx="970">
                  <c:v>0.6506171394517728</c:v>
                </c:pt>
                <c:pt idx="971">
                  <c:v>0.65156265338175567</c:v>
                </c:pt>
                <c:pt idx="972">
                  <c:v>0.65250816731173866</c:v>
                </c:pt>
                <c:pt idx="973">
                  <c:v>0.65345368124172154</c:v>
                </c:pt>
                <c:pt idx="974">
                  <c:v>0.65439919517170442</c:v>
                </c:pt>
                <c:pt idx="975">
                  <c:v>0.65534470910168741</c:v>
                </c:pt>
                <c:pt idx="976">
                  <c:v>0.65629022303167028</c:v>
                </c:pt>
                <c:pt idx="977">
                  <c:v>0.65723573696165327</c:v>
                </c:pt>
                <c:pt idx="978">
                  <c:v>0.65818125089163615</c:v>
                </c:pt>
                <c:pt idx="979">
                  <c:v>0.65914378585945455</c:v>
                </c:pt>
                <c:pt idx="980">
                  <c:v>0.66010632082727283</c:v>
                </c:pt>
                <c:pt idx="981">
                  <c:v>0.66106885579509123</c:v>
                </c:pt>
                <c:pt idx="982">
                  <c:v>0.66203139076290962</c:v>
                </c:pt>
                <c:pt idx="983">
                  <c:v>0.66299446411298957</c:v>
                </c:pt>
                <c:pt idx="984">
                  <c:v>0.66395753746306962</c:v>
                </c:pt>
                <c:pt idx="985">
                  <c:v>0.66492061081314957</c:v>
                </c:pt>
                <c:pt idx="986">
                  <c:v>0.66588368416322963</c:v>
                </c:pt>
                <c:pt idx="987">
                  <c:v>0.66684675751330957</c:v>
                </c:pt>
                <c:pt idx="988">
                  <c:v>0.66780983086338952</c:v>
                </c:pt>
                <c:pt idx="989">
                  <c:v>0.66877290421346958</c:v>
                </c:pt>
                <c:pt idx="990">
                  <c:v>0.66973597756354952</c:v>
                </c:pt>
                <c:pt idx="991">
                  <c:v>0.67069905091362958</c:v>
                </c:pt>
                <c:pt idx="992">
                  <c:v>0.67166212426370953</c:v>
                </c:pt>
                <c:pt idx="993">
                  <c:v>0.67262519761378958</c:v>
                </c:pt>
                <c:pt idx="994">
                  <c:v>0.67358827096386953</c:v>
                </c:pt>
                <c:pt idx="995">
                  <c:v>0.67455134431394959</c:v>
                </c:pt>
                <c:pt idx="996">
                  <c:v>0.67551441766402953</c:v>
                </c:pt>
                <c:pt idx="997">
                  <c:v>0.67647749101410959</c:v>
                </c:pt>
                <c:pt idx="998">
                  <c:v>0.67744056436418953</c:v>
                </c:pt>
                <c:pt idx="999">
                  <c:v>0.67840363771426959</c:v>
                </c:pt>
                <c:pt idx="1000">
                  <c:v>0.67936671106434954</c:v>
                </c:pt>
                <c:pt idx="1001">
                  <c:v>0.68032978441442959</c:v>
                </c:pt>
                <c:pt idx="1002">
                  <c:v>0.68129285776450954</c:v>
                </c:pt>
                <c:pt idx="1003">
                  <c:v>0.6822559311145896</c:v>
                </c:pt>
                <c:pt idx="1004">
                  <c:v>0.68321900446466954</c:v>
                </c:pt>
                <c:pt idx="1005">
                  <c:v>0.6841820778147496</c:v>
                </c:pt>
                <c:pt idx="1006">
                  <c:v>0.68514515116482955</c:v>
                </c:pt>
                <c:pt idx="1007">
                  <c:v>0.68610822451490949</c:v>
                </c:pt>
                <c:pt idx="1008">
                  <c:v>0.68707129786498955</c:v>
                </c:pt>
                <c:pt idx="1009">
                  <c:v>0.6880343712150695</c:v>
                </c:pt>
                <c:pt idx="1010">
                  <c:v>0.68899744456514955</c:v>
                </c:pt>
                <c:pt idx="1011">
                  <c:v>0.6899605179152295</c:v>
                </c:pt>
                <c:pt idx="1012">
                  <c:v>0.69092359126530956</c:v>
                </c:pt>
                <c:pt idx="1013">
                  <c:v>0.6918866646153895</c:v>
                </c:pt>
                <c:pt idx="1014">
                  <c:v>0.69284973796546956</c:v>
                </c:pt>
                <c:pt idx="1015">
                  <c:v>0.6938128113155495</c:v>
                </c:pt>
                <c:pt idx="1016">
                  <c:v>0.69477588466562956</c:v>
                </c:pt>
                <c:pt idx="1017">
                  <c:v>0.69573895801570951</c:v>
                </c:pt>
                <c:pt idx="1018">
                  <c:v>0.69670203136578956</c:v>
                </c:pt>
                <c:pt idx="1019">
                  <c:v>0.69766510471586951</c:v>
                </c:pt>
                <c:pt idx="1020">
                  <c:v>0.69862817806594957</c:v>
                </c:pt>
                <c:pt idx="1021">
                  <c:v>0.69959125141602951</c:v>
                </c:pt>
                <c:pt idx="1022">
                  <c:v>0.70055432476610957</c:v>
                </c:pt>
                <c:pt idx="1023">
                  <c:v>0.70151739811618952</c:v>
                </c:pt>
                <c:pt idx="1024">
                  <c:v>0.70248047146626946</c:v>
                </c:pt>
                <c:pt idx="1025">
                  <c:v>0.70344354481634952</c:v>
                </c:pt>
                <c:pt idx="1026">
                  <c:v>0.70440661816642947</c:v>
                </c:pt>
                <c:pt idx="1027">
                  <c:v>0.70536969151650952</c:v>
                </c:pt>
                <c:pt idx="1028">
                  <c:v>0.70633276486658947</c:v>
                </c:pt>
                <c:pt idx="1029">
                  <c:v>0.70729583821666953</c:v>
                </c:pt>
                <c:pt idx="1030">
                  <c:v>0.70825891156674947</c:v>
                </c:pt>
                <c:pt idx="1031">
                  <c:v>0.70922198491682953</c:v>
                </c:pt>
                <c:pt idx="1032">
                  <c:v>0.71018505826690947</c:v>
                </c:pt>
                <c:pt idx="1033">
                  <c:v>0.71114813161698953</c:v>
                </c:pt>
                <c:pt idx="1034">
                  <c:v>0.71211120496706948</c:v>
                </c:pt>
                <c:pt idx="1035">
                  <c:v>0.71307427831714953</c:v>
                </c:pt>
                <c:pt idx="1036">
                  <c:v>0.71403735166722948</c:v>
                </c:pt>
                <c:pt idx="1037">
                  <c:v>0.71500042501730954</c:v>
                </c:pt>
                <c:pt idx="1038">
                  <c:v>0.71596349836738948</c:v>
                </c:pt>
                <c:pt idx="1039">
                  <c:v>0.71692657171746954</c:v>
                </c:pt>
                <c:pt idx="1040">
                  <c:v>0.71788964506754949</c:v>
                </c:pt>
                <c:pt idx="1041">
                  <c:v>0.71885271841762954</c:v>
                </c:pt>
                <c:pt idx="1042">
                  <c:v>0.71981579176770949</c:v>
                </c:pt>
                <c:pt idx="1043">
                  <c:v>0.72077886511778944</c:v>
                </c:pt>
                <c:pt idx="1044">
                  <c:v>0.72174193846786949</c:v>
                </c:pt>
                <c:pt idx="1045">
                  <c:v>0.72270501181794944</c:v>
                </c:pt>
                <c:pt idx="1046">
                  <c:v>0.7236680851680295</c:v>
                </c:pt>
                <c:pt idx="1047">
                  <c:v>0.72463115851810944</c:v>
                </c:pt>
                <c:pt idx="1048">
                  <c:v>0.7255942318681895</c:v>
                </c:pt>
                <c:pt idx="1049">
                  <c:v>0.72655730521826944</c:v>
                </c:pt>
                <c:pt idx="1050">
                  <c:v>0.7275203785683495</c:v>
                </c:pt>
                <c:pt idx="1051">
                  <c:v>0.72848345191842945</c:v>
                </c:pt>
                <c:pt idx="1052">
                  <c:v>0.7294465252685095</c:v>
                </c:pt>
                <c:pt idx="1053">
                  <c:v>0.73040959861858945</c:v>
                </c:pt>
                <c:pt idx="1054">
                  <c:v>0.73137267196866951</c:v>
                </c:pt>
                <c:pt idx="1055">
                  <c:v>0.73233574531874945</c:v>
                </c:pt>
                <c:pt idx="1056">
                  <c:v>0.73329881866882951</c:v>
                </c:pt>
                <c:pt idx="1057">
                  <c:v>0.73426189201890946</c:v>
                </c:pt>
                <c:pt idx="1058">
                  <c:v>0.73522496536898951</c:v>
                </c:pt>
                <c:pt idx="1059">
                  <c:v>0.73618803871906946</c:v>
                </c:pt>
                <c:pt idx="1060">
                  <c:v>0.73715111206914952</c:v>
                </c:pt>
                <c:pt idx="1061">
                  <c:v>0.73811418541922946</c:v>
                </c:pt>
                <c:pt idx="1062">
                  <c:v>0.73907725876930941</c:v>
                </c:pt>
                <c:pt idx="1063">
                  <c:v>0.74004033211938947</c:v>
                </c:pt>
                <c:pt idx="1064">
                  <c:v>0.74100340546946941</c:v>
                </c:pt>
                <c:pt idx="1065">
                  <c:v>0.74196647881954947</c:v>
                </c:pt>
                <c:pt idx="1066">
                  <c:v>0.74292955216962941</c:v>
                </c:pt>
                <c:pt idx="1067">
                  <c:v>0.74389262551970947</c:v>
                </c:pt>
                <c:pt idx="1068">
                  <c:v>0.74485569886978942</c:v>
                </c:pt>
                <c:pt idx="1069">
                  <c:v>0.74581877221986947</c:v>
                </c:pt>
                <c:pt idx="1070">
                  <c:v>0.74678184556994942</c:v>
                </c:pt>
                <c:pt idx="1071">
                  <c:v>0.74774491892002948</c:v>
                </c:pt>
                <c:pt idx="1072">
                  <c:v>0.74870799227010942</c:v>
                </c:pt>
                <c:pt idx="1073">
                  <c:v>0.74967106562018948</c:v>
                </c:pt>
                <c:pt idx="1074">
                  <c:v>0.75063413897026943</c:v>
                </c:pt>
                <c:pt idx="1075">
                  <c:v>0.75159721232034948</c:v>
                </c:pt>
                <c:pt idx="1076">
                  <c:v>0.75256028567042943</c:v>
                </c:pt>
                <c:pt idx="1077">
                  <c:v>0.75352335902050949</c:v>
                </c:pt>
                <c:pt idx="1078">
                  <c:v>0.75448643237058943</c:v>
                </c:pt>
                <c:pt idx="1079">
                  <c:v>0.75544950572066938</c:v>
                </c:pt>
                <c:pt idx="1080">
                  <c:v>0.75641257907074944</c:v>
                </c:pt>
                <c:pt idx="1081">
                  <c:v>0.75737565242082938</c:v>
                </c:pt>
                <c:pt idx="1082">
                  <c:v>0.75833872577090944</c:v>
                </c:pt>
                <c:pt idx="1083">
                  <c:v>0.75930179912098938</c:v>
                </c:pt>
                <c:pt idx="1084">
                  <c:v>0.76026487247106944</c:v>
                </c:pt>
                <c:pt idx="1085">
                  <c:v>0.76122794582114939</c:v>
                </c:pt>
                <c:pt idx="1086">
                  <c:v>0.76219101917122944</c:v>
                </c:pt>
                <c:pt idx="1087">
                  <c:v>0.76315409252130939</c:v>
                </c:pt>
                <c:pt idx="1088">
                  <c:v>0.76411716587138945</c:v>
                </c:pt>
                <c:pt idx="1089">
                  <c:v>0.76508023922146939</c:v>
                </c:pt>
                <c:pt idx="1090">
                  <c:v>0.76604331257154945</c:v>
                </c:pt>
                <c:pt idx="1091">
                  <c:v>0.7670063859216294</c:v>
                </c:pt>
                <c:pt idx="1092">
                  <c:v>0.76796945927170945</c:v>
                </c:pt>
                <c:pt idx="1093">
                  <c:v>0.7689325326217894</c:v>
                </c:pt>
                <c:pt idx="1094">
                  <c:v>0.76989560597186946</c:v>
                </c:pt>
                <c:pt idx="1095">
                  <c:v>0.7708586793219494</c:v>
                </c:pt>
                <c:pt idx="1096">
                  <c:v>0.77182175267202946</c:v>
                </c:pt>
                <c:pt idx="1097">
                  <c:v>0.77278482602210941</c:v>
                </c:pt>
                <c:pt idx="1098">
                  <c:v>0.77374789937218935</c:v>
                </c:pt>
                <c:pt idx="1099">
                  <c:v>0.77471097272226941</c:v>
                </c:pt>
                <c:pt idx="1100">
                  <c:v>0.77567404607234935</c:v>
                </c:pt>
                <c:pt idx="1101">
                  <c:v>0.77663711942242941</c:v>
                </c:pt>
                <c:pt idx="1102">
                  <c:v>0.77760019277250936</c:v>
                </c:pt>
                <c:pt idx="1103">
                  <c:v>0.77856326612258941</c:v>
                </c:pt>
                <c:pt idx="1104">
                  <c:v>0.77952633947266936</c:v>
                </c:pt>
                <c:pt idx="1105">
                  <c:v>0.78048941282274942</c:v>
                </c:pt>
                <c:pt idx="1106">
                  <c:v>0.78145248617282936</c:v>
                </c:pt>
                <c:pt idx="1107">
                  <c:v>0.78241555952290942</c:v>
                </c:pt>
                <c:pt idx="1108">
                  <c:v>0.78337863287298937</c:v>
                </c:pt>
                <c:pt idx="1109">
                  <c:v>0.78434170622306942</c:v>
                </c:pt>
                <c:pt idx="1110">
                  <c:v>0.78530477957314937</c:v>
                </c:pt>
                <c:pt idx="1111">
                  <c:v>0.78626785292322943</c:v>
                </c:pt>
                <c:pt idx="1112">
                  <c:v>0.78723092627330937</c:v>
                </c:pt>
                <c:pt idx="1113">
                  <c:v>0.78819399962338943</c:v>
                </c:pt>
                <c:pt idx="1114">
                  <c:v>0.78915707297346938</c:v>
                </c:pt>
                <c:pt idx="1115">
                  <c:v>0.79012014632354932</c:v>
                </c:pt>
                <c:pt idx="1116">
                  <c:v>0.79108321967362938</c:v>
                </c:pt>
                <c:pt idx="1117">
                  <c:v>0.79204629302370932</c:v>
                </c:pt>
                <c:pt idx="1118">
                  <c:v>0.79300936637378938</c:v>
                </c:pt>
                <c:pt idx="1119">
                  <c:v>0.79397243972386933</c:v>
                </c:pt>
                <c:pt idx="1120">
                  <c:v>0.79493551307394938</c:v>
                </c:pt>
                <c:pt idx="1121">
                  <c:v>0.79589858642402933</c:v>
                </c:pt>
                <c:pt idx="1122">
                  <c:v>0.79686165977410939</c:v>
                </c:pt>
                <c:pt idx="1123">
                  <c:v>0.79782473312418933</c:v>
                </c:pt>
                <c:pt idx="1124">
                  <c:v>0.79878780647426939</c:v>
                </c:pt>
                <c:pt idx="1125">
                  <c:v>0.79975087982434934</c:v>
                </c:pt>
                <c:pt idx="1126">
                  <c:v>0.80071395317442939</c:v>
                </c:pt>
                <c:pt idx="1127">
                  <c:v>0.80167702652450934</c:v>
                </c:pt>
                <c:pt idx="1128">
                  <c:v>0.8026400998745894</c:v>
                </c:pt>
                <c:pt idx="1129">
                  <c:v>0.80360317322466934</c:v>
                </c:pt>
                <c:pt idx="1130">
                  <c:v>0.8045662465747494</c:v>
                </c:pt>
                <c:pt idx="1131">
                  <c:v>0.80552931992482935</c:v>
                </c:pt>
                <c:pt idx="1132">
                  <c:v>0.8064923932749094</c:v>
                </c:pt>
                <c:pt idx="1133">
                  <c:v>0.80745546662498935</c:v>
                </c:pt>
                <c:pt idx="1134">
                  <c:v>0.80841853997506929</c:v>
                </c:pt>
                <c:pt idx="1135">
                  <c:v>0.80938161332514935</c:v>
                </c:pt>
                <c:pt idx="1136">
                  <c:v>0.8103446866752293</c:v>
                </c:pt>
                <c:pt idx="1137">
                  <c:v>0.81130776002530935</c:v>
                </c:pt>
                <c:pt idx="1138">
                  <c:v>0.8122708333753893</c:v>
                </c:pt>
                <c:pt idx="1139">
                  <c:v>0.81323390672546936</c:v>
                </c:pt>
                <c:pt idx="1140">
                  <c:v>0.8141969800755493</c:v>
                </c:pt>
                <c:pt idx="1141">
                  <c:v>0.81516005342562936</c:v>
                </c:pt>
                <c:pt idx="1142">
                  <c:v>0.81612312677570931</c:v>
                </c:pt>
                <c:pt idx="1143">
                  <c:v>0.81708620012578936</c:v>
                </c:pt>
                <c:pt idx="1144">
                  <c:v>0.81804927347586931</c:v>
                </c:pt>
                <c:pt idx="1145">
                  <c:v>0.81901234682594937</c:v>
                </c:pt>
                <c:pt idx="1146">
                  <c:v>0.81997542017602931</c:v>
                </c:pt>
                <c:pt idx="1147">
                  <c:v>0.82093849352610937</c:v>
                </c:pt>
                <c:pt idx="1148">
                  <c:v>0.82190156687618932</c:v>
                </c:pt>
                <c:pt idx="1149">
                  <c:v>0.82286464022626937</c:v>
                </c:pt>
                <c:pt idx="1150">
                  <c:v>0.82382771357634932</c:v>
                </c:pt>
                <c:pt idx="1151">
                  <c:v>0.82479078692642926</c:v>
                </c:pt>
                <c:pt idx="1152">
                  <c:v>0.82575386027650932</c:v>
                </c:pt>
                <c:pt idx="1153">
                  <c:v>0.82671693362658927</c:v>
                </c:pt>
                <c:pt idx="1154">
                  <c:v>0.82768000697666932</c:v>
                </c:pt>
                <c:pt idx="1155">
                  <c:v>0.82864308032674927</c:v>
                </c:pt>
                <c:pt idx="1156">
                  <c:v>0.82960615367682933</c:v>
                </c:pt>
                <c:pt idx="1157">
                  <c:v>0.83056922702690927</c:v>
                </c:pt>
                <c:pt idx="1158">
                  <c:v>0.83153230037698933</c:v>
                </c:pt>
                <c:pt idx="1159">
                  <c:v>0.83249537372706928</c:v>
                </c:pt>
                <c:pt idx="1160">
                  <c:v>0.83345844707714933</c:v>
                </c:pt>
                <c:pt idx="1161">
                  <c:v>0.83442152042722928</c:v>
                </c:pt>
                <c:pt idx="1162">
                  <c:v>0.83538459377730934</c:v>
                </c:pt>
                <c:pt idx="1163">
                  <c:v>0.83634766712738928</c:v>
                </c:pt>
                <c:pt idx="1164">
                  <c:v>0.83731074047746934</c:v>
                </c:pt>
                <c:pt idx="1165">
                  <c:v>0.83827381382754929</c:v>
                </c:pt>
                <c:pt idx="1166">
                  <c:v>0.83923688717762934</c:v>
                </c:pt>
                <c:pt idx="1167">
                  <c:v>0.84019996052770929</c:v>
                </c:pt>
                <c:pt idx="1168">
                  <c:v>0.84116303387778935</c:v>
                </c:pt>
                <c:pt idx="1169">
                  <c:v>0.84212610722786929</c:v>
                </c:pt>
                <c:pt idx="1170">
                  <c:v>0.84308918057794924</c:v>
                </c:pt>
                <c:pt idx="1171">
                  <c:v>0.84405225392802929</c:v>
                </c:pt>
                <c:pt idx="1172">
                  <c:v>0.84501532727810924</c:v>
                </c:pt>
                <c:pt idx="1173">
                  <c:v>0.8459784006281893</c:v>
                </c:pt>
                <c:pt idx="1174">
                  <c:v>0.84694147397826924</c:v>
                </c:pt>
                <c:pt idx="1175">
                  <c:v>0.8479045473283493</c:v>
                </c:pt>
                <c:pt idx="1176">
                  <c:v>0.84886762067842925</c:v>
                </c:pt>
                <c:pt idx="1177">
                  <c:v>0.8498306940285093</c:v>
                </c:pt>
                <c:pt idx="1178">
                  <c:v>0.85079376737858925</c:v>
                </c:pt>
                <c:pt idx="1179">
                  <c:v>0.85175684072866931</c:v>
                </c:pt>
                <c:pt idx="1180">
                  <c:v>0.85271991407874925</c:v>
                </c:pt>
                <c:pt idx="1181">
                  <c:v>0.85368298742882931</c:v>
                </c:pt>
                <c:pt idx="1182">
                  <c:v>0.85464606077890926</c:v>
                </c:pt>
                <c:pt idx="1183">
                  <c:v>0.85560913412898931</c:v>
                </c:pt>
                <c:pt idx="1184">
                  <c:v>0.85657220747906926</c:v>
                </c:pt>
                <c:pt idx="1185">
                  <c:v>0.85753528082914932</c:v>
                </c:pt>
                <c:pt idx="1186">
                  <c:v>0.85849835417922926</c:v>
                </c:pt>
                <c:pt idx="1187">
                  <c:v>0.85946477049717174</c:v>
                </c:pt>
                <c:pt idx="1188">
                  <c:v>0.86043118681511432</c:v>
                </c:pt>
                <c:pt idx="1189">
                  <c:v>0.8613976031330568</c:v>
                </c:pt>
                <c:pt idx="1190">
                  <c:v>0.86236898460350642</c:v>
                </c:pt>
                <c:pt idx="1191">
                  <c:v>0.86334036607395614</c:v>
                </c:pt>
                <c:pt idx="1192">
                  <c:v>0.86431174754440587</c:v>
                </c:pt>
                <c:pt idx="1193">
                  <c:v>0.86528312901485549</c:v>
                </c:pt>
                <c:pt idx="1194">
                  <c:v>0.86625451048530522</c:v>
                </c:pt>
                <c:pt idx="1195">
                  <c:v>0.86722589195575484</c:v>
                </c:pt>
                <c:pt idx="1196">
                  <c:v>0.86819727342620456</c:v>
                </c:pt>
                <c:pt idx="1197">
                  <c:v>0.86916865489665418</c:v>
                </c:pt>
                <c:pt idx="1198">
                  <c:v>0.87014003636710391</c:v>
                </c:pt>
                <c:pt idx="1199">
                  <c:v>0.87111141783755364</c:v>
                </c:pt>
                <c:pt idx="1200">
                  <c:v>0.87208279930800325</c:v>
                </c:pt>
                <c:pt idx="1201">
                  <c:v>0.87305418077845298</c:v>
                </c:pt>
                <c:pt idx="1202">
                  <c:v>0.8740255622489026</c:v>
                </c:pt>
                <c:pt idx="1203">
                  <c:v>0.87499694371935233</c:v>
                </c:pt>
                <c:pt idx="1204">
                  <c:v>0.87596832518980194</c:v>
                </c:pt>
                <c:pt idx="1205">
                  <c:v>0.87693970666025167</c:v>
                </c:pt>
                <c:pt idx="1206">
                  <c:v>0.8779110881307014</c:v>
                </c:pt>
                <c:pt idx="1207">
                  <c:v>0.87888246960115102</c:v>
                </c:pt>
                <c:pt idx="1208">
                  <c:v>0.87985385107160075</c:v>
                </c:pt>
                <c:pt idx="1209">
                  <c:v>0.88082523254205036</c:v>
                </c:pt>
                <c:pt idx="1210">
                  <c:v>0.88179661401250009</c:v>
                </c:pt>
                <c:pt idx="1211">
                  <c:v>0.88276799548294971</c:v>
                </c:pt>
                <c:pt idx="1212">
                  <c:v>0.88373937695339944</c:v>
                </c:pt>
                <c:pt idx="1213">
                  <c:v>0.88471075842384905</c:v>
                </c:pt>
                <c:pt idx="1214">
                  <c:v>0.88568213989429878</c:v>
                </c:pt>
                <c:pt idx="1215">
                  <c:v>0.88665352136474851</c:v>
                </c:pt>
                <c:pt idx="1216">
                  <c:v>0.88762953916180198</c:v>
                </c:pt>
                <c:pt idx="1217">
                  <c:v>0.88860555695885535</c:v>
                </c:pt>
                <c:pt idx="1218">
                  <c:v>0.88958157475590882</c:v>
                </c:pt>
                <c:pt idx="1219">
                  <c:v>0.8905575925529623</c:v>
                </c:pt>
                <c:pt idx="1220">
                  <c:v>0.89154156829100195</c:v>
                </c:pt>
                <c:pt idx="1221">
                  <c:v>0.89253385214941117</c:v>
                </c:pt>
                <c:pt idx="1222">
                  <c:v>0.89352613600782049</c:v>
                </c:pt>
                <c:pt idx="1223">
                  <c:v>0.89451841986622971</c:v>
                </c:pt>
                <c:pt idx="1224">
                  <c:v>0.89551070372463903</c:v>
                </c:pt>
                <c:pt idx="1225">
                  <c:v>0.89650298758304825</c:v>
                </c:pt>
                <c:pt idx="1226">
                  <c:v>0.89749527144145758</c:v>
                </c:pt>
                <c:pt idx="1227">
                  <c:v>0.89848755529986679</c:v>
                </c:pt>
                <c:pt idx="1228">
                  <c:v>0.89947983915827612</c:v>
                </c:pt>
                <c:pt idx="1229">
                  <c:v>0.90047212301668533</c:v>
                </c:pt>
                <c:pt idx="1230">
                  <c:v>0.90146440687509466</c:v>
                </c:pt>
                <c:pt idx="1231">
                  <c:v>0.90245669073350387</c:v>
                </c:pt>
                <c:pt idx="1232">
                  <c:v>0.90345361091851695</c:v>
                </c:pt>
                <c:pt idx="1233">
                  <c:v>0.90445110684396135</c:v>
                </c:pt>
                <c:pt idx="1234">
                  <c:v>0.90545299218148168</c:v>
                </c:pt>
                <c:pt idx="1235">
                  <c:v>0.90645487751900211</c:v>
                </c:pt>
                <c:pt idx="1236">
                  <c:v>0.90745676285652244</c:v>
                </c:pt>
                <c:pt idx="1237">
                  <c:v>0.90845864819404276</c:v>
                </c:pt>
                <c:pt idx="1238">
                  <c:v>0.9094749854645271</c:v>
                </c:pt>
                <c:pt idx="1239">
                  <c:v>0.91049132273501154</c:v>
                </c:pt>
                <c:pt idx="1240">
                  <c:v>0.91150766000549599</c:v>
                </c:pt>
                <c:pt idx="1241">
                  <c:v>0.91252399727598033</c:v>
                </c:pt>
                <c:pt idx="1242">
                  <c:v>0.91354033454646477</c:v>
                </c:pt>
                <c:pt idx="1243">
                  <c:v>0.91455667181694911</c:v>
                </c:pt>
                <c:pt idx="1244">
                  <c:v>0.91557300908743355</c:v>
                </c:pt>
                <c:pt idx="1245">
                  <c:v>0.91658934635791789</c:v>
                </c:pt>
                <c:pt idx="1246">
                  <c:v>0.91761399174877201</c:v>
                </c:pt>
                <c:pt idx="1247">
                  <c:v>0.91863863713962612</c:v>
                </c:pt>
                <c:pt idx="1248">
                  <c:v>0.91966328253048024</c:v>
                </c:pt>
                <c:pt idx="1249">
                  <c:v>0.92070548734143132</c:v>
                </c:pt>
                <c:pt idx="1250">
                  <c:v>0.9217476921523825</c:v>
                </c:pt>
                <c:pt idx="1251">
                  <c:v>0.92278989696333369</c:v>
                </c:pt>
                <c:pt idx="1252">
                  <c:v>0.92383210177428488</c:v>
                </c:pt>
                <c:pt idx="1253">
                  <c:v>0.92487430658523595</c:v>
                </c:pt>
                <c:pt idx="1254">
                  <c:v>0.92591651139618714</c:v>
                </c:pt>
                <c:pt idx="1255">
                  <c:v>0.92695871620713832</c:v>
                </c:pt>
                <c:pt idx="1256">
                  <c:v>0.92800092101808951</c:v>
                </c:pt>
                <c:pt idx="1257">
                  <c:v>0.92904312582904069</c:v>
                </c:pt>
                <c:pt idx="1258">
                  <c:v>0.93008533063999177</c:v>
                </c:pt>
                <c:pt idx="1259">
                  <c:v>0.93112753545094296</c:v>
                </c:pt>
                <c:pt idx="1260">
                  <c:v>0.93216974026189414</c:v>
                </c:pt>
                <c:pt idx="1261">
                  <c:v>0.93321194507284533</c:v>
                </c:pt>
                <c:pt idx="1262">
                  <c:v>0.93425414988379651</c:v>
                </c:pt>
                <c:pt idx="1263">
                  <c:v>0.93529635469474759</c:v>
                </c:pt>
                <c:pt idx="1264">
                  <c:v>0.93633855950569878</c:v>
                </c:pt>
                <c:pt idx="1265">
                  <c:v>0.93738076431664996</c:v>
                </c:pt>
                <c:pt idx="1266">
                  <c:v>0.93842296912760115</c:v>
                </c:pt>
                <c:pt idx="1267">
                  <c:v>0.93946517393855233</c:v>
                </c:pt>
                <c:pt idx="1268">
                  <c:v>0.94050737874950341</c:v>
                </c:pt>
                <c:pt idx="1269">
                  <c:v>0.94154958356045459</c:v>
                </c:pt>
                <c:pt idx="1270">
                  <c:v>0.94259178837140578</c:v>
                </c:pt>
                <c:pt idx="1271">
                  <c:v>0.94363399318235697</c:v>
                </c:pt>
                <c:pt idx="1272">
                  <c:v>0.94467619799330815</c:v>
                </c:pt>
                <c:pt idx="1273">
                  <c:v>0.94571840280425923</c:v>
                </c:pt>
                <c:pt idx="1274">
                  <c:v>0.94676060761521041</c:v>
                </c:pt>
                <c:pt idx="1275">
                  <c:v>0.9478028124261616</c:v>
                </c:pt>
                <c:pt idx="1276">
                  <c:v>0.94884501723711279</c:v>
                </c:pt>
                <c:pt idx="1277">
                  <c:v>0.94988722204806386</c:v>
                </c:pt>
                <c:pt idx="1278">
                  <c:v>0.95092942685901505</c:v>
                </c:pt>
                <c:pt idx="1279">
                  <c:v>0.95197163166996623</c:v>
                </c:pt>
                <c:pt idx="1280">
                  <c:v>0.95301383648091742</c:v>
                </c:pt>
                <c:pt idx="1281">
                  <c:v>0.95405604129186861</c:v>
                </c:pt>
                <c:pt idx="1282">
                  <c:v>0.95509824610281968</c:v>
                </c:pt>
                <c:pt idx="1283">
                  <c:v>0.95614045091377087</c:v>
                </c:pt>
                <c:pt idx="1284">
                  <c:v>0.95718265572472205</c:v>
                </c:pt>
                <c:pt idx="1285">
                  <c:v>0.95822486053567324</c:v>
                </c:pt>
                <c:pt idx="1286">
                  <c:v>0.95926706534662443</c:v>
                </c:pt>
                <c:pt idx="1287">
                  <c:v>0.9603092701575755</c:v>
                </c:pt>
                <c:pt idx="1288">
                  <c:v>0.96135147496852669</c:v>
                </c:pt>
                <c:pt idx="1289">
                  <c:v>0.96239367977947787</c:v>
                </c:pt>
                <c:pt idx="1290">
                  <c:v>0.96343588459042906</c:v>
                </c:pt>
                <c:pt idx="1291">
                  <c:v>0.96447808940138025</c:v>
                </c:pt>
                <c:pt idx="1292">
                  <c:v>0.96552029421233132</c:v>
                </c:pt>
                <c:pt idx="1293">
                  <c:v>0.96656249902328251</c:v>
                </c:pt>
                <c:pt idx="1294">
                  <c:v>0.96760470383423369</c:v>
                </c:pt>
                <c:pt idx="1295">
                  <c:v>0.96864690864518488</c:v>
                </c:pt>
                <c:pt idx="1296">
                  <c:v>0.96968911345613606</c:v>
                </c:pt>
                <c:pt idx="1297">
                  <c:v>0.97073131826708714</c:v>
                </c:pt>
                <c:pt idx="1298">
                  <c:v>0.97177352307803833</c:v>
                </c:pt>
                <c:pt idx="1299">
                  <c:v>0.97281572788898951</c:v>
                </c:pt>
                <c:pt idx="1300">
                  <c:v>0.9738579326999407</c:v>
                </c:pt>
                <c:pt idx="1301">
                  <c:v>0.97490013751089177</c:v>
                </c:pt>
                <c:pt idx="1302">
                  <c:v>0.97594234232184296</c:v>
                </c:pt>
                <c:pt idx="1303">
                  <c:v>0.97698454713279415</c:v>
                </c:pt>
                <c:pt idx="1304">
                  <c:v>0.97802675194374533</c:v>
                </c:pt>
                <c:pt idx="1305">
                  <c:v>0.97906895675469652</c:v>
                </c:pt>
                <c:pt idx="1306">
                  <c:v>0.98011116156564759</c:v>
                </c:pt>
                <c:pt idx="1307">
                  <c:v>0.98115336637659878</c:v>
                </c:pt>
                <c:pt idx="1308">
                  <c:v>0.98219557118754997</c:v>
                </c:pt>
                <c:pt idx="1309">
                  <c:v>0.98323777599850115</c:v>
                </c:pt>
                <c:pt idx="1310">
                  <c:v>0.98427998080945234</c:v>
                </c:pt>
                <c:pt idx="1311">
                  <c:v>0.98532218562040341</c:v>
                </c:pt>
                <c:pt idx="1312">
                  <c:v>0.9863643904313546</c:v>
                </c:pt>
                <c:pt idx="1313">
                  <c:v>0.98740659524230578</c:v>
                </c:pt>
                <c:pt idx="1314">
                  <c:v>0.98844880005325697</c:v>
                </c:pt>
                <c:pt idx="1315">
                  <c:v>0.98949100486420816</c:v>
                </c:pt>
                <c:pt idx="1316">
                  <c:v>0.99053320967515923</c:v>
                </c:pt>
                <c:pt idx="1317">
                  <c:v>0.99157541448611042</c:v>
                </c:pt>
                <c:pt idx="1318">
                  <c:v>0.9926176192970616</c:v>
                </c:pt>
                <c:pt idx="1319">
                  <c:v>0.99365982410801279</c:v>
                </c:pt>
                <c:pt idx="1320">
                  <c:v>0.99470202891896398</c:v>
                </c:pt>
                <c:pt idx="1321">
                  <c:v>0.99574757669777769</c:v>
                </c:pt>
                <c:pt idx="1322">
                  <c:v>0.99681068389668848</c:v>
                </c:pt>
                <c:pt idx="1323">
                  <c:v>0.99787379109559926</c:v>
                </c:pt>
                <c:pt idx="1324">
                  <c:v>0.99893689829450993</c:v>
                </c:pt>
                <c:pt idx="1325">
                  <c:v>1.0000000054934208</c:v>
                </c:pt>
              </c:numCache>
            </c:numRef>
          </c:yVal>
          <c:smooth val="1"/>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E0AF-47CC-A478-6A223F3A7121}"/>
            </c:ext>
          </c:extLst>
        </c:ser>
        <c:dLbls>
          <c:showLegendKey val="0"/>
          <c:showVal val="0"/>
          <c:showCatName val="0"/>
          <c:showSerName val="0"/>
          <c:showPercent val="0"/>
          <c:showBubbleSize val="0"/>
        </c:dLbls>
        <c:axId val="976938944"/>
        <c:axId val="976940192"/>
      </c:scatterChart>
      <c:valAx>
        <c:axId val="9769389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 distribution</a:t>
                </a:r>
                <a:r>
                  <a:rPr lang="en-US" baseline="0"/>
                  <a:t> % of population</a:t>
                </a:r>
                <a:endParaRPr 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976940192"/>
        <c:crosses val="autoZero"/>
        <c:crossBetween val="midCat"/>
      </c:valAx>
      <c:valAx>
        <c:axId val="97694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976938944"/>
        <c:crosses val="autoZero"/>
        <c:crossBetween val="midCat"/>
      </c:valAx>
      <c:spPr>
        <a:noFill/>
        <a:ln>
          <a:noFill/>
        </a:ln>
        <a:effectLst/>
      </c:spPr>
    </c:plotArea>
    <c:plotVisOnly val="1"/>
    <c:dispBlanksAs val="gap"/>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drawings/_rels/drawing2.xml.rels><?xml version="1.0" encoding="UTF-8" standalone="yes"?>
<Relationships xmlns="http://schemas.openxmlformats.org/package/2006/relationships"><Relationship Id="rId1" Type="http://schemas.openxmlformats.org/officeDocument/2006/relationships/image" Target="../media/image24.png"/></Relationships>
</file>

<file path=ppt/drawings/_rels/drawing3.xml.rels><?xml version="1.0" encoding="UTF-8" standalone="yes"?>
<Relationships xmlns="http://schemas.openxmlformats.org/package/2006/relationships"><Relationship Id="rId1" Type="http://schemas.openxmlformats.org/officeDocument/2006/relationships/image" Target="../media/image24.png"/></Relationships>
</file>

<file path=ppt/drawings/drawing1.xml><?xml version="1.0" encoding="utf-8"?>
<c:userShapes xmlns:c="http://schemas.openxmlformats.org/drawingml/2006/chart">
  <cdr:relSizeAnchor xmlns:cdr="http://schemas.openxmlformats.org/drawingml/2006/chartDrawing">
    <cdr:from>
      <cdr:x>0.83978</cdr:x>
      <cdr:y>0.24569</cdr:y>
    </cdr:from>
    <cdr:to>
      <cdr:x>0.83978</cdr:x>
      <cdr:y>0.88719</cdr:y>
    </cdr:to>
    <cdr:cxnSp macro="">
      <cdr:nvCxnSpPr>
        <cdr:cNvPr id="3" name="Straight Connector 2">
          <a:extLst xmlns:a="http://schemas.openxmlformats.org/drawingml/2006/main">
            <a:ext uri="{FF2B5EF4-FFF2-40B4-BE49-F238E27FC236}">
              <a16:creationId xmlns:a16="http://schemas.microsoft.com/office/drawing/2014/main" id="{6B2B68DD-5401-4162-9AB8-F1BCDC50BD43}"/>
            </a:ext>
          </a:extLst>
        </cdr:cNvPr>
        <cdr:cNvCxnSpPr/>
      </cdr:nvCxnSpPr>
      <cdr:spPr>
        <a:xfrm xmlns:a="http://schemas.openxmlformats.org/drawingml/2006/main" flipH="1">
          <a:off x="6175121" y="975868"/>
          <a:ext cx="0" cy="2548001"/>
        </a:xfrm>
        <a:prstGeom xmlns:a="http://schemas.openxmlformats.org/drawingml/2006/main" prst="line">
          <a:avLst/>
        </a:prstGeom>
      </cdr:spPr>
      <cdr:style>
        <a:lnRef xmlns:a="http://schemas.openxmlformats.org/drawingml/2006/main" idx="2">
          <a:schemeClr val="accent3"/>
        </a:lnRef>
        <a:fillRef xmlns:a="http://schemas.openxmlformats.org/drawingml/2006/main" idx="0">
          <a:schemeClr val="accent3"/>
        </a:fillRef>
        <a:effectRef xmlns:a="http://schemas.openxmlformats.org/drawingml/2006/main" idx="1">
          <a:schemeClr val="accent3"/>
        </a:effectRef>
        <a:fontRef xmlns:a="http://schemas.openxmlformats.org/drawingml/2006/main" idx="minor">
          <a:schemeClr val="tx1"/>
        </a:fontRef>
      </cdr:style>
    </cdr:cxnSp>
  </cdr:relSizeAnchor>
  <cdr:relSizeAnchor xmlns:cdr="http://schemas.openxmlformats.org/drawingml/2006/chartDrawing">
    <cdr:from>
      <cdr:x>0.17332</cdr:x>
      <cdr:y>0.24569</cdr:y>
    </cdr:from>
    <cdr:to>
      <cdr:x>0.8356</cdr:x>
      <cdr:y>0.24569</cdr:y>
    </cdr:to>
    <cdr:cxnSp macro="">
      <cdr:nvCxnSpPr>
        <cdr:cNvPr id="4" name="Straight Connector 3">
          <a:extLst xmlns:a="http://schemas.openxmlformats.org/drawingml/2006/main">
            <a:ext uri="{FF2B5EF4-FFF2-40B4-BE49-F238E27FC236}">
              <a16:creationId xmlns:a16="http://schemas.microsoft.com/office/drawing/2014/main" id="{D6A58F49-0C57-4A51-968A-E5A4C9807B41}"/>
            </a:ext>
          </a:extLst>
        </cdr:cNvPr>
        <cdr:cNvCxnSpPr/>
      </cdr:nvCxnSpPr>
      <cdr:spPr>
        <a:xfrm xmlns:a="http://schemas.openxmlformats.org/drawingml/2006/main" flipH="1">
          <a:off x="1274445" y="975868"/>
          <a:ext cx="4869942" cy="0"/>
        </a:xfrm>
        <a:prstGeom xmlns:a="http://schemas.openxmlformats.org/drawingml/2006/main" prst="line">
          <a:avLst/>
        </a:prstGeom>
      </cdr:spPr>
      <cdr:style>
        <a:lnRef xmlns:a="http://schemas.openxmlformats.org/drawingml/2006/main" idx="2">
          <a:schemeClr val="accent3"/>
        </a:lnRef>
        <a:fillRef xmlns:a="http://schemas.openxmlformats.org/drawingml/2006/main" idx="0">
          <a:schemeClr val="accent3"/>
        </a:fillRef>
        <a:effectRef xmlns:a="http://schemas.openxmlformats.org/drawingml/2006/main" idx="1">
          <a:schemeClr val="accent3"/>
        </a:effectRef>
        <a:fontRef xmlns:a="http://schemas.openxmlformats.org/drawingml/2006/main" idx="minor">
          <a:schemeClr val="tx1"/>
        </a:fontRef>
      </cdr:style>
    </cdr:cxnSp>
  </cdr:relSizeAnchor>
  <cdr:relSizeAnchor xmlns:cdr="http://schemas.openxmlformats.org/drawingml/2006/chartDrawing">
    <cdr:from>
      <cdr:x>0.64601</cdr:x>
      <cdr:y>0.70347</cdr:y>
    </cdr:from>
    <cdr:to>
      <cdr:x>0.70984</cdr:x>
      <cdr:y>0.78098</cdr:y>
    </cdr:to>
    <cdr:sp macro="" textlink="">
      <cdr:nvSpPr>
        <cdr:cNvPr id="2" name="TextBox 6">
          <a:extLst xmlns:a="http://schemas.openxmlformats.org/drawingml/2006/main">
            <a:ext uri="{FF2B5EF4-FFF2-40B4-BE49-F238E27FC236}">
              <a16:creationId xmlns:a16="http://schemas.microsoft.com/office/drawing/2014/main" id="{7D92F849-F635-47B3-BEF3-49C73073EDFF}"/>
            </a:ext>
          </a:extLst>
        </cdr:cNvPr>
        <cdr:cNvSpPr txBox="1"/>
      </cdr:nvSpPr>
      <cdr:spPr>
        <a:xfrm xmlns:a="http://schemas.openxmlformats.org/drawingml/2006/main">
          <a:off x="4750308" y="2794127"/>
          <a:ext cx="469392" cy="307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a:solidFill>
                <a:srgbClr val="0F9D58"/>
              </a:solidFill>
            </a:rPr>
            <a:t>B</a:t>
          </a:r>
          <a:endParaRPr lang="en-US" sz="1100">
            <a:solidFill>
              <a:srgbClr val="0F9D58"/>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0.12558</cdr:x>
      <cdr:y>0.01864</cdr:y>
    </cdr:from>
    <cdr:to>
      <cdr:x>0.92672</cdr:x>
      <cdr:y>0.11964</cdr:y>
    </cdr:to>
    <cdr:pic>
      <cdr:nvPicPr>
        <cdr:cNvPr id="3" name="chart">
          <a:extLst xmlns:a="http://schemas.openxmlformats.org/drawingml/2006/main">
            <a:ext uri="{FF2B5EF4-FFF2-40B4-BE49-F238E27FC236}">
              <a16:creationId xmlns:a16="http://schemas.microsoft.com/office/drawing/2014/main" id="{D13D2D14-2D57-4FB1-A295-B29F5F2473C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33273" y="61087"/>
          <a:ext cx="3402076" cy="330962"/>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0.14721</cdr:x>
      <cdr:y>0</cdr:y>
    </cdr:from>
    <cdr:to>
      <cdr:x>0.87714</cdr:x>
      <cdr:y>0.11955</cdr:y>
    </cdr:to>
    <cdr:pic>
      <cdr:nvPicPr>
        <cdr:cNvPr id="2" name="chart">
          <a:extLst xmlns:a="http://schemas.openxmlformats.org/drawingml/2006/main">
            <a:ext uri="{FF2B5EF4-FFF2-40B4-BE49-F238E27FC236}">
              <a16:creationId xmlns:a16="http://schemas.microsoft.com/office/drawing/2014/main" id="{036B084D-E76A-4A06-9068-FD6006E26FA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49732" y="0"/>
          <a:ext cx="3221609" cy="42735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ct val="0"/>
              </a:spcBef>
              <a:spcAft>
                <a:spcPct val="0"/>
              </a:spcAft>
              <a:buSzPts val="1400"/>
              <a:buChar char="●"/>
              <a:defRPr sz="1100"/>
            </a:lvl1pPr>
            <a:lvl2pPr marL="914400" lvl="1" indent="-317500">
              <a:spcBef>
                <a:spcPct val="0"/>
              </a:spcBef>
              <a:spcAft>
                <a:spcPct val="0"/>
              </a:spcAft>
              <a:buSzPts val="1400"/>
              <a:buChar char="○"/>
              <a:defRPr sz="1100"/>
            </a:lvl2pPr>
            <a:lvl3pPr marL="1371600" lvl="2" indent="-317500">
              <a:spcBef>
                <a:spcPct val="0"/>
              </a:spcBef>
              <a:spcAft>
                <a:spcPct val="0"/>
              </a:spcAft>
              <a:buSzPts val="1400"/>
              <a:buChar char="■"/>
              <a:defRPr sz="1100"/>
            </a:lvl3pPr>
            <a:lvl4pPr marL="1828800" lvl="3" indent="-317500">
              <a:spcBef>
                <a:spcPct val="0"/>
              </a:spcBef>
              <a:spcAft>
                <a:spcPct val="0"/>
              </a:spcAft>
              <a:buSzPts val="1400"/>
              <a:buChar char="●"/>
              <a:defRPr sz="1100"/>
            </a:lvl4pPr>
            <a:lvl5pPr marL="2286000" lvl="4" indent="-317500">
              <a:spcBef>
                <a:spcPct val="0"/>
              </a:spcBef>
              <a:spcAft>
                <a:spcPct val="0"/>
              </a:spcAft>
              <a:buSzPts val="1400"/>
              <a:buChar char="○"/>
              <a:defRPr sz="1100"/>
            </a:lvl5pPr>
            <a:lvl6pPr marL="2743200" lvl="5" indent="-317500">
              <a:spcBef>
                <a:spcPct val="0"/>
              </a:spcBef>
              <a:spcAft>
                <a:spcPct val="0"/>
              </a:spcAft>
              <a:buSzPts val="1400"/>
              <a:buChar char="■"/>
              <a:defRPr sz="1100"/>
            </a:lvl6pPr>
            <a:lvl7pPr marL="3200400" lvl="6" indent="-317500">
              <a:spcBef>
                <a:spcPct val="0"/>
              </a:spcBef>
              <a:spcAft>
                <a:spcPct val="0"/>
              </a:spcAft>
              <a:buSzPts val="1400"/>
              <a:buChar char="●"/>
              <a:defRPr sz="1100"/>
            </a:lvl7pPr>
            <a:lvl8pPr marL="3657600" lvl="7" indent="-317500">
              <a:spcBef>
                <a:spcPct val="0"/>
              </a:spcBef>
              <a:spcAft>
                <a:spcPct val="0"/>
              </a:spcAft>
              <a:buSzPts val="1400"/>
              <a:buChar char="○"/>
              <a:defRPr sz="1100"/>
            </a:lvl8pPr>
            <a:lvl9pPr marL="4114800" lvl="8" indent="-317500">
              <a:spcBef>
                <a:spcPct val="0"/>
              </a:spcBef>
              <a:spcAft>
                <a:spcPct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9499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439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71" name="Google Shape;71;p1: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77" name="Google Shape;77;p3: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83" name="Google Shape;83;p4: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89" name="Google Shape;89;p5: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94" name="Google Shape;94;p6: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01" name="Google Shape;101;p7:notes"/>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73a04f_0_9: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2" name="Google Shape;72;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14: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 name="Google Shape;7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77154d6d9_0_5: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4" name="Google Shape;84;g1077154d6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a419906eb_0_0: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0" name="Google Shape;90;gaa419906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77154d6d9_0_9: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8" name="Google Shape;98;g1077154d6d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77154d6d9_0_38: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5" name="Google Shape;105;g1077154d6d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77154d6d9_0_42: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11" name="Google Shape;111;g1077154d6d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77154d6d9_0_4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16" name="Google Shape;116;g1077154d6d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47D22A9C-0D65-43D6-9D4A-A87FDC442F2C}" type="datetimeFigureOut">
              <a:rPr lang="en-US" smtClean="0"/>
              <a:t>12/15/2021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9784609-71E6-43CB-B6DB-85944B3FA660}" type="datetimeFigureOut">
              <a:rPr lang="en-US" smtClean="0"/>
              <a:t>12/15/2021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AC39F34-B5E7-4A1D-AB49-6BB4CE4B8D9C}" type="datetimeFigureOut">
              <a:rPr lang="en-US" smtClean="0"/>
              <a:t>12/15/2021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ct val="0"/>
              </a:spcBef>
              <a:spcAft>
                <a:spcPct val="0"/>
              </a:spcAft>
              <a:buClr>
                <a:schemeClr val="lt1"/>
              </a:buClr>
              <a:buSzPts val="1800"/>
              <a:buNone/>
              <a:defRPr>
                <a:solidFill>
                  <a:schemeClr val="lt1"/>
                </a:solidFill>
              </a:defRPr>
            </a:lvl1pPr>
            <a:lvl2pPr lvl="1">
              <a:lnSpc>
                <a:spcPct val="100000"/>
              </a:lnSpc>
              <a:spcBef>
                <a:spcPct val="0"/>
              </a:spcBef>
              <a:spcAft>
                <a:spcPct val="0"/>
              </a:spcAft>
              <a:buClr>
                <a:schemeClr val="lt1"/>
              </a:buClr>
              <a:buSzPts val="1800"/>
              <a:buNone/>
              <a:defRPr sz="1800">
                <a:solidFill>
                  <a:schemeClr val="lt1"/>
                </a:solidFill>
              </a:defRPr>
            </a:lvl2pPr>
            <a:lvl3pPr lvl="2">
              <a:lnSpc>
                <a:spcPct val="100000"/>
              </a:lnSpc>
              <a:spcBef>
                <a:spcPct val="0"/>
              </a:spcBef>
              <a:spcAft>
                <a:spcPct val="0"/>
              </a:spcAft>
              <a:buClr>
                <a:schemeClr val="lt1"/>
              </a:buClr>
              <a:buSzPts val="1800"/>
              <a:buNone/>
              <a:defRPr sz="1800">
                <a:solidFill>
                  <a:schemeClr val="lt1"/>
                </a:solidFill>
              </a:defRPr>
            </a:lvl3pPr>
            <a:lvl4pPr lvl="3">
              <a:lnSpc>
                <a:spcPct val="100000"/>
              </a:lnSpc>
              <a:spcBef>
                <a:spcPct val="0"/>
              </a:spcBef>
              <a:spcAft>
                <a:spcPct val="0"/>
              </a:spcAft>
              <a:buClr>
                <a:schemeClr val="lt1"/>
              </a:buClr>
              <a:buSzPts val="1800"/>
              <a:buNone/>
              <a:defRPr sz="1800">
                <a:solidFill>
                  <a:schemeClr val="lt1"/>
                </a:solidFill>
              </a:defRPr>
            </a:lvl4pPr>
            <a:lvl5pPr lvl="4">
              <a:lnSpc>
                <a:spcPct val="100000"/>
              </a:lnSpc>
              <a:spcBef>
                <a:spcPct val="0"/>
              </a:spcBef>
              <a:spcAft>
                <a:spcPct val="0"/>
              </a:spcAft>
              <a:buClr>
                <a:schemeClr val="lt1"/>
              </a:buClr>
              <a:buSzPts val="1800"/>
              <a:buNone/>
              <a:defRPr sz="1800">
                <a:solidFill>
                  <a:schemeClr val="lt1"/>
                </a:solidFill>
              </a:defRPr>
            </a:lvl5pPr>
            <a:lvl6pPr lvl="5">
              <a:lnSpc>
                <a:spcPct val="100000"/>
              </a:lnSpc>
              <a:spcBef>
                <a:spcPct val="0"/>
              </a:spcBef>
              <a:spcAft>
                <a:spcPct val="0"/>
              </a:spcAft>
              <a:buClr>
                <a:schemeClr val="lt1"/>
              </a:buClr>
              <a:buSzPts val="1800"/>
              <a:buNone/>
              <a:defRPr sz="1800">
                <a:solidFill>
                  <a:schemeClr val="lt1"/>
                </a:solidFill>
              </a:defRPr>
            </a:lvl6pPr>
            <a:lvl7pPr lvl="6">
              <a:lnSpc>
                <a:spcPct val="100000"/>
              </a:lnSpc>
              <a:spcBef>
                <a:spcPct val="0"/>
              </a:spcBef>
              <a:spcAft>
                <a:spcPct val="0"/>
              </a:spcAft>
              <a:buClr>
                <a:schemeClr val="lt1"/>
              </a:buClr>
              <a:buSzPts val="1800"/>
              <a:buNone/>
              <a:defRPr sz="1800">
                <a:solidFill>
                  <a:schemeClr val="lt1"/>
                </a:solidFill>
              </a:defRPr>
            </a:lvl7pPr>
            <a:lvl8pPr lvl="7">
              <a:lnSpc>
                <a:spcPct val="100000"/>
              </a:lnSpc>
              <a:spcBef>
                <a:spcPct val="0"/>
              </a:spcBef>
              <a:spcAft>
                <a:spcPct val="0"/>
              </a:spcAft>
              <a:buClr>
                <a:schemeClr val="lt1"/>
              </a:buClr>
              <a:buSzPts val="1800"/>
              <a:buNone/>
              <a:defRPr sz="1800">
                <a:solidFill>
                  <a:schemeClr val="lt1"/>
                </a:solidFill>
              </a:defRPr>
            </a:lvl8pPr>
            <a:lvl9pPr lvl="8">
              <a:lnSpc>
                <a:spcPct val="100000"/>
              </a:lnSpc>
              <a:spcBef>
                <a:spcPct val="0"/>
              </a:spcBef>
              <a:spcAft>
                <a:spcPct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ct val="0"/>
              </a:spcBef>
              <a:spcAft>
                <a:spcPct val="0"/>
              </a:spcAft>
              <a:buSzPts val="4200"/>
              <a:buNone/>
              <a:defRPr sz="4200"/>
            </a:lvl1pPr>
            <a:lvl2pPr lvl="1">
              <a:spcBef>
                <a:spcPct val="0"/>
              </a:spcBef>
              <a:spcAft>
                <a:spcPct val="0"/>
              </a:spcAft>
              <a:buSzPts val="4200"/>
              <a:buNone/>
              <a:defRPr sz="4200"/>
            </a:lvl2pPr>
            <a:lvl3pPr lvl="2">
              <a:spcBef>
                <a:spcPct val="0"/>
              </a:spcBef>
              <a:spcAft>
                <a:spcPct val="0"/>
              </a:spcAft>
              <a:buSzPts val="4200"/>
              <a:buNone/>
              <a:defRPr sz="4200"/>
            </a:lvl3pPr>
            <a:lvl4pPr lvl="3">
              <a:spcBef>
                <a:spcPct val="0"/>
              </a:spcBef>
              <a:spcAft>
                <a:spcPct val="0"/>
              </a:spcAft>
              <a:buSzPts val="4200"/>
              <a:buNone/>
              <a:defRPr sz="4200"/>
            </a:lvl4pPr>
            <a:lvl5pPr lvl="4">
              <a:spcBef>
                <a:spcPct val="0"/>
              </a:spcBef>
              <a:spcAft>
                <a:spcPct val="0"/>
              </a:spcAft>
              <a:buSzPts val="4200"/>
              <a:buNone/>
              <a:defRPr sz="4200"/>
            </a:lvl5pPr>
            <a:lvl6pPr lvl="5">
              <a:spcBef>
                <a:spcPct val="0"/>
              </a:spcBef>
              <a:spcAft>
                <a:spcPct val="0"/>
              </a:spcAft>
              <a:buSzPts val="4200"/>
              <a:buNone/>
              <a:defRPr sz="4200"/>
            </a:lvl6pPr>
            <a:lvl7pPr lvl="6">
              <a:spcBef>
                <a:spcPct val="0"/>
              </a:spcBef>
              <a:spcAft>
                <a:spcPct val="0"/>
              </a:spcAft>
              <a:buSzPts val="4200"/>
              <a:buNone/>
              <a:defRPr sz="4200"/>
            </a:lvl7pPr>
            <a:lvl8pPr lvl="7">
              <a:spcBef>
                <a:spcPct val="0"/>
              </a:spcBef>
              <a:spcAft>
                <a:spcPct val="0"/>
              </a:spcAft>
              <a:buSzPts val="4200"/>
              <a:buNone/>
              <a:defRPr sz="4200"/>
            </a:lvl8pPr>
            <a:lvl9pPr lvl="8">
              <a:spcBef>
                <a:spcPct val="0"/>
              </a:spcBef>
              <a:spcAft>
                <a:spcPct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ct val="0"/>
              </a:spcBef>
              <a:spcAft>
                <a:spcPct val="0"/>
              </a:spcAft>
              <a:buSzPts val="1800"/>
              <a:buChar char="●"/>
              <a:defRPr/>
            </a:lvl1pPr>
            <a:lvl2pPr marL="914400" lvl="1" indent="-317500">
              <a:spcBef>
                <a:spcPts val="1600"/>
              </a:spcBef>
              <a:spcAft>
                <a:spcPct val="0"/>
              </a:spcAft>
              <a:buSzPts val="1400"/>
              <a:buChar char="○"/>
              <a:defRPr/>
            </a:lvl2pPr>
            <a:lvl3pPr marL="1371600" lvl="2" indent="-317500">
              <a:spcBef>
                <a:spcPts val="1600"/>
              </a:spcBef>
              <a:spcAft>
                <a:spcPct val="0"/>
              </a:spcAft>
              <a:buSzPts val="1400"/>
              <a:buChar char="■"/>
              <a:defRPr/>
            </a:lvl3pPr>
            <a:lvl4pPr marL="1828800" lvl="3" indent="-317500">
              <a:spcBef>
                <a:spcPts val="1600"/>
              </a:spcBef>
              <a:spcAft>
                <a:spcPct val="0"/>
              </a:spcAft>
              <a:buSzPts val="1400"/>
              <a:buChar char="●"/>
              <a:defRPr/>
            </a:lvl4pPr>
            <a:lvl5pPr marL="2286000" lvl="4" indent="-317500">
              <a:spcBef>
                <a:spcPts val="1600"/>
              </a:spcBef>
              <a:spcAft>
                <a:spcPct val="0"/>
              </a:spcAft>
              <a:buSzPts val="1400"/>
              <a:buChar char="○"/>
              <a:defRPr/>
            </a:lvl5pPr>
            <a:lvl6pPr marL="2743200" lvl="5" indent="-317500">
              <a:spcBef>
                <a:spcPts val="1600"/>
              </a:spcBef>
              <a:spcAft>
                <a:spcPct val="0"/>
              </a:spcAft>
              <a:buSzPts val="1400"/>
              <a:buChar char="■"/>
              <a:defRPr/>
            </a:lvl6pPr>
            <a:lvl7pPr marL="3200400" lvl="6" indent="-317500">
              <a:spcBef>
                <a:spcPts val="1600"/>
              </a:spcBef>
              <a:spcAft>
                <a:spcPct val="0"/>
              </a:spcAft>
              <a:buSzPts val="1400"/>
              <a:buChar char="●"/>
              <a:defRPr/>
            </a:lvl7pPr>
            <a:lvl8pPr marL="3657600" lvl="7" indent="-317500">
              <a:spcBef>
                <a:spcPts val="1600"/>
              </a:spcBef>
              <a:spcAft>
                <a:spcPct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ct val="0"/>
              </a:spcBef>
              <a:spcAft>
                <a:spcPct val="0"/>
              </a:spcAft>
              <a:buSzPts val="1400"/>
              <a:buChar char="●"/>
              <a:defRPr sz="1400"/>
            </a:lvl1pPr>
            <a:lvl2pPr marL="914400" lvl="1" indent="-304800">
              <a:spcBef>
                <a:spcPts val="1600"/>
              </a:spcBef>
              <a:spcAft>
                <a:spcPct val="0"/>
              </a:spcAft>
              <a:buSzPts val="1200"/>
              <a:buChar char="○"/>
              <a:defRPr sz="1200"/>
            </a:lvl2pPr>
            <a:lvl3pPr marL="1371600" lvl="2" indent="-304800">
              <a:spcBef>
                <a:spcPts val="1600"/>
              </a:spcBef>
              <a:spcAft>
                <a:spcPct val="0"/>
              </a:spcAft>
              <a:buSzPts val="1200"/>
              <a:buChar char="■"/>
              <a:defRPr sz="1200"/>
            </a:lvl3pPr>
            <a:lvl4pPr marL="1828800" lvl="3" indent="-304800">
              <a:spcBef>
                <a:spcPts val="1600"/>
              </a:spcBef>
              <a:spcAft>
                <a:spcPct val="0"/>
              </a:spcAft>
              <a:buSzPts val="1200"/>
              <a:buChar char="●"/>
              <a:defRPr sz="1200"/>
            </a:lvl4pPr>
            <a:lvl5pPr marL="2286000" lvl="4" indent="-304800">
              <a:spcBef>
                <a:spcPts val="1600"/>
              </a:spcBef>
              <a:spcAft>
                <a:spcPct val="0"/>
              </a:spcAft>
              <a:buSzPts val="1200"/>
              <a:buChar char="○"/>
              <a:defRPr sz="1200"/>
            </a:lvl5pPr>
            <a:lvl6pPr marL="2743200" lvl="5" indent="-304800">
              <a:spcBef>
                <a:spcPts val="1600"/>
              </a:spcBef>
              <a:spcAft>
                <a:spcPct val="0"/>
              </a:spcAft>
              <a:buSzPts val="1200"/>
              <a:buChar char="■"/>
              <a:defRPr sz="1200"/>
            </a:lvl6pPr>
            <a:lvl7pPr marL="3200400" lvl="6" indent="-304800">
              <a:spcBef>
                <a:spcPts val="1600"/>
              </a:spcBef>
              <a:spcAft>
                <a:spcPct val="0"/>
              </a:spcAft>
              <a:buSzPts val="1200"/>
              <a:buChar char="●"/>
              <a:defRPr sz="1200"/>
            </a:lvl7pPr>
            <a:lvl8pPr marL="3657600" lvl="7" indent="-304800">
              <a:spcBef>
                <a:spcPts val="1600"/>
              </a:spcBef>
              <a:spcAft>
                <a:spcPct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ct val="0"/>
              </a:spcBef>
              <a:spcAft>
                <a:spcPct val="0"/>
              </a:spcAft>
              <a:buSzPts val="1400"/>
              <a:buChar char="●"/>
              <a:defRPr sz="1400"/>
            </a:lvl1pPr>
            <a:lvl2pPr marL="914400" lvl="1" indent="-304800">
              <a:spcBef>
                <a:spcPts val="1600"/>
              </a:spcBef>
              <a:spcAft>
                <a:spcPct val="0"/>
              </a:spcAft>
              <a:buSzPts val="1200"/>
              <a:buChar char="○"/>
              <a:defRPr sz="1200"/>
            </a:lvl2pPr>
            <a:lvl3pPr marL="1371600" lvl="2" indent="-304800">
              <a:spcBef>
                <a:spcPts val="1600"/>
              </a:spcBef>
              <a:spcAft>
                <a:spcPct val="0"/>
              </a:spcAft>
              <a:buSzPts val="1200"/>
              <a:buChar char="■"/>
              <a:defRPr sz="1200"/>
            </a:lvl3pPr>
            <a:lvl4pPr marL="1828800" lvl="3" indent="-304800">
              <a:spcBef>
                <a:spcPts val="1600"/>
              </a:spcBef>
              <a:spcAft>
                <a:spcPct val="0"/>
              </a:spcAft>
              <a:buSzPts val="1200"/>
              <a:buChar char="●"/>
              <a:defRPr sz="1200"/>
            </a:lvl4pPr>
            <a:lvl5pPr marL="2286000" lvl="4" indent="-304800">
              <a:spcBef>
                <a:spcPts val="1600"/>
              </a:spcBef>
              <a:spcAft>
                <a:spcPct val="0"/>
              </a:spcAft>
              <a:buSzPts val="1200"/>
              <a:buChar char="○"/>
              <a:defRPr sz="1200"/>
            </a:lvl5pPr>
            <a:lvl6pPr marL="2743200" lvl="5" indent="-304800">
              <a:spcBef>
                <a:spcPts val="1600"/>
              </a:spcBef>
              <a:spcAft>
                <a:spcPct val="0"/>
              </a:spcAft>
              <a:buSzPts val="1200"/>
              <a:buChar char="■"/>
              <a:defRPr sz="1200"/>
            </a:lvl6pPr>
            <a:lvl7pPr marL="3200400" lvl="6" indent="-304800">
              <a:spcBef>
                <a:spcPts val="1600"/>
              </a:spcBef>
              <a:spcAft>
                <a:spcPct val="0"/>
              </a:spcAft>
              <a:buSzPts val="1200"/>
              <a:buChar char="●"/>
              <a:defRPr sz="1200"/>
            </a:lvl7pPr>
            <a:lvl8pPr marL="3657600" lvl="7" indent="-304800">
              <a:spcBef>
                <a:spcPts val="1600"/>
              </a:spcBef>
              <a:spcAft>
                <a:spcPct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ct val="0"/>
              </a:spcBef>
              <a:spcAft>
                <a:spcPct val="0"/>
              </a:spcAft>
              <a:buSzPts val="1800"/>
              <a:buNone/>
              <a:defRPr sz="1800"/>
            </a:lvl1pPr>
            <a:lvl2pPr lvl="1">
              <a:spcBef>
                <a:spcPct val="0"/>
              </a:spcBef>
              <a:spcAft>
                <a:spcPct val="0"/>
              </a:spcAft>
              <a:buSzPts val="1800"/>
              <a:buNone/>
              <a:defRPr sz="1800"/>
            </a:lvl2pPr>
            <a:lvl3pPr lvl="2">
              <a:spcBef>
                <a:spcPct val="0"/>
              </a:spcBef>
              <a:spcAft>
                <a:spcPct val="0"/>
              </a:spcAft>
              <a:buSzPts val="1800"/>
              <a:buNone/>
              <a:defRPr sz="1800"/>
            </a:lvl3pPr>
            <a:lvl4pPr lvl="3">
              <a:spcBef>
                <a:spcPct val="0"/>
              </a:spcBef>
              <a:spcAft>
                <a:spcPct val="0"/>
              </a:spcAft>
              <a:buSzPts val="1800"/>
              <a:buNone/>
              <a:defRPr sz="1800"/>
            </a:lvl4pPr>
            <a:lvl5pPr lvl="4">
              <a:spcBef>
                <a:spcPct val="0"/>
              </a:spcBef>
              <a:spcAft>
                <a:spcPct val="0"/>
              </a:spcAft>
              <a:buSzPts val="1800"/>
              <a:buNone/>
              <a:defRPr sz="1800"/>
            </a:lvl5pPr>
            <a:lvl6pPr lvl="5">
              <a:spcBef>
                <a:spcPct val="0"/>
              </a:spcBef>
              <a:spcAft>
                <a:spcPct val="0"/>
              </a:spcAft>
              <a:buSzPts val="1800"/>
              <a:buNone/>
              <a:defRPr sz="1800"/>
            </a:lvl6pPr>
            <a:lvl7pPr lvl="6">
              <a:spcBef>
                <a:spcPct val="0"/>
              </a:spcBef>
              <a:spcAft>
                <a:spcPct val="0"/>
              </a:spcAft>
              <a:buSzPts val="1800"/>
              <a:buNone/>
              <a:defRPr sz="1800"/>
            </a:lvl7pPr>
            <a:lvl8pPr lvl="7">
              <a:spcBef>
                <a:spcPct val="0"/>
              </a:spcBef>
              <a:spcAft>
                <a:spcPct val="0"/>
              </a:spcAft>
              <a:buSzPts val="1800"/>
              <a:buNone/>
              <a:defRPr sz="1800"/>
            </a:lvl8pPr>
            <a:lvl9pPr lvl="8">
              <a:spcBef>
                <a:spcPct val="0"/>
              </a:spcBef>
              <a:spcAft>
                <a:spcPct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ct val="0"/>
              </a:spcBef>
              <a:spcAft>
                <a:spcPct val="0"/>
              </a:spcAft>
              <a:buClr>
                <a:schemeClr val="lt1"/>
              </a:buClr>
              <a:buSzPts val="1200"/>
              <a:buChar char="●"/>
              <a:defRPr sz="1200">
                <a:solidFill>
                  <a:schemeClr val="lt1"/>
                </a:solidFill>
              </a:defRPr>
            </a:lvl1pPr>
            <a:lvl2pPr marL="914400" lvl="1" indent="-304800">
              <a:spcBef>
                <a:spcPts val="1600"/>
              </a:spcBef>
              <a:spcAft>
                <a:spcPct val="0"/>
              </a:spcAft>
              <a:buClr>
                <a:schemeClr val="lt1"/>
              </a:buClr>
              <a:buSzPts val="1200"/>
              <a:buChar char="○"/>
              <a:defRPr sz="1200">
                <a:solidFill>
                  <a:schemeClr val="lt1"/>
                </a:solidFill>
              </a:defRPr>
            </a:lvl2pPr>
            <a:lvl3pPr marL="1371600" lvl="2" indent="-304800">
              <a:spcBef>
                <a:spcPts val="1600"/>
              </a:spcBef>
              <a:spcAft>
                <a:spcPct val="0"/>
              </a:spcAft>
              <a:buClr>
                <a:schemeClr val="lt1"/>
              </a:buClr>
              <a:buSzPts val="1200"/>
              <a:buChar char="■"/>
              <a:defRPr sz="1200">
                <a:solidFill>
                  <a:schemeClr val="lt1"/>
                </a:solidFill>
              </a:defRPr>
            </a:lvl3pPr>
            <a:lvl4pPr marL="1828800" lvl="3" indent="-304800">
              <a:spcBef>
                <a:spcPts val="1600"/>
              </a:spcBef>
              <a:spcAft>
                <a:spcPct val="0"/>
              </a:spcAft>
              <a:buClr>
                <a:schemeClr val="lt1"/>
              </a:buClr>
              <a:buSzPts val="1200"/>
              <a:buChar char="●"/>
              <a:defRPr sz="1200">
                <a:solidFill>
                  <a:schemeClr val="lt1"/>
                </a:solidFill>
              </a:defRPr>
            </a:lvl4pPr>
            <a:lvl5pPr marL="2286000" lvl="4" indent="-304800">
              <a:spcBef>
                <a:spcPts val="1600"/>
              </a:spcBef>
              <a:spcAft>
                <a:spcPct val="0"/>
              </a:spcAft>
              <a:buClr>
                <a:schemeClr val="lt1"/>
              </a:buClr>
              <a:buSzPts val="1200"/>
              <a:buChar char="○"/>
              <a:defRPr sz="1200">
                <a:solidFill>
                  <a:schemeClr val="lt1"/>
                </a:solidFill>
              </a:defRPr>
            </a:lvl5pPr>
            <a:lvl6pPr marL="2743200" lvl="5" indent="-304800">
              <a:spcBef>
                <a:spcPts val="1600"/>
              </a:spcBef>
              <a:spcAft>
                <a:spcPct val="0"/>
              </a:spcAft>
              <a:buClr>
                <a:schemeClr val="lt1"/>
              </a:buClr>
              <a:buSzPts val="1200"/>
              <a:buChar char="■"/>
              <a:defRPr sz="1200">
                <a:solidFill>
                  <a:schemeClr val="lt1"/>
                </a:solidFill>
              </a:defRPr>
            </a:lvl6pPr>
            <a:lvl7pPr marL="3200400" lvl="6" indent="-304800">
              <a:spcBef>
                <a:spcPts val="1600"/>
              </a:spcBef>
              <a:spcAft>
                <a:spcPct val="0"/>
              </a:spcAft>
              <a:buClr>
                <a:schemeClr val="lt1"/>
              </a:buClr>
              <a:buSzPts val="1200"/>
              <a:buChar char="●"/>
              <a:defRPr sz="1200">
                <a:solidFill>
                  <a:schemeClr val="lt1"/>
                </a:solidFill>
              </a:defRPr>
            </a:lvl7pPr>
            <a:lvl8pPr marL="3657600" lvl="7" indent="-304800">
              <a:spcBef>
                <a:spcPts val="1600"/>
              </a:spcBef>
              <a:spcAft>
                <a:spcPct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ct val="0"/>
              </a:spcBef>
              <a:spcAft>
                <a:spcPct val="0"/>
              </a:spcAft>
              <a:buSzPts val="6000"/>
              <a:buNone/>
              <a:defRPr sz="6000"/>
            </a:lvl1pPr>
            <a:lvl2pPr lvl="1">
              <a:spcBef>
                <a:spcPct val="0"/>
              </a:spcBef>
              <a:spcAft>
                <a:spcPct val="0"/>
              </a:spcAft>
              <a:buSzPts val="6000"/>
              <a:buNone/>
              <a:defRPr sz="6000"/>
            </a:lvl2pPr>
            <a:lvl3pPr lvl="2">
              <a:spcBef>
                <a:spcPct val="0"/>
              </a:spcBef>
              <a:spcAft>
                <a:spcPct val="0"/>
              </a:spcAft>
              <a:buSzPts val="6000"/>
              <a:buNone/>
              <a:defRPr sz="6000"/>
            </a:lvl3pPr>
            <a:lvl4pPr lvl="3">
              <a:spcBef>
                <a:spcPct val="0"/>
              </a:spcBef>
              <a:spcAft>
                <a:spcPct val="0"/>
              </a:spcAft>
              <a:buSzPts val="6000"/>
              <a:buNone/>
              <a:defRPr sz="6000"/>
            </a:lvl4pPr>
            <a:lvl5pPr lvl="4">
              <a:spcBef>
                <a:spcPct val="0"/>
              </a:spcBef>
              <a:spcAft>
                <a:spcPct val="0"/>
              </a:spcAft>
              <a:buSzPts val="6000"/>
              <a:buNone/>
              <a:defRPr sz="6000"/>
            </a:lvl5pPr>
            <a:lvl6pPr lvl="5">
              <a:spcBef>
                <a:spcPct val="0"/>
              </a:spcBef>
              <a:spcAft>
                <a:spcPct val="0"/>
              </a:spcAft>
              <a:buSzPts val="6000"/>
              <a:buNone/>
              <a:defRPr sz="6000"/>
            </a:lvl6pPr>
            <a:lvl7pPr lvl="6">
              <a:spcBef>
                <a:spcPct val="0"/>
              </a:spcBef>
              <a:spcAft>
                <a:spcPct val="0"/>
              </a:spcAft>
              <a:buSzPts val="6000"/>
              <a:buNone/>
              <a:defRPr sz="6000"/>
            </a:lvl7pPr>
            <a:lvl8pPr lvl="7">
              <a:spcBef>
                <a:spcPct val="0"/>
              </a:spcBef>
              <a:spcAft>
                <a:spcPct val="0"/>
              </a:spcAft>
              <a:buSzPts val="6000"/>
              <a:buNone/>
              <a:defRPr sz="6000"/>
            </a:lvl8pPr>
            <a:lvl9pPr lvl="8">
              <a:spcBef>
                <a:spcPct val="0"/>
              </a:spcBef>
              <a:spcAft>
                <a:spcPct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ct val="0"/>
              </a:spcBef>
              <a:spcAft>
                <a:spcPct val="0"/>
              </a:spcAft>
              <a:buClr>
                <a:schemeClr val="dk2"/>
              </a:buClr>
              <a:buSzPts val="4200"/>
              <a:buNone/>
              <a:defRPr sz="4200">
                <a:solidFill>
                  <a:schemeClr val="dk2"/>
                </a:solidFill>
              </a:defRPr>
            </a:lvl1pPr>
            <a:lvl2pPr lvl="1" algn="ctr">
              <a:spcBef>
                <a:spcPct val="0"/>
              </a:spcBef>
              <a:spcAft>
                <a:spcPct val="0"/>
              </a:spcAft>
              <a:buClr>
                <a:schemeClr val="dk2"/>
              </a:buClr>
              <a:buSzPts val="4200"/>
              <a:buNone/>
              <a:defRPr sz="4200">
                <a:solidFill>
                  <a:schemeClr val="dk2"/>
                </a:solidFill>
              </a:defRPr>
            </a:lvl2pPr>
            <a:lvl3pPr lvl="2" algn="ctr">
              <a:spcBef>
                <a:spcPct val="0"/>
              </a:spcBef>
              <a:spcAft>
                <a:spcPct val="0"/>
              </a:spcAft>
              <a:buClr>
                <a:schemeClr val="dk2"/>
              </a:buClr>
              <a:buSzPts val="4200"/>
              <a:buNone/>
              <a:defRPr sz="4200">
                <a:solidFill>
                  <a:schemeClr val="dk2"/>
                </a:solidFill>
              </a:defRPr>
            </a:lvl3pPr>
            <a:lvl4pPr lvl="3" algn="ctr">
              <a:spcBef>
                <a:spcPct val="0"/>
              </a:spcBef>
              <a:spcAft>
                <a:spcPct val="0"/>
              </a:spcAft>
              <a:buClr>
                <a:schemeClr val="dk2"/>
              </a:buClr>
              <a:buSzPts val="4200"/>
              <a:buNone/>
              <a:defRPr sz="4200">
                <a:solidFill>
                  <a:schemeClr val="dk2"/>
                </a:solidFill>
              </a:defRPr>
            </a:lvl4pPr>
            <a:lvl5pPr lvl="4" algn="ctr">
              <a:spcBef>
                <a:spcPct val="0"/>
              </a:spcBef>
              <a:spcAft>
                <a:spcPct val="0"/>
              </a:spcAft>
              <a:buClr>
                <a:schemeClr val="dk2"/>
              </a:buClr>
              <a:buSzPts val="4200"/>
              <a:buNone/>
              <a:defRPr sz="4200">
                <a:solidFill>
                  <a:schemeClr val="dk2"/>
                </a:solidFill>
              </a:defRPr>
            </a:lvl5pPr>
            <a:lvl6pPr lvl="5" algn="ctr">
              <a:spcBef>
                <a:spcPct val="0"/>
              </a:spcBef>
              <a:spcAft>
                <a:spcPct val="0"/>
              </a:spcAft>
              <a:buClr>
                <a:schemeClr val="dk2"/>
              </a:buClr>
              <a:buSzPts val="4200"/>
              <a:buNone/>
              <a:defRPr sz="4200">
                <a:solidFill>
                  <a:schemeClr val="dk2"/>
                </a:solidFill>
              </a:defRPr>
            </a:lvl6pPr>
            <a:lvl7pPr lvl="6" algn="ctr">
              <a:spcBef>
                <a:spcPct val="0"/>
              </a:spcBef>
              <a:spcAft>
                <a:spcPct val="0"/>
              </a:spcAft>
              <a:buClr>
                <a:schemeClr val="dk2"/>
              </a:buClr>
              <a:buSzPts val="4200"/>
              <a:buNone/>
              <a:defRPr sz="4200">
                <a:solidFill>
                  <a:schemeClr val="dk2"/>
                </a:solidFill>
              </a:defRPr>
            </a:lvl7pPr>
            <a:lvl8pPr lvl="7" algn="ctr">
              <a:spcBef>
                <a:spcPct val="0"/>
              </a:spcBef>
              <a:spcAft>
                <a:spcPct val="0"/>
              </a:spcAft>
              <a:buClr>
                <a:schemeClr val="dk2"/>
              </a:buClr>
              <a:buSzPts val="4200"/>
              <a:buNone/>
              <a:defRPr sz="4200">
                <a:solidFill>
                  <a:schemeClr val="dk2"/>
                </a:solidFill>
              </a:defRPr>
            </a:lvl8pPr>
            <a:lvl9pPr lvl="8" algn="ctr">
              <a:spcBef>
                <a:spcPct val="0"/>
              </a:spcBef>
              <a:spcAft>
                <a:spcPct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ct val="0"/>
              </a:spcBef>
              <a:spcAft>
                <a:spcPct val="0"/>
              </a:spcAft>
              <a:buClr>
                <a:schemeClr val="lt1"/>
              </a:buClr>
              <a:buSzPts val="1800"/>
              <a:buChar char="●"/>
              <a:defRPr>
                <a:solidFill>
                  <a:schemeClr val="lt1"/>
                </a:solidFill>
              </a:defRPr>
            </a:lvl1pPr>
            <a:lvl2pPr marL="914400" lvl="1" indent="-317500">
              <a:spcBef>
                <a:spcPts val="1600"/>
              </a:spcBef>
              <a:spcAft>
                <a:spcPct val="0"/>
              </a:spcAft>
              <a:buClr>
                <a:schemeClr val="lt1"/>
              </a:buClr>
              <a:buSzPts val="1400"/>
              <a:buChar char="○"/>
              <a:defRPr>
                <a:solidFill>
                  <a:schemeClr val="lt1"/>
                </a:solidFill>
              </a:defRPr>
            </a:lvl2pPr>
            <a:lvl3pPr marL="1371600" lvl="2" indent="-317500">
              <a:spcBef>
                <a:spcPts val="1600"/>
              </a:spcBef>
              <a:spcAft>
                <a:spcPct val="0"/>
              </a:spcAft>
              <a:buClr>
                <a:schemeClr val="lt1"/>
              </a:buClr>
              <a:buSzPts val="1400"/>
              <a:buChar char="■"/>
              <a:defRPr>
                <a:solidFill>
                  <a:schemeClr val="lt1"/>
                </a:solidFill>
              </a:defRPr>
            </a:lvl3pPr>
            <a:lvl4pPr marL="1828800" lvl="3" indent="-317500">
              <a:spcBef>
                <a:spcPts val="1600"/>
              </a:spcBef>
              <a:spcAft>
                <a:spcPct val="0"/>
              </a:spcAft>
              <a:buClr>
                <a:schemeClr val="lt1"/>
              </a:buClr>
              <a:buSzPts val="1400"/>
              <a:buChar char="●"/>
              <a:defRPr>
                <a:solidFill>
                  <a:schemeClr val="lt1"/>
                </a:solidFill>
              </a:defRPr>
            </a:lvl4pPr>
            <a:lvl5pPr marL="2286000" lvl="4" indent="-317500">
              <a:spcBef>
                <a:spcPts val="1600"/>
              </a:spcBef>
              <a:spcAft>
                <a:spcPct val="0"/>
              </a:spcAft>
              <a:buClr>
                <a:schemeClr val="lt1"/>
              </a:buClr>
              <a:buSzPts val="1400"/>
              <a:buChar char="○"/>
              <a:defRPr>
                <a:solidFill>
                  <a:schemeClr val="lt1"/>
                </a:solidFill>
              </a:defRPr>
            </a:lvl5pPr>
            <a:lvl6pPr marL="2743200" lvl="5" indent="-317500">
              <a:spcBef>
                <a:spcPts val="1600"/>
              </a:spcBef>
              <a:spcAft>
                <a:spcPct val="0"/>
              </a:spcAft>
              <a:buClr>
                <a:schemeClr val="lt1"/>
              </a:buClr>
              <a:buSzPts val="1400"/>
              <a:buChar char="■"/>
              <a:defRPr>
                <a:solidFill>
                  <a:schemeClr val="lt1"/>
                </a:solidFill>
              </a:defRPr>
            </a:lvl6pPr>
            <a:lvl7pPr marL="3200400" lvl="6" indent="-317500">
              <a:spcBef>
                <a:spcPts val="1600"/>
              </a:spcBef>
              <a:spcAft>
                <a:spcPct val="0"/>
              </a:spcAft>
              <a:buClr>
                <a:schemeClr val="lt1"/>
              </a:buClr>
              <a:buSzPts val="1400"/>
              <a:buChar char="●"/>
              <a:defRPr>
                <a:solidFill>
                  <a:schemeClr val="lt1"/>
                </a:solidFill>
              </a:defRPr>
            </a:lvl7pPr>
            <a:lvl8pPr marL="3657600" lvl="7" indent="-317500">
              <a:spcBef>
                <a:spcPts val="1600"/>
              </a:spcBef>
              <a:spcAft>
                <a:spcPct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71B5928-FC69-4346-A3AF-37956304B784}" type="datetimeFigureOut">
              <a:rPr lang="en-US" smtClean="0"/>
              <a:t>12/15/2021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ct val="0"/>
              </a:spcBef>
              <a:spcAft>
                <a:spcPct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ct val="0"/>
              </a:spcBef>
              <a:spcAft>
                <a:spcPct val="0"/>
              </a:spcAft>
              <a:buClr>
                <a:schemeClr val="dk2"/>
              </a:buClr>
              <a:buSzPts val="12000"/>
              <a:buNone/>
              <a:defRPr sz="12000">
                <a:solidFill>
                  <a:schemeClr val="dk2"/>
                </a:solidFill>
              </a:defRPr>
            </a:lvl1pPr>
            <a:lvl2pPr lvl="1" algn="ctr">
              <a:spcBef>
                <a:spcPct val="0"/>
              </a:spcBef>
              <a:spcAft>
                <a:spcPct val="0"/>
              </a:spcAft>
              <a:buClr>
                <a:schemeClr val="dk2"/>
              </a:buClr>
              <a:buSzPts val="12000"/>
              <a:buNone/>
              <a:defRPr sz="12000">
                <a:solidFill>
                  <a:schemeClr val="dk2"/>
                </a:solidFill>
              </a:defRPr>
            </a:lvl2pPr>
            <a:lvl3pPr lvl="2" algn="ctr">
              <a:spcBef>
                <a:spcPct val="0"/>
              </a:spcBef>
              <a:spcAft>
                <a:spcPct val="0"/>
              </a:spcAft>
              <a:buClr>
                <a:schemeClr val="dk2"/>
              </a:buClr>
              <a:buSzPts val="12000"/>
              <a:buNone/>
              <a:defRPr sz="12000">
                <a:solidFill>
                  <a:schemeClr val="dk2"/>
                </a:solidFill>
              </a:defRPr>
            </a:lvl3pPr>
            <a:lvl4pPr lvl="3" algn="ctr">
              <a:spcBef>
                <a:spcPct val="0"/>
              </a:spcBef>
              <a:spcAft>
                <a:spcPct val="0"/>
              </a:spcAft>
              <a:buClr>
                <a:schemeClr val="dk2"/>
              </a:buClr>
              <a:buSzPts val="12000"/>
              <a:buNone/>
              <a:defRPr sz="12000">
                <a:solidFill>
                  <a:schemeClr val="dk2"/>
                </a:solidFill>
              </a:defRPr>
            </a:lvl4pPr>
            <a:lvl5pPr lvl="4" algn="ctr">
              <a:spcBef>
                <a:spcPct val="0"/>
              </a:spcBef>
              <a:spcAft>
                <a:spcPct val="0"/>
              </a:spcAft>
              <a:buClr>
                <a:schemeClr val="dk2"/>
              </a:buClr>
              <a:buSzPts val="12000"/>
              <a:buNone/>
              <a:defRPr sz="12000">
                <a:solidFill>
                  <a:schemeClr val="dk2"/>
                </a:solidFill>
              </a:defRPr>
            </a:lvl5pPr>
            <a:lvl6pPr lvl="5" algn="ctr">
              <a:spcBef>
                <a:spcPct val="0"/>
              </a:spcBef>
              <a:spcAft>
                <a:spcPct val="0"/>
              </a:spcAft>
              <a:buClr>
                <a:schemeClr val="dk2"/>
              </a:buClr>
              <a:buSzPts val="12000"/>
              <a:buNone/>
              <a:defRPr sz="12000">
                <a:solidFill>
                  <a:schemeClr val="dk2"/>
                </a:solidFill>
              </a:defRPr>
            </a:lvl6pPr>
            <a:lvl7pPr lvl="6" algn="ctr">
              <a:spcBef>
                <a:spcPct val="0"/>
              </a:spcBef>
              <a:spcAft>
                <a:spcPct val="0"/>
              </a:spcAft>
              <a:buClr>
                <a:schemeClr val="dk2"/>
              </a:buClr>
              <a:buSzPts val="12000"/>
              <a:buNone/>
              <a:defRPr sz="12000">
                <a:solidFill>
                  <a:schemeClr val="dk2"/>
                </a:solidFill>
              </a:defRPr>
            </a:lvl7pPr>
            <a:lvl8pPr lvl="7" algn="ctr">
              <a:spcBef>
                <a:spcPct val="0"/>
              </a:spcBef>
              <a:spcAft>
                <a:spcPct val="0"/>
              </a:spcAft>
              <a:buClr>
                <a:schemeClr val="dk2"/>
              </a:buClr>
              <a:buSzPts val="12000"/>
              <a:buNone/>
              <a:defRPr sz="12000">
                <a:solidFill>
                  <a:schemeClr val="dk2"/>
                </a:solidFill>
              </a:defRPr>
            </a:lvl8pPr>
            <a:lvl9pPr lvl="8" algn="ctr">
              <a:spcBef>
                <a:spcPct val="0"/>
              </a:spcBef>
              <a:spcAft>
                <a:spcPct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ct val="0"/>
              </a:spcBef>
              <a:spcAft>
                <a:spcPct val="0"/>
              </a:spcAft>
              <a:buSzPts val="1800"/>
              <a:buChar char="●"/>
              <a:defRPr/>
            </a:lvl1pPr>
            <a:lvl2pPr marL="914400" lvl="1" indent="-317500" algn="ctr">
              <a:spcBef>
                <a:spcPts val="1600"/>
              </a:spcBef>
              <a:spcAft>
                <a:spcPct val="0"/>
              </a:spcAft>
              <a:buSzPts val="1400"/>
              <a:buChar char="○"/>
              <a:defRPr/>
            </a:lvl2pPr>
            <a:lvl3pPr marL="1371600" lvl="2" indent="-317500" algn="ctr">
              <a:spcBef>
                <a:spcPts val="1600"/>
              </a:spcBef>
              <a:spcAft>
                <a:spcPct val="0"/>
              </a:spcAft>
              <a:buSzPts val="1400"/>
              <a:buChar char="■"/>
              <a:defRPr/>
            </a:lvl3pPr>
            <a:lvl4pPr marL="1828800" lvl="3" indent="-317500" algn="ctr">
              <a:spcBef>
                <a:spcPts val="1600"/>
              </a:spcBef>
              <a:spcAft>
                <a:spcPct val="0"/>
              </a:spcAft>
              <a:buSzPts val="1400"/>
              <a:buChar char="●"/>
              <a:defRPr/>
            </a:lvl4pPr>
            <a:lvl5pPr marL="2286000" lvl="4" indent="-317500" algn="ctr">
              <a:spcBef>
                <a:spcPts val="1600"/>
              </a:spcBef>
              <a:spcAft>
                <a:spcPct val="0"/>
              </a:spcAft>
              <a:buSzPts val="1400"/>
              <a:buChar char="○"/>
              <a:defRPr/>
            </a:lvl5pPr>
            <a:lvl6pPr marL="2743200" lvl="5" indent="-317500" algn="ctr">
              <a:spcBef>
                <a:spcPts val="1600"/>
              </a:spcBef>
              <a:spcAft>
                <a:spcPct val="0"/>
              </a:spcAft>
              <a:buSzPts val="1400"/>
              <a:buChar char="■"/>
              <a:defRPr/>
            </a:lvl6pPr>
            <a:lvl7pPr marL="3200400" lvl="6" indent="-317500" algn="ctr">
              <a:spcBef>
                <a:spcPts val="1600"/>
              </a:spcBef>
              <a:spcAft>
                <a:spcPct val="0"/>
              </a:spcAft>
              <a:buSzPts val="1400"/>
              <a:buChar char="●"/>
              <a:defRPr/>
            </a:lvl7pPr>
            <a:lvl8pPr marL="3657600" lvl="7" indent="-317500" algn="ctr">
              <a:spcBef>
                <a:spcPts val="1600"/>
              </a:spcBef>
              <a:spcAft>
                <a:spcPct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ct val="0"/>
              </a:spcBef>
              <a:spcAft>
                <a:spcPct val="0"/>
              </a:spcAft>
              <a:buClr>
                <a:schemeClr val="lt1"/>
              </a:buClr>
              <a:buSzPts val="1800"/>
              <a:buNone/>
              <a:defRPr>
                <a:solidFill>
                  <a:schemeClr val="lt1"/>
                </a:solidFill>
              </a:defRPr>
            </a:lvl1pPr>
            <a:lvl2pPr lvl="1">
              <a:lnSpc>
                <a:spcPct val="100000"/>
              </a:lnSpc>
              <a:spcBef>
                <a:spcPct val="0"/>
              </a:spcBef>
              <a:spcAft>
                <a:spcPct val="0"/>
              </a:spcAft>
              <a:buClr>
                <a:schemeClr val="lt1"/>
              </a:buClr>
              <a:buSzPts val="1800"/>
              <a:buNone/>
              <a:defRPr sz="1800">
                <a:solidFill>
                  <a:schemeClr val="lt1"/>
                </a:solidFill>
              </a:defRPr>
            </a:lvl2pPr>
            <a:lvl3pPr lvl="2">
              <a:lnSpc>
                <a:spcPct val="100000"/>
              </a:lnSpc>
              <a:spcBef>
                <a:spcPct val="0"/>
              </a:spcBef>
              <a:spcAft>
                <a:spcPct val="0"/>
              </a:spcAft>
              <a:buClr>
                <a:schemeClr val="lt1"/>
              </a:buClr>
              <a:buSzPts val="1800"/>
              <a:buNone/>
              <a:defRPr sz="1800">
                <a:solidFill>
                  <a:schemeClr val="lt1"/>
                </a:solidFill>
              </a:defRPr>
            </a:lvl3pPr>
            <a:lvl4pPr lvl="3">
              <a:lnSpc>
                <a:spcPct val="100000"/>
              </a:lnSpc>
              <a:spcBef>
                <a:spcPct val="0"/>
              </a:spcBef>
              <a:spcAft>
                <a:spcPct val="0"/>
              </a:spcAft>
              <a:buClr>
                <a:schemeClr val="lt1"/>
              </a:buClr>
              <a:buSzPts val="1800"/>
              <a:buNone/>
              <a:defRPr sz="1800">
                <a:solidFill>
                  <a:schemeClr val="lt1"/>
                </a:solidFill>
              </a:defRPr>
            </a:lvl4pPr>
            <a:lvl5pPr lvl="4">
              <a:lnSpc>
                <a:spcPct val="100000"/>
              </a:lnSpc>
              <a:spcBef>
                <a:spcPct val="0"/>
              </a:spcBef>
              <a:spcAft>
                <a:spcPct val="0"/>
              </a:spcAft>
              <a:buClr>
                <a:schemeClr val="lt1"/>
              </a:buClr>
              <a:buSzPts val="1800"/>
              <a:buNone/>
              <a:defRPr sz="1800">
                <a:solidFill>
                  <a:schemeClr val="lt1"/>
                </a:solidFill>
              </a:defRPr>
            </a:lvl5pPr>
            <a:lvl6pPr lvl="5">
              <a:lnSpc>
                <a:spcPct val="100000"/>
              </a:lnSpc>
              <a:spcBef>
                <a:spcPct val="0"/>
              </a:spcBef>
              <a:spcAft>
                <a:spcPct val="0"/>
              </a:spcAft>
              <a:buClr>
                <a:schemeClr val="lt1"/>
              </a:buClr>
              <a:buSzPts val="1800"/>
              <a:buNone/>
              <a:defRPr sz="1800">
                <a:solidFill>
                  <a:schemeClr val="lt1"/>
                </a:solidFill>
              </a:defRPr>
            </a:lvl6pPr>
            <a:lvl7pPr lvl="6">
              <a:lnSpc>
                <a:spcPct val="100000"/>
              </a:lnSpc>
              <a:spcBef>
                <a:spcPct val="0"/>
              </a:spcBef>
              <a:spcAft>
                <a:spcPct val="0"/>
              </a:spcAft>
              <a:buClr>
                <a:schemeClr val="lt1"/>
              </a:buClr>
              <a:buSzPts val="1800"/>
              <a:buNone/>
              <a:defRPr sz="1800">
                <a:solidFill>
                  <a:schemeClr val="lt1"/>
                </a:solidFill>
              </a:defRPr>
            </a:lvl7pPr>
            <a:lvl8pPr lvl="7">
              <a:lnSpc>
                <a:spcPct val="100000"/>
              </a:lnSpc>
              <a:spcBef>
                <a:spcPct val="0"/>
              </a:spcBef>
              <a:spcAft>
                <a:spcPct val="0"/>
              </a:spcAft>
              <a:buClr>
                <a:schemeClr val="lt1"/>
              </a:buClr>
              <a:buSzPts val="1800"/>
              <a:buNone/>
              <a:defRPr sz="1800">
                <a:solidFill>
                  <a:schemeClr val="lt1"/>
                </a:solidFill>
              </a:defRPr>
            </a:lvl8pPr>
            <a:lvl9pPr lvl="8">
              <a:lnSpc>
                <a:spcPct val="100000"/>
              </a:lnSpc>
              <a:spcBef>
                <a:spcPct val="0"/>
              </a:spcBef>
              <a:spcAft>
                <a:spcPct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ct val="0"/>
              </a:spcBef>
              <a:spcAft>
                <a:spcPct val="0"/>
              </a:spcAft>
              <a:buSzPts val="4200"/>
              <a:buNone/>
              <a:defRPr sz="4200"/>
            </a:lvl1pPr>
            <a:lvl2pPr lvl="1">
              <a:spcBef>
                <a:spcPct val="0"/>
              </a:spcBef>
              <a:spcAft>
                <a:spcPct val="0"/>
              </a:spcAft>
              <a:buSzPts val="4200"/>
              <a:buNone/>
              <a:defRPr sz="4200"/>
            </a:lvl2pPr>
            <a:lvl3pPr lvl="2">
              <a:spcBef>
                <a:spcPct val="0"/>
              </a:spcBef>
              <a:spcAft>
                <a:spcPct val="0"/>
              </a:spcAft>
              <a:buSzPts val="4200"/>
              <a:buNone/>
              <a:defRPr sz="4200"/>
            </a:lvl3pPr>
            <a:lvl4pPr lvl="3">
              <a:spcBef>
                <a:spcPct val="0"/>
              </a:spcBef>
              <a:spcAft>
                <a:spcPct val="0"/>
              </a:spcAft>
              <a:buSzPts val="4200"/>
              <a:buNone/>
              <a:defRPr sz="4200"/>
            </a:lvl4pPr>
            <a:lvl5pPr lvl="4">
              <a:spcBef>
                <a:spcPct val="0"/>
              </a:spcBef>
              <a:spcAft>
                <a:spcPct val="0"/>
              </a:spcAft>
              <a:buSzPts val="4200"/>
              <a:buNone/>
              <a:defRPr sz="4200"/>
            </a:lvl5pPr>
            <a:lvl6pPr lvl="5">
              <a:spcBef>
                <a:spcPct val="0"/>
              </a:spcBef>
              <a:spcAft>
                <a:spcPct val="0"/>
              </a:spcAft>
              <a:buSzPts val="4200"/>
              <a:buNone/>
              <a:defRPr sz="4200"/>
            </a:lvl6pPr>
            <a:lvl7pPr lvl="6">
              <a:spcBef>
                <a:spcPct val="0"/>
              </a:spcBef>
              <a:spcAft>
                <a:spcPct val="0"/>
              </a:spcAft>
              <a:buSzPts val="4200"/>
              <a:buNone/>
              <a:defRPr sz="4200"/>
            </a:lvl7pPr>
            <a:lvl8pPr lvl="7">
              <a:spcBef>
                <a:spcPct val="0"/>
              </a:spcBef>
              <a:spcAft>
                <a:spcPct val="0"/>
              </a:spcAft>
              <a:buSzPts val="4200"/>
              <a:buNone/>
              <a:defRPr sz="4200"/>
            </a:lvl8pPr>
            <a:lvl9pPr lvl="8">
              <a:spcBef>
                <a:spcPct val="0"/>
              </a:spcBef>
              <a:spcAft>
                <a:spcPct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ct val="0"/>
              </a:spcBef>
              <a:spcAft>
                <a:spcPct val="0"/>
              </a:spcAft>
              <a:buSzPts val="1800"/>
              <a:buChar char="●"/>
              <a:defRPr/>
            </a:lvl1pPr>
            <a:lvl2pPr marL="914400" lvl="1" indent="-317500">
              <a:spcBef>
                <a:spcPts val="1600"/>
              </a:spcBef>
              <a:spcAft>
                <a:spcPct val="0"/>
              </a:spcAft>
              <a:buSzPts val="1400"/>
              <a:buChar char="○"/>
              <a:defRPr/>
            </a:lvl2pPr>
            <a:lvl3pPr marL="1371600" lvl="2" indent="-317500">
              <a:spcBef>
                <a:spcPts val="1600"/>
              </a:spcBef>
              <a:spcAft>
                <a:spcPct val="0"/>
              </a:spcAft>
              <a:buSzPts val="1400"/>
              <a:buChar char="■"/>
              <a:defRPr/>
            </a:lvl3pPr>
            <a:lvl4pPr marL="1828800" lvl="3" indent="-317500">
              <a:spcBef>
                <a:spcPts val="1600"/>
              </a:spcBef>
              <a:spcAft>
                <a:spcPct val="0"/>
              </a:spcAft>
              <a:buSzPts val="1400"/>
              <a:buChar char="●"/>
              <a:defRPr/>
            </a:lvl4pPr>
            <a:lvl5pPr marL="2286000" lvl="4" indent="-317500">
              <a:spcBef>
                <a:spcPts val="1600"/>
              </a:spcBef>
              <a:spcAft>
                <a:spcPct val="0"/>
              </a:spcAft>
              <a:buSzPts val="1400"/>
              <a:buChar char="○"/>
              <a:defRPr/>
            </a:lvl5pPr>
            <a:lvl6pPr marL="2743200" lvl="5" indent="-317500">
              <a:spcBef>
                <a:spcPts val="1600"/>
              </a:spcBef>
              <a:spcAft>
                <a:spcPct val="0"/>
              </a:spcAft>
              <a:buSzPts val="1400"/>
              <a:buChar char="■"/>
              <a:defRPr/>
            </a:lvl6pPr>
            <a:lvl7pPr marL="3200400" lvl="6" indent="-317500">
              <a:spcBef>
                <a:spcPts val="1600"/>
              </a:spcBef>
              <a:spcAft>
                <a:spcPct val="0"/>
              </a:spcAft>
              <a:buSzPts val="1400"/>
              <a:buChar char="●"/>
              <a:defRPr/>
            </a:lvl7pPr>
            <a:lvl8pPr marL="3657600" lvl="7" indent="-317500">
              <a:spcBef>
                <a:spcPts val="1600"/>
              </a:spcBef>
              <a:spcAft>
                <a:spcPct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ct val="0"/>
              </a:spcBef>
              <a:spcAft>
                <a:spcPct val="0"/>
              </a:spcAft>
              <a:buSzPts val="1400"/>
              <a:buChar char="●"/>
              <a:defRPr sz="1400"/>
            </a:lvl1pPr>
            <a:lvl2pPr marL="914400" lvl="1" indent="-304800">
              <a:spcBef>
                <a:spcPts val="1600"/>
              </a:spcBef>
              <a:spcAft>
                <a:spcPct val="0"/>
              </a:spcAft>
              <a:buSzPts val="1200"/>
              <a:buChar char="○"/>
              <a:defRPr sz="1200"/>
            </a:lvl2pPr>
            <a:lvl3pPr marL="1371600" lvl="2" indent="-304800">
              <a:spcBef>
                <a:spcPts val="1600"/>
              </a:spcBef>
              <a:spcAft>
                <a:spcPct val="0"/>
              </a:spcAft>
              <a:buSzPts val="1200"/>
              <a:buChar char="■"/>
              <a:defRPr sz="1200"/>
            </a:lvl3pPr>
            <a:lvl4pPr marL="1828800" lvl="3" indent="-304800">
              <a:spcBef>
                <a:spcPts val="1600"/>
              </a:spcBef>
              <a:spcAft>
                <a:spcPct val="0"/>
              </a:spcAft>
              <a:buSzPts val="1200"/>
              <a:buChar char="●"/>
              <a:defRPr sz="1200"/>
            </a:lvl4pPr>
            <a:lvl5pPr marL="2286000" lvl="4" indent="-304800">
              <a:spcBef>
                <a:spcPts val="1600"/>
              </a:spcBef>
              <a:spcAft>
                <a:spcPct val="0"/>
              </a:spcAft>
              <a:buSzPts val="1200"/>
              <a:buChar char="○"/>
              <a:defRPr sz="1200"/>
            </a:lvl5pPr>
            <a:lvl6pPr marL="2743200" lvl="5" indent="-304800">
              <a:spcBef>
                <a:spcPts val="1600"/>
              </a:spcBef>
              <a:spcAft>
                <a:spcPct val="0"/>
              </a:spcAft>
              <a:buSzPts val="1200"/>
              <a:buChar char="■"/>
              <a:defRPr sz="1200"/>
            </a:lvl6pPr>
            <a:lvl7pPr marL="3200400" lvl="6" indent="-304800">
              <a:spcBef>
                <a:spcPts val="1600"/>
              </a:spcBef>
              <a:spcAft>
                <a:spcPct val="0"/>
              </a:spcAft>
              <a:buSzPts val="1200"/>
              <a:buChar char="●"/>
              <a:defRPr sz="1200"/>
            </a:lvl7pPr>
            <a:lvl8pPr marL="3657600" lvl="7" indent="-304800">
              <a:spcBef>
                <a:spcPts val="1600"/>
              </a:spcBef>
              <a:spcAft>
                <a:spcPct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ct val="0"/>
              </a:spcBef>
              <a:spcAft>
                <a:spcPct val="0"/>
              </a:spcAft>
              <a:buSzPts val="1400"/>
              <a:buChar char="●"/>
              <a:defRPr sz="1400"/>
            </a:lvl1pPr>
            <a:lvl2pPr marL="914400" lvl="1" indent="-304800">
              <a:spcBef>
                <a:spcPts val="1600"/>
              </a:spcBef>
              <a:spcAft>
                <a:spcPct val="0"/>
              </a:spcAft>
              <a:buSzPts val="1200"/>
              <a:buChar char="○"/>
              <a:defRPr sz="1200"/>
            </a:lvl2pPr>
            <a:lvl3pPr marL="1371600" lvl="2" indent="-304800">
              <a:spcBef>
                <a:spcPts val="1600"/>
              </a:spcBef>
              <a:spcAft>
                <a:spcPct val="0"/>
              </a:spcAft>
              <a:buSzPts val="1200"/>
              <a:buChar char="■"/>
              <a:defRPr sz="1200"/>
            </a:lvl3pPr>
            <a:lvl4pPr marL="1828800" lvl="3" indent="-304800">
              <a:spcBef>
                <a:spcPts val="1600"/>
              </a:spcBef>
              <a:spcAft>
                <a:spcPct val="0"/>
              </a:spcAft>
              <a:buSzPts val="1200"/>
              <a:buChar char="●"/>
              <a:defRPr sz="1200"/>
            </a:lvl4pPr>
            <a:lvl5pPr marL="2286000" lvl="4" indent="-304800">
              <a:spcBef>
                <a:spcPts val="1600"/>
              </a:spcBef>
              <a:spcAft>
                <a:spcPct val="0"/>
              </a:spcAft>
              <a:buSzPts val="1200"/>
              <a:buChar char="○"/>
              <a:defRPr sz="1200"/>
            </a:lvl5pPr>
            <a:lvl6pPr marL="2743200" lvl="5" indent="-304800">
              <a:spcBef>
                <a:spcPts val="1600"/>
              </a:spcBef>
              <a:spcAft>
                <a:spcPct val="0"/>
              </a:spcAft>
              <a:buSzPts val="1200"/>
              <a:buChar char="■"/>
              <a:defRPr sz="1200"/>
            </a:lvl6pPr>
            <a:lvl7pPr marL="3200400" lvl="6" indent="-304800">
              <a:spcBef>
                <a:spcPts val="1600"/>
              </a:spcBef>
              <a:spcAft>
                <a:spcPct val="0"/>
              </a:spcAft>
              <a:buSzPts val="1200"/>
              <a:buChar char="●"/>
              <a:defRPr sz="1200"/>
            </a:lvl7pPr>
            <a:lvl8pPr marL="3657600" lvl="7" indent="-304800">
              <a:spcBef>
                <a:spcPts val="1600"/>
              </a:spcBef>
              <a:spcAft>
                <a:spcPct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ct val="0"/>
              </a:spcBef>
              <a:spcAft>
                <a:spcPct val="0"/>
              </a:spcAft>
              <a:buSzPts val="1800"/>
              <a:buNone/>
              <a:defRPr sz="1800"/>
            </a:lvl1pPr>
            <a:lvl2pPr lvl="1">
              <a:spcBef>
                <a:spcPct val="0"/>
              </a:spcBef>
              <a:spcAft>
                <a:spcPct val="0"/>
              </a:spcAft>
              <a:buSzPts val="1800"/>
              <a:buNone/>
              <a:defRPr sz="1800"/>
            </a:lvl2pPr>
            <a:lvl3pPr lvl="2">
              <a:spcBef>
                <a:spcPct val="0"/>
              </a:spcBef>
              <a:spcAft>
                <a:spcPct val="0"/>
              </a:spcAft>
              <a:buSzPts val="1800"/>
              <a:buNone/>
              <a:defRPr sz="1800"/>
            </a:lvl3pPr>
            <a:lvl4pPr lvl="3">
              <a:spcBef>
                <a:spcPct val="0"/>
              </a:spcBef>
              <a:spcAft>
                <a:spcPct val="0"/>
              </a:spcAft>
              <a:buSzPts val="1800"/>
              <a:buNone/>
              <a:defRPr sz="1800"/>
            </a:lvl4pPr>
            <a:lvl5pPr lvl="4">
              <a:spcBef>
                <a:spcPct val="0"/>
              </a:spcBef>
              <a:spcAft>
                <a:spcPct val="0"/>
              </a:spcAft>
              <a:buSzPts val="1800"/>
              <a:buNone/>
              <a:defRPr sz="1800"/>
            </a:lvl5pPr>
            <a:lvl6pPr lvl="5">
              <a:spcBef>
                <a:spcPct val="0"/>
              </a:spcBef>
              <a:spcAft>
                <a:spcPct val="0"/>
              </a:spcAft>
              <a:buSzPts val="1800"/>
              <a:buNone/>
              <a:defRPr sz="1800"/>
            </a:lvl6pPr>
            <a:lvl7pPr lvl="6">
              <a:spcBef>
                <a:spcPct val="0"/>
              </a:spcBef>
              <a:spcAft>
                <a:spcPct val="0"/>
              </a:spcAft>
              <a:buSzPts val="1800"/>
              <a:buNone/>
              <a:defRPr sz="1800"/>
            </a:lvl7pPr>
            <a:lvl8pPr lvl="7">
              <a:spcBef>
                <a:spcPct val="0"/>
              </a:spcBef>
              <a:spcAft>
                <a:spcPct val="0"/>
              </a:spcAft>
              <a:buSzPts val="1800"/>
              <a:buNone/>
              <a:defRPr sz="1800"/>
            </a:lvl8pPr>
            <a:lvl9pPr lvl="8">
              <a:spcBef>
                <a:spcPct val="0"/>
              </a:spcBef>
              <a:spcAft>
                <a:spcPct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ct val="0"/>
              </a:spcBef>
              <a:spcAft>
                <a:spcPct val="0"/>
              </a:spcAft>
              <a:buClr>
                <a:schemeClr val="lt1"/>
              </a:buClr>
              <a:buSzPts val="1200"/>
              <a:buChar char="●"/>
              <a:defRPr sz="1200">
                <a:solidFill>
                  <a:schemeClr val="lt1"/>
                </a:solidFill>
              </a:defRPr>
            </a:lvl1pPr>
            <a:lvl2pPr marL="914400" lvl="1" indent="-304800">
              <a:spcBef>
                <a:spcPts val="1600"/>
              </a:spcBef>
              <a:spcAft>
                <a:spcPct val="0"/>
              </a:spcAft>
              <a:buClr>
                <a:schemeClr val="lt1"/>
              </a:buClr>
              <a:buSzPts val="1200"/>
              <a:buChar char="○"/>
              <a:defRPr sz="1200">
                <a:solidFill>
                  <a:schemeClr val="lt1"/>
                </a:solidFill>
              </a:defRPr>
            </a:lvl2pPr>
            <a:lvl3pPr marL="1371600" lvl="2" indent="-304800">
              <a:spcBef>
                <a:spcPts val="1600"/>
              </a:spcBef>
              <a:spcAft>
                <a:spcPct val="0"/>
              </a:spcAft>
              <a:buClr>
                <a:schemeClr val="lt1"/>
              </a:buClr>
              <a:buSzPts val="1200"/>
              <a:buChar char="■"/>
              <a:defRPr sz="1200">
                <a:solidFill>
                  <a:schemeClr val="lt1"/>
                </a:solidFill>
              </a:defRPr>
            </a:lvl3pPr>
            <a:lvl4pPr marL="1828800" lvl="3" indent="-304800">
              <a:spcBef>
                <a:spcPts val="1600"/>
              </a:spcBef>
              <a:spcAft>
                <a:spcPct val="0"/>
              </a:spcAft>
              <a:buClr>
                <a:schemeClr val="lt1"/>
              </a:buClr>
              <a:buSzPts val="1200"/>
              <a:buChar char="●"/>
              <a:defRPr sz="1200">
                <a:solidFill>
                  <a:schemeClr val="lt1"/>
                </a:solidFill>
              </a:defRPr>
            </a:lvl4pPr>
            <a:lvl5pPr marL="2286000" lvl="4" indent="-304800">
              <a:spcBef>
                <a:spcPts val="1600"/>
              </a:spcBef>
              <a:spcAft>
                <a:spcPct val="0"/>
              </a:spcAft>
              <a:buClr>
                <a:schemeClr val="lt1"/>
              </a:buClr>
              <a:buSzPts val="1200"/>
              <a:buChar char="○"/>
              <a:defRPr sz="1200">
                <a:solidFill>
                  <a:schemeClr val="lt1"/>
                </a:solidFill>
              </a:defRPr>
            </a:lvl5pPr>
            <a:lvl6pPr marL="2743200" lvl="5" indent="-304800">
              <a:spcBef>
                <a:spcPts val="1600"/>
              </a:spcBef>
              <a:spcAft>
                <a:spcPct val="0"/>
              </a:spcAft>
              <a:buClr>
                <a:schemeClr val="lt1"/>
              </a:buClr>
              <a:buSzPts val="1200"/>
              <a:buChar char="■"/>
              <a:defRPr sz="1200">
                <a:solidFill>
                  <a:schemeClr val="lt1"/>
                </a:solidFill>
              </a:defRPr>
            </a:lvl6pPr>
            <a:lvl7pPr marL="3200400" lvl="6" indent="-304800">
              <a:spcBef>
                <a:spcPts val="1600"/>
              </a:spcBef>
              <a:spcAft>
                <a:spcPct val="0"/>
              </a:spcAft>
              <a:buClr>
                <a:schemeClr val="lt1"/>
              </a:buClr>
              <a:buSzPts val="1200"/>
              <a:buChar char="●"/>
              <a:defRPr sz="1200">
                <a:solidFill>
                  <a:schemeClr val="lt1"/>
                </a:solidFill>
              </a:defRPr>
            </a:lvl7pPr>
            <a:lvl8pPr marL="3657600" lvl="7" indent="-304800">
              <a:spcBef>
                <a:spcPts val="1600"/>
              </a:spcBef>
              <a:spcAft>
                <a:spcPct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ct val="0"/>
              </a:spcBef>
              <a:spcAft>
                <a:spcPct val="0"/>
              </a:spcAft>
              <a:buSzPts val="6000"/>
              <a:buNone/>
              <a:defRPr sz="6000"/>
            </a:lvl1pPr>
            <a:lvl2pPr lvl="1">
              <a:spcBef>
                <a:spcPct val="0"/>
              </a:spcBef>
              <a:spcAft>
                <a:spcPct val="0"/>
              </a:spcAft>
              <a:buSzPts val="6000"/>
              <a:buNone/>
              <a:defRPr sz="6000"/>
            </a:lvl2pPr>
            <a:lvl3pPr lvl="2">
              <a:spcBef>
                <a:spcPct val="0"/>
              </a:spcBef>
              <a:spcAft>
                <a:spcPct val="0"/>
              </a:spcAft>
              <a:buSzPts val="6000"/>
              <a:buNone/>
              <a:defRPr sz="6000"/>
            </a:lvl3pPr>
            <a:lvl4pPr lvl="3">
              <a:spcBef>
                <a:spcPct val="0"/>
              </a:spcBef>
              <a:spcAft>
                <a:spcPct val="0"/>
              </a:spcAft>
              <a:buSzPts val="6000"/>
              <a:buNone/>
              <a:defRPr sz="6000"/>
            </a:lvl4pPr>
            <a:lvl5pPr lvl="4">
              <a:spcBef>
                <a:spcPct val="0"/>
              </a:spcBef>
              <a:spcAft>
                <a:spcPct val="0"/>
              </a:spcAft>
              <a:buSzPts val="6000"/>
              <a:buNone/>
              <a:defRPr sz="6000"/>
            </a:lvl5pPr>
            <a:lvl6pPr lvl="5">
              <a:spcBef>
                <a:spcPct val="0"/>
              </a:spcBef>
              <a:spcAft>
                <a:spcPct val="0"/>
              </a:spcAft>
              <a:buSzPts val="6000"/>
              <a:buNone/>
              <a:defRPr sz="6000"/>
            </a:lvl6pPr>
            <a:lvl7pPr lvl="6">
              <a:spcBef>
                <a:spcPct val="0"/>
              </a:spcBef>
              <a:spcAft>
                <a:spcPct val="0"/>
              </a:spcAft>
              <a:buSzPts val="6000"/>
              <a:buNone/>
              <a:defRPr sz="6000"/>
            </a:lvl7pPr>
            <a:lvl8pPr lvl="7">
              <a:spcBef>
                <a:spcPct val="0"/>
              </a:spcBef>
              <a:spcAft>
                <a:spcPct val="0"/>
              </a:spcAft>
              <a:buSzPts val="6000"/>
              <a:buNone/>
              <a:defRPr sz="6000"/>
            </a:lvl8pPr>
            <a:lvl9pPr lvl="8">
              <a:spcBef>
                <a:spcPct val="0"/>
              </a:spcBef>
              <a:spcAft>
                <a:spcPct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8318A05-6537-41AC-81F1-84561506D8DF}" type="datetimeFigureOut">
              <a:rPr lang="en-US" smtClean="0"/>
              <a:t>12/15/2021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ct val="0"/>
              </a:spcBef>
              <a:spcAft>
                <a:spcPct val="0"/>
              </a:spcAft>
              <a:buClr>
                <a:schemeClr val="dk2"/>
              </a:buClr>
              <a:buSzPts val="4200"/>
              <a:buNone/>
              <a:defRPr sz="4200">
                <a:solidFill>
                  <a:schemeClr val="dk2"/>
                </a:solidFill>
              </a:defRPr>
            </a:lvl1pPr>
            <a:lvl2pPr lvl="1" algn="ctr">
              <a:spcBef>
                <a:spcPct val="0"/>
              </a:spcBef>
              <a:spcAft>
                <a:spcPct val="0"/>
              </a:spcAft>
              <a:buClr>
                <a:schemeClr val="dk2"/>
              </a:buClr>
              <a:buSzPts val="4200"/>
              <a:buNone/>
              <a:defRPr sz="4200">
                <a:solidFill>
                  <a:schemeClr val="dk2"/>
                </a:solidFill>
              </a:defRPr>
            </a:lvl2pPr>
            <a:lvl3pPr lvl="2" algn="ctr">
              <a:spcBef>
                <a:spcPct val="0"/>
              </a:spcBef>
              <a:spcAft>
                <a:spcPct val="0"/>
              </a:spcAft>
              <a:buClr>
                <a:schemeClr val="dk2"/>
              </a:buClr>
              <a:buSzPts val="4200"/>
              <a:buNone/>
              <a:defRPr sz="4200">
                <a:solidFill>
                  <a:schemeClr val="dk2"/>
                </a:solidFill>
              </a:defRPr>
            </a:lvl3pPr>
            <a:lvl4pPr lvl="3" algn="ctr">
              <a:spcBef>
                <a:spcPct val="0"/>
              </a:spcBef>
              <a:spcAft>
                <a:spcPct val="0"/>
              </a:spcAft>
              <a:buClr>
                <a:schemeClr val="dk2"/>
              </a:buClr>
              <a:buSzPts val="4200"/>
              <a:buNone/>
              <a:defRPr sz="4200">
                <a:solidFill>
                  <a:schemeClr val="dk2"/>
                </a:solidFill>
              </a:defRPr>
            </a:lvl4pPr>
            <a:lvl5pPr lvl="4" algn="ctr">
              <a:spcBef>
                <a:spcPct val="0"/>
              </a:spcBef>
              <a:spcAft>
                <a:spcPct val="0"/>
              </a:spcAft>
              <a:buClr>
                <a:schemeClr val="dk2"/>
              </a:buClr>
              <a:buSzPts val="4200"/>
              <a:buNone/>
              <a:defRPr sz="4200">
                <a:solidFill>
                  <a:schemeClr val="dk2"/>
                </a:solidFill>
              </a:defRPr>
            </a:lvl5pPr>
            <a:lvl6pPr lvl="5" algn="ctr">
              <a:spcBef>
                <a:spcPct val="0"/>
              </a:spcBef>
              <a:spcAft>
                <a:spcPct val="0"/>
              </a:spcAft>
              <a:buClr>
                <a:schemeClr val="dk2"/>
              </a:buClr>
              <a:buSzPts val="4200"/>
              <a:buNone/>
              <a:defRPr sz="4200">
                <a:solidFill>
                  <a:schemeClr val="dk2"/>
                </a:solidFill>
              </a:defRPr>
            </a:lvl6pPr>
            <a:lvl7pPr lvl="6" algn="ctr">
              <a:spcBef>
                <a:spcPct val="0"/>
              </a:spcBef>
              <a:spcAft>
                <a:spcPct val="0"/>
              </a:spcAft>
              <a:buClr>
                <a:schemeClr val="dk2"/>
              </a:buClr>
              <a:buSzPts val="4200"/>
              <a:buNone/>
              <a:defRPr sz="4200">
                <a:solidFill>
                  <a:schemeClr val="dk2"/>
                </a:solidFill>
              </a:defRPr>
            </a:lvl7pPr>
            <a:lvl8pPr lvl="7" algn="ctr">
              <a:spcBef>
                <a:spcPct val="0"/>
              </a:spcBef>
              <a:spcAft>
                <a:spcPct val="0"/>
              </a:spcAft>
              <a:buClr>
                <a:schemeClr val="dk2"/>
              </a:buClr>
              <a:buSzPts val="4200"/>
              <a:buNone/>
              <a:defRPr sz="4200">
                <a:solidFill>
                  <a:schemeClr val="dk2"/>
                </a:solidFill>
              </a:defRPr>
            </a:lvl8pPr>
            <a:lvl9pPr lvl="8" algn="ctr">
              <a:spcBef>
                <a:spcPct val="0"/>
              </a:spcBef>
              <a:spcAft>
                <a:spcPct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ct val="0"/>
              </a:spcBef>
              <a:spcAft>
                <a:spcPct val="0"/>
              </a:spcAft>
              <a:buClr>
                <a:schemeClr val="lt1"/>
              </a:buClr>
              <a:buSzPts val="1800"/>
              <a:buChar char="●"/>
              <a:defRPr>
                <a:solidFill>
                  <a:schemeClr val="lt1"/>
                </a:solidFill>
              </a:defRPr>
            </a:lvl1pPr>
            <a:lvl2pPr marL="914400" lvl="1" indent="-317500">
              <a:spcBef>
                <a:spcPts val="1600"/>
              </a:spcBef>
              <a:spcAft>
                <a:spcPct val="0"/>
              </a:spcAft>
              <a:buClr>
                <a:schemeClr val="lt1"/>
              </a:buClr>
              <a:buSzPts val="1400"/>
              <a:buChar char="○"/>
              <a:defRPr>
                <a:solidFill>
                  <a:schemeClr val="lt1"/>
                </a:solidFill>
              </a:defRPr>
            </a:lvl2pPr>
            <a:lvl3pPr marL="1371600" lvl="2" indent="-317500">
              <a:spcBef>
                <a:spcPts val="1600"/>
              </a:spcBef>
              <a:spcAft>
                <a:spcPct val="0"/>
              </a:spcAft>
              <a:buClr>
                <a:schemeClr val="lt1"/>
              </a:buClr>
              <a:buSzPts val="1400"/>
              <a:buChar char="■"/>
              <a:defRPr>
                <a:solidFill>
                  <a:schemeClr val="lt1"/>
                </a:solidFill>
              </a:defRPr>
            </a:lvl3pPr>
            <a:lvl4pPr marL="1828800" lvl="3" indent="-317500">
              <a:spcBef>
                <a:spcPts val="1600"/>
              </a:spcBef>
              <a:spcAft>
                <a:spcPct val="0"/>
              </a:spcAft>
              <a:buClr>
                <a:schemeClr val="lt1"/>
              </a:buClr>
              <a:buSzPts val="1400"/>
              <a:buChar char="●"/>
              <a:defRPr>
                <a:solidFill>
                  <a:schemeClr val="lt1"/>
                </a:solidFill>
              </a:defRPr>
            </a:lvl4pPr>
            <a:lvl5pPr marL="2286000" lvl="4" indent="-317500">
              <a:spcBef>
                <a:spcPts val="1600"/>
              </a:spcBef>
              <a:spcAft>
                <a:spcPct val="0"/>
              </a:spcAft>
              <a:buClr>
                <a:schemeClr val="lt1"/>
              </a:buClr>
              <a:buSzPts val="1400"/>
              <a:buChar char="○"/>
              <a:defRPr>
                <a:solidFill>
                  <a:schemeClr val="lt1"/>
                </a:solidFill>
              </a:defRPr>
            </a:lvl5pPr>
            <a:lvl6pPr marL="2743200" lvl="5" indent="-317500">
              <a:spcBef>
                <a:spcPts val="1600"/>
              </a:spcBef>
              <a:spcAft>
                <a:spcPct val="0"/>
              </a:spcAft>
              <a:buClr>
                <a:schemeClr val="lt1"/>
              </a:buClr>
              <a:buSzPts val="1400"/>
              <a:buChar char="■"/>
              <a:defRPr>
                <a:solidFill>
                  <a:schemeClr val="lt1"/>
                </a:solidFill>
              </a:defRPr>
            </a:lvl6pPr>
            <a:lvl7pPr marL="3200400" lvl="6" indent="-317500">
              <a:spcBef>
                <a:spcPts val="1600"/>
              </a:spcBef>
              <a:spcAft>
                <a:spcPct val="0"/>
              </a:spcAft>
              <a:buClr>
                <a:schemeClr val="lt1"/>
              </a:buClr>
              <a:buSzPts val="1400"/>
              <a:buChar char="●"/>
              <a:defRPr>
                <a:solidFill>
                  <a:schemeClr val="lt1"/>
                </a:solidFill>
              </a:defRPr>
            </a:lvl7pPr>
            <a:lvl8pPr marL="3657600" lvl="7" indent="-317500">
              <a:spcBef>
                <a:spcPts val="1600"/>
              </a:spcBef>
              <a:spcAft>
                <a:spcPct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ct val="0"/>
              </a:spcBef>
              <a:spcAft>
                <a:spcPct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ct val="0"/>
              </a:spcBef>
              <a:spcAft>
                <a:spcPct val="0"/>
              </a:spcAft>
              <a:buClr>
                <a:schemeClr val="dk2"/>
              </a:buClr>
              <a:buSzPts val="12000"/>
              <a:buNone/>
              <a:defRPr sz="12000">
                <a:solidFill>
                  <a:schemeClr val="dk2"/>
                </a:solidFill>
              </a:defRPr>
            </a:lvl1pPr>
            <a:lvl2pPr lvl="1" algn="ctr">
              <a:spcBef>
                <a:spcPct val="0"/>
              </a:spcBef>
              <a:spcAft>
                <a:spcPct val="0"/>
              </a:spcAft>
              <a:buClr>
                <a:schemeClr val="dk2"/>
              </a:buClr>
              <a:buSzPts val="12000"/>
              <a:buNone/>
              <a:defRPr sz="12000">
                <a:solidFill>
                  <a:schemeClr val="dk2"/>
                </a:solidFill>
              </a:defRPr>
            </a:lvl2pPr>
            <a:lvl3pPr lvl="2" algn="ctr">
              <a:spcBef>
                <a:spcPct val="0"/>
              </a:spcBef>
              <a:spcAft>
                <a:spcPct val="0"/>
              </a:spcAft>
              <a:buClr>
                <a:schemeClr val="dk2"/>
              </a:buClr>
              <a:buSzPts val="12000"/>
              <a:buNone/>
              <a:defRPr sz="12000">
                <a:solidFill>
                  <a:schemeClr val="dk2"/>
                </a:solidFill>
              </a:defRPr>
            </a:lvl3pPr>
            <a:lvl4pPr lvl="3" algn="ctr">
              <a:spcBef>
                <a:spcPct val="0"/>
              </a:spcBef>
              <a:spcAft>
                <a:spcPct val="0"/>
              </a:spcAft>
              <a:buClr>
                <a:schemeClr val="dk2"/>
              </a:buClr>
              <a:buSzPts val="12000"/>
              <a:buNone/>
              <a:defRPr sz="12000">
                <a:solidFill>
                  <a:schemeClr val="dk2"/>
                </a:solidFill>
              </a:defRPr>
            </a:lvl4pPr>
            <a:lvl5pPr lvl="4" algn="ctr">
              <a:spcBef>
                <a:spcPct val="0"/>
              </a:spcBef>
              <a:spcAft>
                <a:spcPct val="0"/>
              </a:spcAft>
              <a:buClr>
                <a:schemeClr val="dk2"/>
              </a:buClr>
              <a:buSzPts val="12000"/>
              <a:buNone/>
              <a:defRPr sz="12000">
                <a:solidFill>
                  <a:schemeClr val="dk2"/>
                </a:solidFill>
              </a:defRPr>
            </a:lvl5pPr>
            <a:lvl6pPr lvl="5" algn="ctr">
              <a:spcBef>
                <a:spcPct val="0"/>
              </a:spcBef>
              <a:spcAft>
                <a:spcPct val="0"/>
              </a:spcAft>
              <a:buClr>
                <a:schemeClr val="dk2"/>
              </a:buClr>
              <a:buSzPts val="12000"/>
              <a:buNone/>
              <a:defRPr sz="12000">
                <a:solidFill>
                  <a:schemeClr val="dk2"/>
                </a:solidFill>
              </a:defRPr>
            </a:lvl6pPr>
            <a:lvl7pPr lvl="6" algn="ctr">
              <a:spcBef>
                <a:spcPct val="0"/>
              </a:spcBef>
              <a:spcAft>
                <a:spcPct val="0"/>
              </a:spcAft>
              <a:buClr>
                <a:schemeClr val="dk2"/>
              </a:buClr>
              <a:buSzPts val="12000"/>
              <a:buNone/>
              <a:defRPr sz="12000">
                <a:solidFill>
                  <a:schemeClr val="dk2"/>
                </a:solidFill>
              </a:defRPr>
            </a:lvl7pPr>
            <a:lvl8pPr lvl="7" algn="ctr">
              <a:spcBef>
                <a:spcPct val="0"/>
              </a:spcBef>
              <a:spcAft>
                <a:spcPct val="0"/>
              </a:spcAft>
              <a:buClr>
                <a:schemeClr val="dk2"/>
              </a:buClr>
              <a:buSzPts val="12000"/>
              <a:buNone/>
              <a:defRPr sz="12000">
                <a:solidFill>
                  <a:schemeClr val="dk2"/>
                </a:solidFill>
              </a:defRPr>
            </a:lvl8pPr>
            <a:lvl9pPr lvl="8" algn="ctr">
              <a:spcBef>
                <a:spcPct val="0"/>
              </a:spcBef>
              <a:spcAft>
                <a:spcPct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ct val="0"/>
              </a:spcBef>
              <a:spcAft>
                <a:spcPct val="0"/>
              </a:spcAft>
              <a:buSzPts val="1800"/>
              <a:buChar char="●"/>
              <a:defRPr/>
            </a:lvl1pPr>
            <a:lvl2pPr marL="914400" lvl="1" indent="-317500" algn="ctr">
              <a:spcBef>
                <a:spcPts val="1600"/>
              </a:spcBef>
              <a:spcAft>
                <a:spcPct val="0"/>
              </a:spcAft>
              <a:buSzPts val="1400"/>
              <a:buChar char="○"/>
              <a:defRPr/>
            </a:lvl2pPr>
            <a:lvl3pPr marL="1371600" lvl="2" indent="-317500" algn="ctr">
              <a:spcBef>
                <a:spcPts val="1600"/>
              </a:spcBef>
              <a:spcAft>
                <a:spcPct val="0"/>
              </a:spcAft>
              <a:buSzPts val="1400"/>
              <a:buChar char="■"/>
              <a:defRPr/>
            </a:lvl3pPr>
            <a:lvl4pPr marL="1828800" lvl="3" indent="-317500" algn="ctr">
              <a:spcBef>
                <a:spcPts val="1600"/>
              </a:spcBef>
              <a:spcAft>
                <a:spcPct val="0"/>
              </a:spcAft>
              <a:buSzPts val="1400"/>
              <a:buChar char="●"/>
              <a:defRPr/>
            </a:lvl4pPr>
            <a:lvl5pPr marL="2286000" lvl="4" indent="-317500" algn="ctr">
              <a:spcBef>
                <a:spcPts val="1600"/>
              </a:spcBef>
              <a:spcAft>
                <a:spcPct val="0"/>
              </a:spcAft>
              <a:buSzPts val="1400"/>
              <a:buChar char="○"/>
              <a:defRPr/>
            </a:lvl5pPr>
            <a:lvl6pPr marL="2743200" lvl="5" indent="-317500" algn="ctr">
              <a:spcBef>
                <a:spcPts val="1600"/>
              </a:spcBef>
              <a:spcAft>
                <a:spcPct val="0"/>
              </a:spcAft>
              <a:buSzPts val="1400"/>
              <a:buChar char="■"/>
              <a:defRPr/>
            </a:lvl6pPr>
            <a:lvl7pPr marL="3200400" lvl="6" indent="-317500" algn="ctr">
              <a:spcBef>
                <a:spcPts val="1600"/>
              </a:spcBef>
              <a:spcAft>
                <a:spcPct val="0"/>
              </a:spcAft>
              <a:buSzPts val="1400"/>
              <a:buChar char="●"/>
              <a:defRPr/>
            </a:lvl7pPr>
            <a:lvl8pPr marL="3657600" lvl="7" indent="-317500" algn="ctr">
              <a:spcBef>
                <a:spcPts val="1600"/>
              </a:spcBef>
              <a:spcAft>
                <a:spcPct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5661233"/>
            <a:ext cx="897600" cy="1196700"/>
          </a:xfrm>
          <a:prstGeom prst="rtTriangl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flipH="1">
            <a:off x="8246400" y="5661167"/>
            <a:ext cx="897600" cy="11967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390525" y="2425700"/>
            <a:ext cx="8222100" cy="1244700"/>
          </a:xfrm>
          <a:prstGeom prst="rect">
            <a:avLst/>
          </a:prstGeom>
        </p:spPr>
        <p:txBody>
          <a:bodyPr spcFirstLastPara="1" wrap="square" lIns="91425" tIns="91425" rIns="91425" bIns="91425" anchor="b" anchorCtr="0">
            <a:norm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13" name="Google Shape;13;p2"/>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rmAutofit/>
          </a:bodyPr>
          <a:lstStyle>
            <a:lvl1pPr lvl="0">
              <a:lnSpc>
                <a:spcPct val="100000"/>
              </a:lnSpc>
              <a:spcBef>
                <a:spcPct val="0"/>
              </a:spcBef>
              <a:spcAft>
                <a:spcPct val="0"/>
              </a:spcAft>
              <a:buClr>
                <a:schemeClr val="lt1"/>
              </a:buClr>
              <a:buSzPts val="1800"/>
              <a:buNone/>
              <a:defRPr>
                <a:solidFill>
                  <a:schemeClr val="lt1"/>
                </a:solidFill>
              </a:defRPr>
            </a:lvl1pPr>
            <a:lvl2pPr lvl="1">
              <a:lnSpc>
                <a:spcPct val="100000"/>
              </a:lnSpc>
              <a:spcBef>
                <a:spcPct val="0"/>
              </a:spcBef>
              <a:spcAft>
                <a:spcPct val="0"/>
              </a:spcAft>
              <a:buClr>
                <a:schemeClr val="lt1"/>
              </a:buClr>
              <a:buSzPts val="1800"/>
              <a:buNone/>
              <a:defRPr sz="1800">
                <a:solidFill>
                  <a:schemeClr val="lt1"/>
                </a:solidFill>
              </a:defRPr>
            </a:lvl2pPr>
            <a:lvl3pPr lvl="2">
              <a:lnSpc>
                <a:spcPct val="100000"/>
              </a:lnSpc>
              <a:spcBef>
                <a:spcPct val="0"/>
              </a:spcBef>
              <a:spcAft>
                <a:spcPct val="0"/>
              </a:spcAft>
              <a:buClr>
                <a:schemeClr val="lt1"/>
              </a:buClr>
              <a:buSzPts val="1800"/>
              <a:buNone/>
              <a:defRPr sz="1800">
                <a:solidFill>
                  <a:schemeClr val="lt1"/>
                </a:solidFill>
              </a:defRPr>
            </a:lvl3pPr>
            <a:lvl4pPr lvl="3">
              <a:lnSpc>
                <a:spcPct val="100000"/>
              </a:lnSpc>
              <a:spcBef>
                <a:spcPct val="0"/>
              </a:spcBef>
              <a:spcAft>
                <a:spcPct val="0"/>
              </a:spcAft>
              <a:buClr>
                <a:schemeClr val="lt1"/>
              </a:buClr>
              <a:buSzPts val="1800"/>
              <a:buNone/>
              <a:defRPr sz="1800">
                <a:solidFill>
                  <a:schemeClr val="lt1"/>
                </a:solidFill>
              </a:defRPr>
            </a:lvl4pPr>
            <a:lvl5pPr lvl="4">
              <a:lnSpc>
                <a:spcPct val="100000"/>
              </a:lnSpc>
              <a:spcBef>
                <a:spcPct val="0"/>
              </a:spcBef>
              <a:spcAft>
                <a:spcPct val="0"/>
              </a:spcAft>
              <a:buClr>
                <a:schemeClr val="lt1"/>
              </a:buClr>
              <a:buSzPts val="1800"/>
              <a:buNone/>
              <a:defRPr sz="1800">
                <a:solidFill>
                  <a:schemeClr val="lt1"/>
                </a:solidFill>
              </a:defRPr>
            </a:lvl5pPr>
            <a:lvl6pPr lvl="5">
              <a:lnSpc>
                <a:spcPct val="100000"/>
              </a:lnSpc>
              <a:spcBef>
                <a:spcPct val="0"/>
              </a:spcBef>
              <a:spcAft>
                <a:spcPct val="0"/>
              </a:spcAft>
              <a:buClr>
                <a:schemeClr val="lt1"/>
              </a:buClr>
              <a:buSzPts val="1800"/>
              <a:buNone/>
              <a:defRPr sz="1800">
                <a:solidFill>
                  <a:schemeClr val="lt1"/>
                </a:solidFill>
              </a:defRPr>
            </a:lvl6pPr>
            <a:lvl7pPr lvl="6">
              <a:lnSpc>
                <a:spcPct val="100000"/>
              </a:lnSpc>
              <a:spcBef>
                <a:spcPct val="0"/>
              </a:spcBef>
              <a:spcAft>
                <a:spcPct val="0"/>
              </a:spcAft>
              <a:buClr>
                <a:schemeClr val="lt1"/>
              </a:buClr>
              <a:buSzPts val="1800"/>
              <a:buNone/>
              <a:defRPr sz="1800">
                <a:solidFill>
                  <a:schemeClr val="lt1"/>
                </a:solidFill>
              </a:defRPr>
            </a:lvl7pPr>
            <a:lvl8pPr lvl="7">
              <a:lnSpc>
                <a:spcPct val="100000"/>
              </a:lnSpc>
              <a:spcBef>
                <a:spcPct val="0"/>
              </a:spcBef>
              <a:spcAft>
                <a:spcPct val="0"/>
              </a:spcAft>
              <a:buClr>
                <a:schemeClr val="lt1"/>
              </a:buClr>
              <a:buSzPts val="1800"/>
              <a:buNone/>
              <a:defRPr sz="1800">
                <a:solidFill>
                  <a:schemeClr val="lt1"/>
                </a:solidFill>
              </a:defRPr>
            </a:lvl8pPr>
            <a:lvl9pPr lvl="8">
              <a:lnSpc>
                <a:spcPct val="100000"/>
              </a:lnSpc>
              <a:spcBef>
                <a:spcPct val="0"/>
              </a:spcBef>
              <a:spcAft>
                <a:spcPct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rmAutofit/>
          </a:bodyPr>
          <a:lstStyle>
            <a:lvl1pPr lvl="0">
              <a:spcBef>
                <a:spcPct val="0"/>
              </a:spcBef>
              <a:spcAft>
                <a:spcPct val="0"/>
              </a:spcAft>
              <a:buSzPts val="4200"/>
              <a:buNone/>
              <a:defRPr sz="4200"/>
            </a:lvl1pPr>
            <a:lvl2pPr lvl="1">
              <a:spcBef>
                <a:spcPct val="0"/>
              </a:spcBef>
              <a:spcAft>
                <a:spcPct val="0"/>
              </a:spcAft>
              <a:buSzPts val="4200"/>
              <a:buNone/>
              <a:defRPr sz="4200"/>
            </a:lvl2pPr>
            <a:lvl3pPr lvl="2">
              <a:spcBef>
                <a:spcPct val="0"/>
              </a:spcBef>
              <a:spcAft>
                <a:spcPct val="0"/>
              </a:spcAft>
              <a:buSzPts val="4200"/>
              <a:buNone/>
              <a:defRPr sz="4200"/>
            </a:lvl3pPr>
            <a:lvl4pPr lvl="3">
              <a:spcBef>
                <a:spcPct val="0"/>
              </a:spcBef>
              <a:spcAft>
                <a:spcPct val="0"/>
              </a:spcAft>
              <a:buSzPts val="4200"/>
              <a:buNone/>
              <a:defRPr sz="4200"/>
            </a:lvl4pPr>
            <a:lvl5pPr lvl="4">
              <a:spcBef>
                <a:spcPct val="0"/>
              </a:spcBef>
              <a:spcAft>
                <a:spcPct val="0"/>
              </a:spcAft>
              <a:buSzPts val="4200"/>
              <a:buNone/>
              <a:defRPr sz="4200"/>
            </a:lvl5pPr>
            <a:lvl6pPr lvl="5">
              <a:spcBef>
                <a:spcPct val="0"/>
              </a:spcBef>
              <a:spcAft>
                <a:spcPct val="0"/>
              </a:spcAft>
              <a:buSzPts val="4200"/>
              <a:buNone/>
              <a:defRPr sz="4200"/>
            </a:lvl6pPr>
            <a:lvl7pPr lvl="6">
              <a:spcBef>
                <a:spcPct val="0"/>
              </a:spcBef>
              <a:spcAft>
                <a:spcPct val="0"/>
              </a:spcAft>
              <a:buSzPts val="4200"/>
              <a:buNone/>
              <a:defRPr sz="4200"/>
            </a:lvl7pPr>
            <a:lvl8pPr lvl="7">
              <a:spcBef>
                <a:spcPct val="0"/>
              </a:spcBef>
              <a:spcAft>
                <a:spcPct val="0"/>
              </a:spcAft>
              <a:buSzPts val="4200"/>
              <a:buNone/>
              <a:defRPr sz="4200"/>
            </a:lvl8pPr>
            <a:lvl9pPr lvl="8">
              <a:spcBef>
                <a:spcPct val="0"/>
              </a:spcBef>
              <a:spcAft>
                <a:spcPct val="0"/>
              </a:spcAft>
              <a:buSzPts val="4200"/>
              <a:buNone/>
              <a:defRPr sz="4200"/>
            </a:lvl9pPr>
          </a:lstStyle>
          <a:p>
            <a:endParaRPr/>
          </a:p>
        </p:txBody>
      </p:sp>
      <p:sp>
        <p:nvSpPr>
          <p:cNvPr id="17" name="Google Shape;17;p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0" name="Google Shape;20;p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4"/>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2" name="Google Shape;22;p4"/>
          <p:cNvSpPr txBox="1">
            <a:spLocks noGrp="1"/>
          </p:cNvSpPr>
          <p:nvPr>
            <p:ph type="body" idx="1"/>
          </p:nvPr>
        </p:nvSpPr>
        <p:spPr>
          <a:xfrm>
            <a:off x="471900" y="2558767"/>
            <a:ext cx="8222100" cy="36135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23" name="Google Shape;23;p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5"/>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5"/>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8" name="Google Shape;28;p5"/>
          <p:cNvSpPr txBox="1">
            <a:spLocks noGrp="1"/>
          </p:cNvSpPr>
          <p:nvPr>
            <p:ph type="body" idx="1"/>
          </p:nvPr>
        </p:nvSpPr>
        <p:spPr>
          <a:xfrm>
            <a:off x="471900" y="2558767"/>
            <a:ext cx="3999900" cy="36135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9" name="Google Shape;29;p5"/>
          <p:cNvSpPr txBox="1">
            <a:spLocks noGrp="1"/>
          </p:cNvSpPr>
          <p:nvPr>
            <p:ph type="body" idx="2"/>
          </p:nvPr>
        </p:nvSpPr>
        <p:spPr>
          <a:xfrm>
            <a:off x="4694250" y="2558767"/>
            <a:ext cx="3999900" cy="36135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30" name="Google Shape;30;p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875100"/>
            <a:ext cx="9144000" cy="59829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 name="Google Shape;33;p6"/>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 name="Google Shape;34;p6"/>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rmAutofit/>
          </a:bodyPr>
          <a:lstStyle>
            <a:lvl1pPr lvl="0">
              <a:spcBef>
                <a:spcPct val="0"/>
              </a:spcBef>
              <a:spcAft>
                <a:spcPct val="0"/>
              </a:spcAft>
              <a:buSzPts val="1800"/>
              <a:buNone/>
              <a:defRPr sz="1800"/>
            </a:lvl1pPr>
            <a:lvl2pPr lvl="1">
              <a:spcBef>
                <a:spcPct val="0"/>
              </a:spcBef>
              <a:spcAft>
                <a:spcPct val="0"/>
              </a:spcAft>
              <a:buSzPts val="1800"/>
              <a:buNone/>
              <a:defRPr sz="1800"/>
            </a:lvl2pPr>
            <a:lvl3pPr lvl="2">
              <a:spcBef>
                <a:spcPct val="0"/>
              </a:spcBef>
              <a:spcAft>
                <a:spcPct val="0"/>
              </a:spcAft>
              <a:buSzPts val="1800"/>
              <a:buNone/>
              <a:defRPr sz="1800"/>
            </a:lvl3pPr>
            <a:lvl4pPr lvl="3">
              <a:spcBef>
                <a:spcPct val="0"/>
              </a:spcBef>
              <a:spcAft>
                <a:spcPct val="0"/>
              </a:spcAft>
              <a:buSzPts val="1800"/>
              <a:buNone/>
              <a:defRPr sz="1800"/>
            </a:lvl4pPr>
            <a:lvl5pPr lvl="4">
              <a:spcBef>
                <a:spcPct val="0"/>
              </a:spcBef>
              <a:spcAft>
                <a:spcPct val="0"/>
              </a:spcAft>
              <a:buSzPts val="1800"/>
              <a:buNone/>
              <a:defRPr sz="1800"/>
            </a:lvl5pPr>
            <a:lvl6pPr lvl="5">
              <a:spcBef>
                <a:spcPct val="0"/>
              </a:spcBef>
              <a:spcAft>
                <a:spcPct val="0"/>
              </a:spcAft>
              <a:buSzPts val="1800"/>
              <a:buNone/>
              <a:defRPr sz="1800"/>
            </a:lvl6pPr>
            <a:lvl7pPr lvl="6">
              <a:spcBef>
                <a:spcPct val="0"/>
              </a:spcBef>
              <a:spcAft>
                <a:spcPct val="0"/>
              </a:spcAft>
              <a:buSzPts val="1800"/>
              <a:buNone/>
              <a:defRPr sz="1800"/>
            </a:lvl7pPr>
            <a:lvl8pPr lvl="7">
              <a:spcBef>
                <a:spcPct val="0"/>
              </a:spcBef>
              <a:spcAft>
                <a:spcPct val="0"/>
              </a:spcAft>
              <a:buSzPts val="1800"/>
              <a:buNone/>
              <a:defRPr sz="1800"/>
            </a:lvl8pPr>
            <a:lvl9pPr lvl="8">
              <a:spcBef>
                <a:spcPct val="0"/>
              </a:spcBef>
              <a:spcAft>
                <a:spcPct val="0"/>
              </a:spcAft>
              <a:buSzPts val="1800"/>
              <a:buNone/>
              <a:defRPr sz="1800"/>
            </a:lvl9pPr>
          </a:lstStyle>
          <a:p>
            <a:endParaRPr/>
          </a:p>
        </p:txBody>
      </p:sp>
      <p:sp>
        <p:nvSpPr>
          <p:cNvPr id="35" name="Google Shape;35;p6"/>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 name="Google Shape;38;p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9" name="Google Shape;39;p7"/>
          <p:cNvSpPr txBox="1">
            <a:spLocks noGrp="1"/>
          </p:cNvSpPr>
          <p:nvPr>
            <p:ph type="title"/>
          </p:nvPr>
        </p:nvSpPr>
        <p:spPr>
          <a:xfrm>
            <a:off x="226078" y="477067"/>
            <a:ext cx="2808000" cy="12711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40" name="Google Shape;40;p7"/>
          <p:cNvSpPr txBox="1">
            <a:spLocks noGrp="1"/>
          </p:cNvSpPr>
          <p:nvPr>
            <p:ph type="body" idx="1"/>
          </p:nvPr>
        </p:nvSpPr>
        <p:spPr>
          <a:xfrm>
            <a:off x="226075" y="1954400"/>
            <a:ext cx="2808000" cy="4218000"/>
          </a:xfrm>
          <a:prstGeom prst="rect">
            <a:avLst/>
          </a:prstGeom>
        </p:spPr>
        <p:txBody>
          <a:bodyPr spcFirstLastPara="1" wrap="square" lIns="91425" tIns="91425" rIns="91425" bIns="91425" anchor="t" anchorCtr="0">
            <a:normAutofit/>
          </a:bodyPr>
          <a:lstStyle>
            <a:lvl1pPr marL="457200" lvl="0" indent="-304800">
              <a:spcBef>
                <a:spcPct val="0"/>
              </a:spcBef>
              <a:spcAft>
                <a:spcPct val="0"/>
              </a:spcAft>
              <a:buClr>
                <a:schemeClr val="lt1"/>
              </a:buClr>
              <a:buSzPts val="1200"/>
              <a:buChar char="●"/>
              <a:defRPr sz="1200">
                <a:solidFill>
                  <a:schemeClr val="lt1"/>
                </a:solidFill>
              </a:defRPr>
            </a:lvl1pPr>
            <a:lvl2pPr marL="914400" lvl="1" indent="-304800">
              <a:spcBef>
                <a:spcPct val="0"/>
              </a:spcBef>
              <a:spcAft>
                <a:spcPct val="0"/>
              </a:spcAft>
              <a:buClr>
                <a:schemeClr val="lt1"/>
              </a:buClr>
              <a:buSzPts val="1200"/>
              <a:buChar char="○"/>
              <a:defRPr sz="1200">
                <a:solidFill>
                  <a:schemeClr val="lt1"/>
                </a:solidFill>
              </a:defRPr>
            </a:lvl2pPr>
            <a:lvl3pPr marL="1371600" lvl="2" indent="-304800">
              <a:spcBef>
                <a:spcPct val="0"/>
              </a:spcBef>
              <a:spcAft>
                <a:spcPct val="0"/>
              </a:spcAft>
              <a:buClr>
                <a:schemeClr val="lt1"/>
              </a:buClr>
              <a:buSzPts val="1200"/>
              <a:buChar char="■"/>
              <a:defRPr sz="1200">
                <a:solidFill>
                  <a:schemeClr val="lt1"/>
                </a:solidFill>
              </a:defRPr>
            </a:lvl3pPr>
            <a:lvl4pPr marL="1828800" lvl="3" indent="-304800">
              <a:spcBef>
                <a:spcPct val="0"/>
              </a:spcBef>
              <a:spcAft>
                <a:spcPct val="0"/>
              </a:spcAft>
              <a:buClr>
                <a:schemeClr val="lt1"/>
              </a:buClr>
              <a:buSzPts val="1200"/>
              <a:buChar char="●"/>
              <a:defRPr sz="1200">
                <a:solidFill>
                  <a:schemeClr val="lt1"/>
                </a:solidFill>
              </a:defRPr>
            </a:lvl4pPr>
            <a:lvl5pPr marL="2286000" lvl="4" indent="-304800">
              <a:spcBef>
                <a:spcPct val="0"/>
              </a:spcBef>
              <a:spcAft>
                <a:spcPct val="0"/>
              </a:spcAft>
              <a:buClr>
                <a:schemeClr val="lt1"/>
              </a:buClr>
              <a:buSzPts val="1200"/>
              <a:buChar char="○"/>
              <a:defRPr sz="1200">
                <a:solidFill>
                  <a:schemeClr val="lt1"/>
                </a:solidFill>
              </a:defRPr>
            </a:lvl5pPr>
            <a:lvl6pPr marL="2743200" lvl="5" indent="-304800">
              <a:spcBef>
                <a:spcPct val="0"/>
              </a:spcBef>
              <a:spcAft>
                <a:spcPct val="0"/>
              </a:spcAft>
              <a:buClr>
                <a:schemeClr val="lt1"/>
              </a:buClr>
              <a:buSzPts val="1200"/>
              <a:buChar char="■"/>
              <a:defRPr sz="1200">
                <a:solidFill>
                  <a:schemeClr val="lt1"/>
                </a:solidFill>
              </a:defRPr>
            </a:lvl6pPr>
            <a:lvl7pPr marL="3200400" lvl="6" indent="-304800">
              <a:spcBef>
                <a:spcPct val="0"/>
              </a:spcBef>
              <a:spcAft>
                <a:spcPct val="0"/>
              </a:spcAft>
              <a:buClr>
                <a:schemeClr val="lt1"/>
              </a:buClr>
              <a:buSzPts val="1200"/>
              <a:buChar char="●"/>
              <a:defRPr sz="1200">
                <a:solidFill>
                  <a:schemeClr val="lt1"/>
                </a:solidFill>
              </a:defRPr>
            </a:lvl7pPr>
            <a:lvl8pPr marL="3657600" lvl="7" indent="-304800">
              <a:spcBef>
                <a:spcPct val="0"/>
              </a:spcBef>
              <a:spcAft>
                <a:spcPct val="0"/>
              </a:spcAft>
              <a:buClr>
                <a:schemeClr val="lt1"/>
              </a:buClr>
              <a:buSzPts val="1200"/>
              <a:buChar char="○"/>
              <a:defRPr sz="1200">
                <a:solidFill>
                  <a:schemeClr val="lt1"/>
                </a:solidFill>
              </a:defRPr>
            </a:lvl8pPr>
            <a:lvl9pPr marL="4114800" lvl="8" indent="-304800">
              <a:spcBef>
                <a:spcPct val="0"/>
              </a:spcBef>
              <a:spcAft>
                <a:spcPct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1209851-5458-47EA-A9E9-A7F010786E63}" type="datetimeFigureOut">
              <a:rPr lang="en-US" smtClean="0"/>
              <a:t>12/15/2021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651000"/>
            <a:ext cx="6227100" cy="5454300"/>
          </a:xfrm>
          <a:prstGeom prst="rect">
            <a:avLst/>
          </a:prstGeom>
        </p:spPr>
        <p:txBody>
          <a:bodyPr spcFirstLastPara="1" wrap="square" lIns="91425" tIns="91425" rIns="91425" bIns="91425" anchor="ctr" anchorCtr="0">
            <a:normAutofit/>
          </a:bodyPr>
          <a:lstStyle>
            <a:lvl1pPr lvl="0">
              <a:spcBef>
                <a:spcPct val="0"/>
              </a:spcBef>
              <a:spcAft>
                <a:spcPct val="0"/>
              </a:spcAft>
              <a:buSzPts val="6000"/>
              <a:buNone/>
              <a:defRPr sz="6000"/>
            </a:lvl1pPr>
            <a:lvl2pPr lvl="1">
              <a:spcBef>
                <a:spcPct val="0"/>
              </a:spcBef>
              <a:spcAft>
                <a:spcPct val="0"/>
              </a:spcAft>
              <a:buSzPts val="6000"/>
              <a:buNone/>
              <a:defRPr sz="6000"/>
            </a:lvl2pPr>
            <a:lvl3pPr lvl="2">
              <a:spcBef>
                <a:spcPct val="0"/>
              </a:spcBef>
              <a:spcAft>
                <a:spcPct val="0"/>
              </a:spcAft>
              <a:buSzPts val="6000"/>
              <a:buNone/>
              <a:defRPr sz="6000"/>
            </a:lvl3pPr>
            <a:lvl4pPr lvl="3">
              <a:spcBef>
                <a:spcPct val="0"/>
              </a:spcBef>
              <a:spcAft>
                <a:spcPct val="0"/>
              </a:spcAft>
              <a:buSzPts val="6000"/>
              <a:buNone/>
              <a:defRPr sz="6000"/>
            </a:lvl4pPr>
            <a:lvl5pPr lvl="4">
              <a:spcBef>
                <a:spcPct val="0"/>
              </a:spcBef>
              <a:spcAft>
                <a:spcPct val="0"/>
              </a:spcAft>
              <a:buSzPts val="6000"/>
              <a:buNone/>
              <a:defRPr sz="6000"/>
            </a:lvl5pPr>
            <a:lvl6pPr lvl="5">
              <a:spcBef>
                <a:spcPct val="0"/>
              </a:spcBef>
              <a:spcAft>
                <a:spcPct val="0"/>
              </a:spcAft>
              <a:buSzPts val="6000"/>
              <a:buNone/>
              <a:defRPr sz="6000"/>
            </a:lvl6pPr>
            <a:lvl7pPr lvl="6">
              <a:spcBef>
                <a:spcPct val="0"/>
              </a:spcBef>
              <a:spcAft>
                <a:spcPct val="0"/>
              </a:spcAft>
              <a:buSzPts val="6000"/>
              <a:buNone/>
              <a:defRPr sz="6000"/>
            </a:lvl7pPr>
            <a:lvl8pPr lvl="7">
              <a:spcBef>
                <a:spcPct val="0"/>
              </a:spcBef>
              <a:spcAft>
                <a:spcPct val="0"/>
              </a:spcAft>
              <a:buSzPts val="6000"/>
              <a:buNone/>
              <a:defRPr sz="6000"/>
            </a:lvl8pPr>
            <a:lvl9pPr lvl="8">
              <a:spcBef>
                <a:spcPct val="0"/>
              </a:spcBef>
              <a:spcAft>
                <a:spcPct val="0"/>
              </a:spcAft>
              <a:buSzPts val="6000"/>
              <a:buNone/>
              <a:defRPr sz="6000"/>
            </a:lvl9pPr>
          </a:lstStyle>
          <a:p>
            <a:endParaRPr/>
          </a:p>
        </p:txBody>
      </p:sp>
      <p:sp>
        <p:nvSpPr>
          <p:cNvPr id="44" name="Google Shape;44;p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 name="Google Shape;47;p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 name="Google Shape;4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ct val="0"/>
              </a:spcBef>
              <a:spcAft>
                <a:spcPct val="0"/>
              </a:spcAft>
              <a:buClr>
                <a:schemeClr val="dk2"/>
              </a:buClr>
              <a:buSzPts val="4200"/>
              <a:buNone/>
              <a:defRPr sz="4200">
                <a:solidFill>
                  <a:schemeClr val="dk2"/>
                </a:solidFill>
              </a:defRPr>
            </a:lvl1pPr>
            <a:lvl2pPr lvl="1" algn="ctr">
              <a:spcBef>
                <a:spcPct val="0"/>
              </a:spcBef>
              <a:spcAft>
                <a:spcPct val="0"/>
              </a:spcAft>
              <a:buClr>
                <a:schemeClr val="dk2"/>
              </a:buClr>
              <a:buSzPts val="4200"/>
              <a:buNone/>
              <a:defRPr sz="4200">
                <a:solidFill>
                  <a:schemeClr val="dk2"/>
                </a:solidFill>
              </a:defRPr>
            </a:lvl2pPr>
            <a:lvl3pPr lvl="2" algn="ctr">
              <a:spcBef>
                <a:spcPct val="0"/>
              </a:spcBef>
              <a:spcAft>
                <a:spcPct val="0"/>
              </a:spcAft>
              <a:buClr>
                <a:schemeClr val="dk2"/>
              </a:buClr>
              <a:buSzPts val="4200"/>
              <a:buNone/>
              <a:defRPr sz="4200">
                <a:solidFill>
                  <a:schemeClr val="dk2"/>
                </a:solidFill>
              </a:defRPr>
            </a:lvl3pPr>
            <a:lvl4pPr lvl="3" algn="ctr">
              <a:spcBef>
                <a:spcPct val="0"/>
              </a:spcBef>
              <a:spcAft>
                <a:spcPct val="0"/>
              </a:spcAft>
              <a:buClr>
                <a:schemeClr val="dk2"/>
              </a:buClr>
              <a:buSzPts val="4200"/>
              <a:buNone/>
              <a:defRPr sz="4200">
                <a:solidFill>
                  <a:schemeClr val="dk2"/>
                </a:solidFill>
              </a:defRPr>
            </a:lvl4pPr>
            <a:lvl5pPr lvl="4" algn="ctr">
              <a:spcBef>
                <a:spcPct val="0"/>
              </a:spcBef>
              <a:spcAft>
                <a:spcPct val="0"/>
              </a:spcAft>
              <a:buClr>
                <a:schemeClr val="dk2"/>
              </a:buClr>
              <a:buSzPts val="4200"/>
              <a:buNone/>
              <a:defRPr sz="4200">
                <a:solidFill>
                  <a:schemeClr val="dk2"/>
                </a:solidFill>
              </a:defRPr>
            </a:lvl5pPr>
            <a:lvl6pPr lvl="5" algn="ctr">
              <a:spcBef>
                <a:spcPct val="0"/>
              </a:spcBef>
              <a:spcAft>
                <a:spcPct val="0"/>
              </a:spcAft>
              <a:buClr>
                <a:schemeClr val="dk2"/>
              </a:buClr>
              <a:buSzPts val="4200"/>
              <a:buNone/>
              <a:defRPr sz="4200">
                <a:solidFill>
                  <a:schemeClr val="dk2"/>
                </a:solidFill>
              </a:defRPr>
            </a:lvl6pPr>
            <a:lvl7pPr lvl="6" algn="ctr">
              <a:spcBef>
                <a:spcPct val="0"/>
              </a:spcBef>
              <a:spcAft>
                <a:spcPct val="0"/>
              </a:spcAft>
              <a:buClr>
                <a:schemeClr val="dk2"/>
              </a:buClr>
              <a:buSzPts val="4200"/>
              <a:buNone/>
              <a:defRPr sz="4200">
                <a:solidFill>
                  <a:schemeClr val="dk2"/>
                </a:solidFill>
              </a:defRPr>
            </a:lvl7pPr>
            <a:lvl8pPr lvl="7" algn="ctr">
              <a:spcBef>
                <a:spcPct val="0"/>
              </a:spcBef>
              <a:spcAft>
                <a:spcPct val="0"/>
              </a:spcAft>
              <a:buClr>
                <a:schemeClr val="dk2"/>
              </a:buClr>
              <a:buSzPts val="4200"/>
              <a:buNone/>
              <a:defRPr sz="4200">
                <a:solidFill>
                  <a:schemeClr val="dk2"/>
                </a:solidFill>
              </a:defRPr>
            </a:lvl8pPr>
            <a:lvl9pPr lvl="8" algn="ctr">
              <a:spcBef>
                <a:spcPct val="0"/>
              </a:spcBef>
              <a:spcAft>
                <a:spcPct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3705956"/>
            <a:ext cx="4045200" cy="16467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ct val="0"/>
              </a:spcBef>
              <a:spcAft>
                <a:spcPct val="0"/>
              </a:spcAft>
              <a:buClr>
                <a:schemeClr val="lt1"/>
              </a:buClr>
              <a:buSzPts val="1800"/>
              <a:buChar char="●"/>
              <a:defRPr>
                <a:solidFill>
                  <a:schemeClr val="lt1"/>
                </a:solidFill>
              </a:defRPr>
            </a:lvl1pPr>
            <a:lvl2pPr marL="914400" lvl="1" indent="-317500">
              <a:spcBef>
                <a:spcPct val="0"/>
              </a:spcBef>
              <a:spcAft>
                <a:spcPct val="0"/>
              </a:spcAft>
              <a:buClr>
                <a:schemeClr val="lt1"/>
              </a:buClr>
              <a:buSzPts val="1400"/>
              <a:buChar char="○"/>
              <a:defRPr>
                <a:solidFill>
                  <a:schemeClr val="lt1"/>
                </a:solidFill>
              </a:defRPr>
            </a:lvl2pPr>
            <a:lvl3pPr marL="1371600" lvl="2" indent="-317500">
              <a:spcBef>
                <a:spcPct val="0"/>
              </a:spcBef>
              <a:spcAft>
                <a:spcPct val="0"/>
              </a:spcAft>
              <a:buClr>
                <a:schemeClr val="lt1"/>
              </a:buClr>
              <a:buSzPts val="1400"/>
              <a:buChar char="■"/>
              <a:defRPr>
                <a:solidFill>
                  <a:schemeClr val="lt1"/>
                </a:solidFill>
              </a:defRPr>
            </a:lvl3pPr>
            <a:lvl4pPr marL="1828800" lvl="3" indent="-317500">
              <a:spcBef>
                <a:spcPct val="0"/>
              </a:spcBef>
              <a:spcAft>
                <a:spcPct val="0"/>
              </a:spcAft>
              <a:buClr>
                <a:schemeClr val="lt1"/>
              </a:buClr>
              <a:buSzPts val="1400"/>
              <a:buChar char="●"/>
              <a:defRPr>
                <a:solidFill>
                  <a:schemeClr val="lt1"/>
                </a:solidFill>
              </a:defRPr>
            </a:lvl4pPr>
            <a:lvl5pPr marL="2286000" lvl="4" indent="-317500">
              <a:spcBef>
                <a:spcPct val="0"/>
              </a:spcBef>
              <a:spcAft>
                <a:spcPct val="0"/>
              </a:spcAft>
              <a:buClr>
                <a:schemeClr val="lt1"/>
              </a:buClr>
              <a:buSzPts val="1400"/>
              <a:buChar char="○"/>
              <a:defRPr>
                <a:solidFill>
                  <a:schemeClr val="lt1"/>
                </a:solidFill>
              </a:defRPr>
            </a:lvl5pPr>
            <a:lvl6pPr marL="2743200" lvl="5" indent="-317500">
              <a:spcBef>
                <a:spcPct val="0"/>
              </a:spcBef>
              <a:spcAft>
                <a:spcPct val="0"/>
              </a:spcAft>
              <a:buClr>
                <a:schemeClr val="lt1"/>
              </a:buClr>
              <a:buSzPts val="1400"/>
              <a:buChar char="■"/>
              <a:defRPr>
                <a:solidFill>
                  <a:schemeClr val="lt1"/>
                </a:solidFill>
              </a:defRPr>
            </a:lvl6pPr>
            <a:lvl7pPr marL="3200400" lvl="6" indent="-317500">
              <a:spcBef>
                <a:spcPct val="0"/>
              </a:spcBef>
              <a:spcAft>
                <a:spcPct val="0"/>
              </a:spcAft>
              <a:buClr>
                <a:schemeClr val="lt1"/>
              </a:buClr>
              <a:buSzPts val="1400"/>
              <a:buChar char="●"/>
              <a:defRPr>
                <a:solidFill>
                  <a:schemeClr val="lt1"/>
                </a:solidFill>
              </a:defRPr>
            </a:lvl7pPr>
            <a:lvl8pPr marL="3657600" lvl="7" indent="-317500">
              <a:spcBef>
                <a:spcPct val="0"/>
              </a:spcBef>
              <a:spcAft>
                <a:spcPct val="0"/>
              </a:spcAft>
              <a:buClr>
                <a:schemeClr val="lt1"/>
              </a:buClr>
              <a:buSzPts val="1400"/>
              <a:buChar char="○"/>
              <a:defRPr>
                <a:solidFill>
                  <a:schemeClr val="lt1"/>
                </a:solidFill>
              </a:defRPr>
            </a:lvl8pPr>
            <a:lvl9pPr marL="4114800" lvl="8" indent="-317500">
              <a:spcBef>
                <a:spcPct val="0"/>
              </a:spcBef>
              <a:spcAft>
                <a:spcPct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100"/>
            <a:ext cx="9144000" cy="62613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4" name="Google Shape;54;p10"/>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 name="Google Shape;55;p10"/>
          <p:cNvSpPr txBox="1">
            <a:spLocks noGrp="1"/>
          </p:cNvSpPr>
          <p:nvPr>
            <p:ph type="body" idx="1"/>
          </p:nvPr>
        </p:nvSpPr>
        <p:spPr>
          <a:xfrm>
            <a:off x="57150" y="6262433"/>
            <a:ext cx="8382000" cy="595500"/>
          </a:xfrm>
          <a:prstGeom prst="rect">
            <a:avLst/>
          </a:prstGeom>
        </p:spPr>
        <p:txBody>
          <a:bodyPr spcFirstLastPara="1" wrap="square" lIns="91425" tIns="91425" rIns="91425" bIns="91425" anchor="ctr" anchorCtr="0">
            <a:normAutofit/>
          </a:bodyPr>
          <a:lstStyle>
            <a:lvl1pPr marL="457200" lvl="0" indent="-228600">
              <a:lnSpc>
                <a:spcPct val="100000"/>
              </a:lnSpc>
              <a:spcBef>
                <a:spcPct val="0"/>
              </a:spcBef>
              <a:spcAft>
                <a:spcPct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678033"/>
            <a:ext cx="8222100" cy="2618100"/>
          </a:xfrm>
          <a:prstGeom prst="rect">
            <a:avLst/>
          </a:prstGeom>
        </p:spPr>
        <p:txBody>
          <a:bodyPr spcFirstLastPara="1" wrap="square" lIns="91425" tIns="91425" rIns="91425" bIns="91425" anchor="b" anchorCtr="0">
            <a:normAutofit/>
          </a:bodyPr>
          <a:lstStyle>
            <a:lvl1pPr lvl="0" algn="ctr">
              <a:spcBef>
                <a:spcPct val="0"/>
              </a:spcBef>
              <a:spcAft>
                <a:spcPct val="0"/>
              </a:spcAft>
              <a:buClr>
                <a:schemeClr val="dk2"/>
              </a:buClr>
              <a:buSzPts val="12000"/>
              <a:buNone/>
              <a:defRPr sz="12000">
                <a:solidFill>
                  <a:schemeClr val="dk2"/>
                </a:solidFill>
              </a:defRPr>
            </a:lvl1pPr>
            <a:lvl2pPr lvl="1" algn="ctr">
              <a:spcBef>
                <a:spcPct val="0"/>
              </a:spcBef>
              <a:spcAft>
                <a:spcPct val="0"/>
              </a:spcAft>
              <a:buClr>
                <a:schemeClr val="dk2"/>
              </a:buClr>
              <a:buSzPts val="12000"/>
              <a:buNone/>
              <a:defRPr sz="12000">
                <a:solidFill>
                  <a:schemeClr val="dk2"/>
                </a:solidFill>
              </a:defRPr>
            </a:lvl2pPr>
            <a:lvl3pPr lvl="2" algn="ctr">
              <a:spcBef>
                <a:spcPct val="0"/>
              </a:spcBef>
              <a:spcAft>
                <a:spcPct val="0"/>
              </a:spcAft>
              <a:buClr>
                <a:schemeClr val="dk2"/>
              </a:buClr>
              <a:buSzPts val="12000"/>
              <a:buNone/>
              <a:defRPr sz="12000">
                <a:solidFill>
                  <a:schemeClr val="dk2"/>
                </a:solidFill>
              </a:defRPr>
            </a:lvl3pPr>
            <a:lvl4pPr lvl="3" algn="ctr">
              <a:spcBef>
                <a:spcPct val="0"/>
              </a:spcBef>
              <a:spcAft>
                <a:spcPct val="0"/>
              </a:spcAft>
              <a:buClr>
                <a:schemeClr val="dk2"/>
              </a:buClr>
              <a:buSzPts val="12000"/>
              <a:buNone/>
              <a:defRPr sz="12000">
                <a:solidFill>
                  <a:schemeClr val="dk2"/>
                </a:solidFill>
              </a:defRPr>
            </a:lvl4pPr>
            <a:lvl5pPr lvl="4" algn="ctr">
              <a:spcBef>
                <a:spcPct val="0"/>
              </a:spcBef>
              <a:spcAft>
                <a:spcPct val="0"/>
              </a:spcAft>
              <a:buClr>
                <a:schemeClr val="dk2"/>
              </a:buClr>
              <a:buSzPts val="12000"/>
              <a:buNone/>
              <a:defRPr sz="12000">
                <a:solidFill>
                  <a:schemeClr val="dk2"/>
                </a:solidFill>
              </a:defRPr>
            </a:lvl5pPr>
            <a:lvl6pPr lvl="5" algn="ctr">
              <a:spcBef>
                <a:spcPct val="0"/>
              </a:spcBef>
              <a:spcAft>
                <a:spcPct val="0"/>
              </a:spcAft>
              <a:buClr>
                <a:schemeClr val="dk2"/>
              </a:buClr>
              <a:buSzPts val="12000"/>
              <a:buNone/>
              <a:defRPr sz="12000">
                <a:solidFill>
                  <a:schemeClr val="dk2"/>
                </a:solidFill>
              </a:defRPr>
            </a:lvl6pPr>
            <a:lvl7pPr lvl="6" algn="ctr">
              <a:spcBef>
                <a:spcPct val="0"/>
              </a:spcBef>
              <a:spcAft>
                <a:spcPct val="0"/>
              </a:spcAft>
              <a:buClr>
                <a:schemeClr val="dk2"/>
              </a:buClr>
              <a:buSzPts val="12000"/>
              <a:buNone/>
              <a:defRPr sz="12000">
                <a:solidFill>
                  <a:schemeClr val="dk2"/>
                </a:solidFill>
              </a:defRPr>
            </a:lvl7pPr>
            <a:lvl8pPr lvl="7" algn="ctr">
              <a:spcBef>
                <a:spcPct val="0"/>
              </a:spcBef>
              <a:spcAft>
                <a:spcPct val="0"/>
              </a:spcAft>
              <a:buClr>
                <a:schemeClr val="dk2"/>
              </a:buClr>
              <a:buSzPts val="12000"/>
              <a:buNone/>
              <a:defRPr sz="12000">
                <a:solidFill>
                  <a:schemeClr val="dk2"/>
                </a:solidFill>
              </a:defRPr>
            </a:lvl8pPr>
            <a:lvl9pPr lvl="8" algn="ctr">
              <a:spcBef>
                <a:spcPct val="0"/>
              </a:spcBef>
              <a:spcAft>
                <a:spcPct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4406167"/>
            <a:ext cx="8222100" cy="1734300"/>
          </a:xfrm>
          <a:prstGeom prst="rect">
            <a:avLst/>
          </a:prstGeom>
        </p:spPr>
        <p:txBody>
          <a:bodyPr spcFirstLastPara="1" wrap="square" lIns="91425" tIns="91425" rIns="91425" bIns="91425" anchor="t" anchorCtr="0">
            <a:normAutofit/>
          </a:bodyPr>
          <a:lstStyle>
            <a:lvl1pPr marL="457200" lvl="0" indent="-342900" algn="ctr">
              <a:spcBef>
                <a:spcPct val="0"/>
              </a:spcBef>
              <a:spcAft>
                <a:spcPct val="0"/>
              </a:spcAft>
              <a:buSzPts val="1800"/>
              <a:buChar char="●"/>
              <a:defRPr/>
            </a:lvl1pPr>
            <a:lvl2pPr marL="914400" lvl="1" indent="-317500" algn="ctr">
              <a:spcBef>
                <a:spcPct val="0"/>
              </a:spcBef>
              <a:spcAft>
                <a:spcPct val="0"/>
              </a:spcAft>
              <a:buSzPts val="1400"/>
              <a:buChar char="○"/>
              <a:defRPr/>
            </a:lvl2pPr>
            <a:lvl3pPr marL="1371600" lvl="2" indent="-317500" algn="ctr">
              <a:spcBef>
                <a:spcPct val="0"/>
              </a:spcBef>
              <a:spcAft>
                <a:spcPct val="0"/>
              </a:spcAft>
              <a:buSzPts val="1400"/>
              <a:buChar char="■"/>
              <a:defRPr/>
            </a:lvl3pPr>
            <a:lvl4pPr marL="1828800" lvl="3" indent="-317500" algn="ctr">
              <a:spcBef>
                <a:spcPct val="0"/>
              </a:spcBef>
              <a:spcAft>
                <a:spcPct val="0"/>
              </a:spcAft>
              <a:buSzPts val="1400"/>
              <a:buChar char="●"/>
              <a:defRPr/>
            </a:lvl4pPr>
            <a:lvl5pPr marL="2286000" lvl="4" indent="-317500" algn="ctr">
              <a:spcBef>
                <a:spcPct val="0"/>
              </a:spcBef>
              <a:spcAft>
                <a:spcPct val="0"/>
              </a:spcAft>
              <a:buSzPts val="1400"/>
              <a:buChar char="○"/>
              <a:defRPr/>
            </a:lvl5pPr>
            <a:lvl6pPr marL="2743200" lvl="5" indent="-317500" algn="ctr">
              <a:spcBef>
                <a:spcPct val="0"/>
              </a:spcBef>
              <a:spcAft>
                <a:spcPct val="0"/>
              </a:spcAft>
              <a:buSzPts val="1400"/>
              <a:buChar char="■"/>
              <a:defRPr/>
            </a:lvl6pPr>
            <a:lvl7pPr marL="3200400" lvl="6" indent="-317500" algn="ctr">
              <a:spcBef>
                <a:spcPct val="0"/>
              </a:spcBef>
              <a:spcAft>
                <a:spcPct val="0"/>
              </a:spcAft>
              <a:buSzPts val="1400"/>
              <a:buChar char="●"/>
              <a:defRPr/>
            </a:lvl7pPr>
            <a:lvl8pPr marL="3657600" lvl="7" indent="-317500" algn="ctr">
              <a:spcBef>
                <a:spcPct val="0"/>
              </a:spcBef>
              <a:spcAft>
                <a:spcPct val="0"/>
              </a:spcAft>
              <a:buSzPts val="1400"/>
              <a:buChar char="○"/>
              <a:defRPr/>
            </a:lvl8pPr>
            <a:lvl9pPr marL="4114800" lvl="8" indent="-317500" algn="ctr">
              <a:spcBef>
                <a:spcPct val="0"/>
              </a:spcBef>
              <a:spcAft>
                <a:spcPct val="0"/>
              </a:spcAft>
              <a:buSzPts val="1400"/>
              <a:buChar char="■"/>
              <a:defRPr/>
            </a:lvl9pPr>
          </a:lstStyle>
          <a:p>
            <a:endParaRPr/>
          </a:p>
        </p:txBody>
      </p:sp>
      <p:sp>
        <p:nvSpPr>
          <p:cNvPr id="60" name="Google Shape;60;p1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ct val="0"/>
              </a:spcBef>
              <a:spcAft>
                <a:spcPct val="0"/>
              </a:spcAft>
              <a:buClr>
                <a:schemeClr val="dk1"/>
              </a:buClr>
              <a:buSzPts val="1800"/>
              <a:buNone/>
              <a:defRPr/>
            </a:lvl1pPr>
            <a:lvl2pPr lvl="1" rtl="0">
              <a:spcBef>
                <a:spcPct val="0"/>
              </a:spcBef>
              <a:spcAft>
                <a:spcPct val="0"/>
              </a:spcAft>
              <a:buSzPts val="3200"/>
              <a:buNone/>
              <a:defRPr/>
            </a:lvl2pPr>
            <a:lvl3pPr lvl="2" rtl="0">
              <a:spcBef>
                <a:spcPct val="0"/>
              </a:spcBef>
              <a:spcAft>
                <a:spcPct val="0"/>
              </a:spcAft>
              <a:buSzPts val="3200"/>
              <a:buNone/>
              <a:defRPr/>
            </a:lvl3pPr>
            <a:lvl4pPr lvl="3" rtl="0">
              <a:spcBef>
                <a:spcPct val="0"/>
              </a:spcBef>
              <a:spcAft>
                <a:spcPct val="0"/>
              </a:spcAft>
              <a:buSzPts val="3200"/>
              <a:buNone/>
              <a:defRPr/>
            </a:lvl4pPr>
            <a:lvl5pPr lvl="4" rtl="0">
              <a:spcBef>
                <a:spcPct val="0"/>
              </a:spcBef>
              <a:spcAft>
                <a:spcPct val="0"/>
              </a:spcAft>
              <a:buSzPts val="3200"/>
              <a:buNone/>
              <a:defRPr/>
            </a:lvl5pPr>
            <a:lvl6pPr lvl="5" rtl="0">
              <a:spcBef>
                <a:spcPct val="0"/>
              </a:spcBef>
              <a:spcAft>
                <a:spcPct val="0"/>
              </a:spcAft>
              <a:buSzPts val="3200"/>
              <a:buNone/>
              <a:defRPr/>
            </a:lvl6pPr>
            <a:lvl7pPr lvl="6" rtl="0">
              <a:spcBef>
                <a:spcPct val="0"/>
              </a:spcBef>
              <a:spcAft>
                <a:spcPct val="0"/>
              </a:spcAft>
              <a:buSzPts val="3200"/>
              <a:buNone/>
              <a:defRPr/>
            </a:lvl7pPr>
            <a:lvl8pPr lvl="7" rtl="0">
              <a:spcBef>
                <a:spcPct val="0"/>
              </a:spcBef>
              <a:spcAft>
                <a:spcPct val="0"/>
              </a:spcAft>
              <a:buSzPts val="3200"/>
              <a:buNone/>
              <a:defRPr/>
            </a:lvl8pPr>
            <a:lvl9pPr lvl="8" rtl="0">
              <a:spcBef>
                <a:spcPct val="0"/>
              </a:spcBef>
              <a:spcAft>
                <a:spcPct val="0"/>
              </a:spcAft>
              <a:buSzPts val="3200"/>
              <a:buNone/>
              <a:defRPr/>
            </a:lvl9pPr>
          </a:lstStyle>
          <a:p>
            <a:endParaRPr/>
          </a:p>
        </p:txBody>
      </p:sp>
      <p:sp>
        <p:nvSpPr>
          <p:cNvPr id="65" name="Google Shape;65;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ct val="0"/>
              </a:spcAft>
              <a:buClr>
                <a:schemeClr val="dk1"/>
              </a:buClr>
              <a:buSzPts val="1800"/>
              <a:buChar char="●"/>
              <a:defRPr/>
            </a:lvl1pPr>
            <a:lvl2pPr marL="914400" lvl="1" indent="-342900" algn="l" rtl="0">
              <a:spcBef>
                <a:spcPts val="1200"/>
              </a:spcBef>
              <a:spcAft>
                <a:spcPct val="0"/>
              </a:spcAft>
              <a:buClr>
                <a:schemeClr val="dk1"/>
              </a:buClr>
              <a:buSzPts val="1800"/>
              <a:buChar char="○"/>
              <a:defRPr/>
            </a:lvl2pPr>
            <a:lvl3pPr marL="1371600" lvl="2" indent="-342900" algn="l" rtl="0">
              <a:spcBef>
                <a:spcPts val="1200"/>
              </a:spcBef>
              <a:spcAft>
                <a:spcPct val="0"/>
              </a:spcAft>
              <a:buClr>
                <a:schemeClr val="dk1"/>
              </a:buClr>
              <a:buSzPts val="1800"/>
              <a:buChar char="■"/>
              <a:defRPr/>
            </a:lvl3pPr>
            <a:lvl4pPr marL="1828800" lvl="3" indent="-342900" algn="l" rtl="0">
              <a:spcBef>
                <a:spcPts val="1200"/>
              </a:spcBef>
              <a:spcAft>
                <a:spcPct val="0"/>
              </a:spcAft>
              <a:buClr>
                <a:schemeClr val="dk1"/>
              </a:buClr>
              <a:buSzPts val="1800"/>
              <a:buChar char="●"/>
              <a:defRPr/>
            </a:lvl4pPr>
            <a:lvl5pPr marL="2286000" lvl="4" indent="-342900" algn="l" rtl="0">
              <a:spcBef>
                <a:spcPts val="1200"/>
              </a:spcBef>
              <a:spcAft>
                <a:spcPct val="0"/>
              </a:spcAft>
              <a:buClr>
                <a:schemeClr val="dk1"/>
              </a:buClr>
              <a:buSzPts val="1800"/>
              <a:buChar char="○"/>
              <a:defRPr/>
            </a:lvl5pPr>
            <a:lvl6pPr marL="2743200" lvl="5" indent="-342900" algn="l" rtl="0">
              <a:spcBef>
                <a:spcPts val="1200"/>
              </a:spcBef>
              <a:spcAft>
                <a:spcPct val="0"/>
              </a:spcAft>
              <a:buClr>
                <a:schemeClr val="dk1"/>
              </a:buClr>
              <a:buSzPts val="1800"/>
              <a:buChar char="■"/>
              <a:defRPr/>
            </a:lvl6pPr>
            <a:lvl7pPr marL="3200400" lvl="6" indent="-342900" algn="l" rtl="0">
              <a:spcBef>
                <a:spcPts val="1200"/>
              </a:spcBef>
              <a:spcAft>
                <a:spcPct val="0"/>
              </a:spcAft>
              <a:buClr>
                <a:schemeClr val="dk1"/>
              </a:buClr>
              <a:buSzPts val="1800"/>
              <a:buChar char="●"/>
              <a:defRPr/>
            </a:lvl7pPr>
            <a:lvl8pPr marL="3657600" lvl="7" indent="-342900" algn="l" rtl="0">
              <a:spcBef>
                <a:spcPts val="1200"/>
              </a:spcBef>
              <a:spcAft>
                <a:spcPct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66" name="Google Shape;66;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endParaRPr/>
          </a:p>
        </p:txBody>
      </p:sp>
      <p:sp>
        <p:nvSpPr>
          <p:cNvPr id="67" name="Google Shape;67;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endParaRPr/>
          </a:p>
        </p:txBody>
      </p:sp>
      <p:sp>
        <p:nvSpPr>
          <p:cNvPr id="68" name="Google Shape;68;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ct val="0"/>
              </a:spcBef>
              <a:buNone/>
              <a:defRPr/>
            </a:lvl1pPr>
            <a:lvl2pPr marL="0" lvl="1" indent="0" algn="r" rtl="0">
              <a:spcBef>
                <a:spcPct val="0"/>
              </a:spcBef>
              <a:buNone/>
              <a:defRPr/>
            </a:lvl2pPr>
            <a:lvl3pPr marL="0" lvl="2" indent="0" algn="r" rtl="0">
              <a:spcBef>
                <a:spcPct val="0"/>
              </a:spcBef>
              <a:buNone/>
              <a:defRPr/>
            </a:lvl3pPr>
            <a:lvl4pPr marL="0" lvl="3" indent="0" algn="r" rtl="0">
              <a:spcBef>
                <a:spcPct val="0"/>
              </a:spcBef>
              <a:buNone/>
              <a:defRPr/>
            </a:lvl4pPr>
            <a:lvl5pPr marL="0" lvl="4" indent="0" algn="r" rtl="0">
              <a:spcBef>
                <a:spcPct val="0"/>
              </a:spcBef>
              <a:buNone/>
              <a:defRPr/>
            </a:lvl5pPr>
            <a:lvl6pPr marL="0" lvl="5" indent="0" algn="r" rtl="0">
              <a:spcBef>
                <a:spcPct val="0"/>
              </a:spcBef>
              <a:buNone/>
              <a:defRPr/>
            </a:lvl6pPr>
            <a:lvl7pPr marL="0" lvl="6" indent="0" algn="r" rtl="0">
              <a:spcBef>
                <a:spcPct val="0"/>
              </a:spcBef>
              <a:buNone/>
              <a:defRPr/>
            </a:lvl7pPr>
            <a:lvl8pPr marL="0" lvl="7" indent="0" algn="r" rtl="0">
              <a:spcBef>
                <a:spcPct val="0"/>
              </a:spcBef>
              <a:buNone/>
              <a:defRPr/>
            </a:lvl8pPr>
            <a:lvl9pPr marL="0" lvl="8" indent="0" algn="r" rtl="0">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5661233"/>
            <a:ext cx="897600" cy="1196700"/>
          </a:xfrm>
          <a:prstGeom prst="rtTriangl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flipH="1">
            <a:off x="8246400" y="5661167"/>
            <a:ext cx="897600" cy="11967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390525" y="2425700"/>
            <a:ext cx="8222100" cy="1244700"/>
          </a:xfrm>
          <a:prstGeom prst="rect">
            <a:avLst/>
          </a:prstGeom>
        </p:spPr>
        <p:txBody>
          <a:bodyPr spcFirstLastPara="1" wrap="square" lIns="91425" tIns="91425" rIns="91425" bIns="91425" anchor="b" anchorCtr="0">
            <a:norm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13" name="Google Shape;13;p2"/>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rmAutofit/>
          </a:bodyPr>
          <a:lstStyle>
            <a:lvl1pPr lvl="0">
              <a:lnSpc>
                <a:spcPct val="100000"/>
              </a:lnSpc>
              <a:spcBef>
                <a:spcPct val="0"/>
              </a:spcBef>
              <a:spcAft>
                <a:spcPct val="0"/>
              </a:spcAft>
              <a:buClr>
                <a:schemeClr val="lt1"/>
              </a:buClr>
              <a:buSzPts val="1800"/>
              <a:buNone/>
              <a:defRPr>
                <a:solidFill>
                  <a:schemeClr val="lt1"/>
                </a:solidFill>
              </a:defRPr>
            </a:lvl1pPr>
            <a:lvl2pPr lvl="1">
              <a:lnSpc>
                <a:spcPct val="100000"/>
              </a:lnSpc>
              <a:spcBef>
                <a:spcPct val="0"/>
              </a:spcBef>
              <a:spcAft>
                <a:spcPct val="0"/>
              </a:spcAft>
              <a:buClr>
                <a:schemeClr val="lt1"/>
              </a:buClr>
              <a:buSzPts val="1800"/>
              <a:buNone/>
              <a:defRPr sz="1800">
                <a:solidFill>
                  <a:schemeClr val="lt1"/>
                </a:solidFill>
              </a:defRPr>
            </a:lvl2pPr>
            <a:lvl3pPr lvl="2">
              <a:lnSpc>
                <a:spcPct val="100000"/>
              </a:lnSpc>
              <a:spcBef>
                <a:spcPct val="0"/>
              </a:spcBef>
              <a:spcAft>
                <a:spcPct val="0"/>
              </a:spcAft>
              <a:buClr>
                <a:schemeClr val="lt1"/>
              </a:buClr>
              <a:buSzPts val="1800"/>
              <a:buNone/>
              <a:defRPr sz="1800">
                <a:solidFill>
                  <a:schemeClr val="lt1"/>
                </a:solidFill>
              </a:defRPr>
            </a:lvl3pPr>
            <a:lvl4pPr lvl="3">
              <a:lnSpc>
                <a:spcPct val="100000"/>
              </a:lnSpc>
              <a:spcBef>
                <a:spcPct val="0"/>
              </a:spcBef>
              <a:spcAft>
                <a:spcPct val="0"/>
              </a:spcAft>
              <a:buClr>
                <a:schemeClr val="lt1"/>
              </a:buClr>
              <a:buSzPts val="1800"/>
              <a:buNone/>
              <a:defRPr sz="1800">
                <a:solidFill>
                  <a:schemeClr val="lt1"/>
                </a:solidFill>
              </a:defRPr>
            </a:lvl4pPr>
            <a:lvl5pPr lvl="4">
              <a:lnSpc>
                <a:spcPct val="100000"/>
              </a:lnSpc>
              <a:spcBef>
                <a:spcPct val="0"/>
              </a:spcBef>
              <a:spcAft>
                <a:spcPct val="0"/>
              </a:spcAft>
              <a:buClr>
                <a:schemeClr val="lt1"/>
              </a:buClr>
              <a:buSzPts val="1800"/>
              <a:buNone/>
              <a:defRPr sz="1800">
                <a:solidFill>
                  <a:schemeClr val="lt1"/>
                </a:solidFill>
              </a:defRPr>
            </a:lvl5pPr>
            <a:lvl6pPr lvl="5">
              <a:lnSpc>
                <a:spcPct val="100000"/>
              </a:lnSpc>
              <a:spcBef>
                <a:spcPct val="0"/>
              </a:spcBef>
              <a:spcAft>
                <a:spcPct val="0"/>
              </a:spcAft>
              <a:buClr>
                <a:schemeClr val="lt1"/>
              </a:buClr>
              <a:buSzPts val="1800"/>
              <a:buNone/>
              <a:defRPr sz="1800">
                <a:solidFill>
                  <a:schemeClr val="lt1"/>
                </a:solidFill>
              </a:defRPr>
            </a:lvl6pPr>
            <a:lvl7pPr lvl="6">
              <a:lnSpc>
                <a:spcPct val="100000"/>
              </a:lnSpc>
              <a:spcBef>
                <a:spcPct val="0"/>
              </a:spcBef>
              <a:spcAft>
                <a:spcPct val="0"/>
              </a:spcAft>
              <a:buClr>
                <a:schemeClr val="lt1"/>
              </a:buClr>
              <a:buSzPts val="1800"/>
              <a:buNone/>
              <a:defRPr sz="1800">
                <a:solidFill>
                  <a:schemeClr val="lt1"/>
                </a:solidFill>
              </a:defRPr>
            </a:lvl7pPr>
            <a:lvl8pPr lvl="7">
              <a:lnSpc>
                <a:spcPct val="100000"/>
              </a:lnSpc>
              <a:spcBef>
                <a:spcPct val="0"/>
              </a:spcBef>
              <a:spcAft>
                <a:spcPct val="0"/>
              </a:spcAft>
              <a:buClr>
                <a:schemeClr val="lt1"/>
              </a:buClr>
              <a:buSzPts val="1800"/>
              <a:buNone/>
              <a:defRPr sz="1800">
                <a:solidFill>
                  <a:schemeClr val="lt1"/>
                </a:solidFill>
              </a:defRPr>
            </a:lvl8pPr>
            <a:lvl9pPr lvl="8">
              <a:lnSpc>
                <a:spcPct val="100000"/>
              </a:lnSpc>
              <a:spcBef>
                <a:spcPct val="0"/>
              </a:spcBef>
              <a:spcAft>
                <a:spcPct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rmAutofit/>
          </a:bodyPr>
          <a:lstStyle>
            <a:lvl1pPr lvl="0">
              <a:spcBef>
                <a:spcPct val="0"/>
              </a:spcBef>
              <a:spcAft>
                <a:spcPct val="0"/>
              </a:spcAft>
              <a:buSzPts val="4200"/>
              <a:buNone/>
              <a:defRPr sz="4200"/>
            </a:lvl1pPr>
            <a:lvl2pPr lvl="1">
              <a:spcBef>
                <a:spcPct val="0"/>
              </a:spcBef>
              <a:spcAft>
                <a:spcPct val="0"/>
              </a:spcAft>
              <a:buSzPts val="4200"/>
              <a:buNone/>
              <a:defRPr sz="4200"/>
            </a:lvl2pPr>
            <a:lvl3pPr lvl="2">
              <a:spcBef>
                <a:spcPct val="0"/>
              </a:spcBef>
              <a:spcAft>
                <a:spcPct val="0"/>
              </a:spcAft>
              <a:buSzPts val="4200"/>
              <a:buNone/>
              <a:defRPr sz="4200"/>
            </a:lvl3pPr>
            <a:lvl4pPr lvl="3">
              <a:spcBef>
                <a:spcPct val="0"/>
              </a:spcBef>
              <a:spcAft>
                <a:spcPct val="0"/>
              </a:spcAft>
              <a:buSzPts val="4200"/>
              <a:buNone/>
              <a:defRPr sz="4200"/>
            </a:lvl4pPr>
            <a:lvl5pPr lvl="4">
              <a:spcBef>
                <a:spcPct val="0"/>
              </a:spcBef>
              <a:spcAft>
                <a:spcPct val="0"/>
              </a:spcAft>
              <a:buSzPts val="4200"/>
              <a:buNone/>
              <a:defRPr sz="4200"/>
            </a:lvl5pPr>
            <a:lvl6pPr lvl="5">
              <a:spcBef>
                <a:spcPct val="0"/>
              </a:spcBef>
              <a:spcAft>
                <a:spcPct val="0"/>
              </a:spcAft>
              <a:buSzPts val="4200"/>
              <a:buNone/>
              <a:defRPr sz="4200"/>
            </a:lvl6pPr>
            <a:lvl7pPr lvl="6">
              <a:spcBef>
                <a:spcPct val="0"/>
              </a:spcBef>
              <a:spcAft>
                <a:spcPct val="0"/>
              </a:spcAft>
              <a:buSzPts val="4200"/>
              <a:buNone/>
              <a:defRPr sz="4200"/>
            </a:lvl7pPr>
            <a:lvl8pPr lvl="7">
              <a:spcBef>
                <a:spcPct val="0"/>
              </a:spcBef>
              <a:spcAft>
                <a:spcPct val="0"/>
              </a:spcAft>
              <a:buSzPts val="4200"/>
              <a:buNone/>
              <a:defRPr sz="4200"/>
            </a:lvl8pPr>
            <a:lvl9pPr lvl="8">
              <a:spcBef>
                <a:spcPct val="0"/>
              </a:spcBef>
              <a:spcAft>
                <a:spcPct val="0"/>
              </a:spcAft>
              <a:buSzPts val="4200"/>
              <a:buNone/>
              <a:defRPr sz="4200"/>
            </a:lvl9pPr>
          </a:lstStyle>
          <a:p>
            <a:endParaRPr/>
          </a:p>
        </p:txBody>
      </p:sp>
      <p:sp>
        <p:nvSpPr>
          <p:cNvPr id="17" name="Google Shape;17;p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0" name="Google Shape;20;p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4"/>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2" name="Google Shape;22;p4"/>
          <p:cNvSpPr txBox="1">
            <a:spLocks noGrp="1"/>
          </p:cNvSpPr>
          <p:nvPr>
            <p:ph type="body" idx="1"/>
          </p:nvPr>
        </p:nvSpPr>
        <p:spPr>
          <a:xfrm>
            <a:off x="471900" y="2558767"/>
            <a:ext cx="8222100" cy="36135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23" name="Google Shape;23;p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5"/>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5"/>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ct val="0"/>
              </a:spcBef>
              <a:spcAft>
                <a:spcPct val="0"/>
              </a:spcAft>
              <a:buSzPts val="3200"/>
              <a:buNone/>
              <a:defRPr/>
            </a:lvl1pPr>
            <a:lvl2pPr lvl="1">
              <a:spcBef>
                <a:spcPct val="0"/>
              </a:spcBef>
              <a:spcAft>
                <a:spcPct val="0"/>
              </a:spcAft>
              <a:buSzPts val="3200"/>
              <a:buNone/>
              <a:defRPr/>
            </a:lvl2pPr>
            <a:lvl3pPr lvl="2">
              <a:spcBef>
                <a:spcPct val="0"/>
              </a:spcBef>
              <a:spcAft>
                <a:spcPct val="0"/>
              </a:spcAft>
              <a:buSzPts val="3200"/>
              <a:buNone/>
              <a:defRPr/>
            </a:lvl3pPr>
            <a:lvl4pPr lvl="3">
              <a:spcBef>
                <a:spcPct val="0"/>
              </a:spcBef>
              <a:spcAft>
                <a:spcPct val="0"/>
              </a:spcAft>
              <a:buSzPts val="3200"/>
              <a:buNone/>
              <a:defRPr/>
            </a:lvl4pPr>
            <a:lvl5pPr lvl="4">
              <a:spcBef>
                <a:spcPct val="0"/>
              </a:spcBef>
              <a:spcAft>
                <a:spcPct val="0"/>
              </a:spcAft>
              <a:buSzPts val="3200"/>
              <a:buNone/>
              <a:defRPr/>
            </a:lvl5pPr>
            <a:lvl6pPr lvl="5">
              <a:spcBef>
                <a:spcPct val="0"/>
              </a:spcBef>
              <a:spcAft>
                <a:spcPct val="0"/>
              </a:spcAft>
              <a:buSzPts val="3200"/>
              <a:buNone/>
              <a:defRPr/>
            </a:lvl6pPr>
            <a:lvl7pPr lvl="6">
              <a:spcBef>
                <a:spcPct val="0"/>
              </a:spcBef>
              <a:spcAft>
                <a:spcPct val="0"/>
              </a:spcAft>
              <a:buSzPts val="3200"/>
              <a:buNone/>
              <a:defRPr/>
            </a:lvl7pPr>
            <a:lvl8pPr lvl="7">
              <a:spcBef>
                <a:spcPct val="0"/>
              </a:spcBef>
              <a:spcAft>
                <a:spcPct val="0"/>
              </a:spcAft>
              <a:buSzPts val="3200"/>
              <a:buNone/>
              <a:defRPr/>
            </a:lvl8pPr>
            <a:lvl9pPr lvl="8">
              <a:spcBef>
                <a:spcPct val="0"/>
              </a:spcBef>
              <a:spcAft>
                <a:spcPct val="0"/>
              </a:spcAft>
              <a:buSzPts val="3200"/>
              <a:buNone/>
              <a:defRPr/>
            </a:lvl9pPr>
          </a:lstStyle>
          <a:p>
            <a:endParaRPr/>
          </a:p>
        </p:txBody>
      </p:sp>
      <p:sp>
        <p:nvSpPr>
          <p:cNvPr id="28" name="Google Shape;28;p5"/>
          <p:cNvSpPr txBox="1">
            <a:spLocks noGrp="1"/>
          </p:cNvSpPr>
          <p:nvPr>
            <p:ph type="body" idx="1"/>
          </p:nvPr>
        </p:nvSpPr>
        <p:spPr>
          <a:xfrm>
            <a:off x="471900" y="2558767"/>
            <a:ext cx="3999900" cy="36135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9" name="Google Shape;29;p5"/>
          <p:cNvSpPr txBox="1">
            <a:spLocks noGrp="1"/>
          </p:cNvSpPr>
          <p:nvPr>
            <p:ph type="body" idx="2"/>
          </p:nvPr>
        </p:nvSpPr>
        <p:spPr>
          <a:xfrm>
            <a:off x="4694250" y="2558767"/>
            <a:ext cx="3999900" cy="36135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30" name="Google Shape;30;p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56072E0-84C7-4441-AAA1-672AE99C6CB0}" type="datetimeFigureOut">
              <a:rPr lang="en-US" smtClean="0"/>
              <a:t>12/15/2021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875100"/>
            <a:ext cx="9144000" cy="59829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 name="Google Shape;33;p6"/>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 name="Google Shape;34;p6"/>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rmAutofit/>
          </a:bodyPr>
          <a:lstStyle>
            <a:lvl1pPr lvl="0">
              <a:spcBef>
                <a:spcPct val="0"/>
              </a:spcBef>
              <a:spcAft>
                <a:spcPct val="0"/>
              </a:spcAft>
              <a:buSzPts val="1800"/>
              <a:buNone/>
              <a:defRPr sz="1800"/>
            </a:lvl1pPr>
            <a:lvl2pPr lvl="1">
              <a:spcBef>
                <a:spcPct val="0"/>
              </a:spcBef>
              <a:spcAft>
                <a:spcPct val="0"/>
              </a:spcAft>
              <a:buSzPts val="1800"/>
              <a:buNone/>
              <a:defRPr sz="1800"/>
            </a:lvl2pPr>
            <a:lvl3pPr lvl="2">
              <a:spcBef>
                <a:spcPct val="0"/>
              </a:spcBef>
              <a:spcAft>
                <a:spcPct val="0"/>
              </a:spcAft>
              <a:buSzPts val="1800"/>
              <a:buNone/>
              <a:defRPr sz="1800"/>
            </a:lvl3pPr>
            <a:lvl4pPr lvl="3">
              <a:spcBef>
                <a:spcPct val="0"/>
              </a:spcBef>
              <a:spcAft>
                <a:spcPct val="0"/>
              </a:spcAft>
              <a:buSzPts val="1800"/>
              <a:buNone/>
              <a:defRPr sz="1800"/>
            </a:lvl4pPr>
            <a:lvl5pPr lvl="4">
              <a:spcBef>
                <a:spcPct val="0"/>
              </a:spcBef>
              <a:spcAft>
                <a:spcPct val="0"/>
              </a:spcAft>
              <a:buSzPts val="1800"/>
              <a:buNone/>
              <a:defRPr sz="1800"/>
            </a:lvl5pPr>
            <a:lvl6pPr lvl="5">
              <a:spcBef>
                <a:spcPct val="0"/>
              </a:spcBef>
              <a:spcAft>
                <a:spcPct val="0"/>
              </a:spcAft>
              <a:buSzPts val="1800"/>
              <a:buNone/>
              <a:defRPr sz="1800"/>
            </a:lvl6pPr>
            <a:lvl7pPr lvl="6">
              <a:spcBef>
                <a:spcPct val="0"/>
              </a:spcBef>
              <a:spcAft>
                <a:spcPct val="0"/>
              </a:spcAft>
              <a:buSzPts val="1800"/>
              <a:buNone/>
              <a:defRPr sz="1800"/>
            </a:lvl7pPr>
            <a:lvl8pPr lvl="7">
              <a:spcBef>
                <a:spcPct val="0"/>
              </a:spcBef>
              <a:spcAft>
                <a:spcPct val="0"/>
              </a:spcAft>
              <a:buSzPts val="1800"/>
              <a:buNone/>
              <a:defRPr sz="1800"/>
            </a:lvl8pPr>
            <a:lvl9pPr lvl="8">
              <a:spcBef>
                <a:spcPct val="0"/>
              </a:spcBef>
              <a:spcAft>
                <a:spcPct val="0"/>
              </a:spcAft>
              <a:buSzPts val="1800"/>
              <a:buNone/>
              <a:defRPr sz="1800"/>
            </a:lvl9pPr>
          </a:lstStyle>
          <a:p>
            <a:endParaRPr/>
          </a:p>
        </p:txBody>
      </p:sp>
      <p:sp>
        <p:nvSpPr>
          <p:cNvPr id="35" name="Google Shape;35;p6"/>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 name="Google Shape;38;p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9" name="Google Shape;39;p7"/>
          <p:cNvSpPr txBox="1">
            <a:spLocks noGrp="1"/>
          </p:cNvSpPr>
          <p:nvPr>
            <p:ph type="title"/>
          </p:nvPr>
        </p:nvSpPr>
        <p:spPr>
          <a:xfrm>
            <a:off x="226078" y="477067"/>
            <a:ext cx="2808000" cy="12711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40" name="Google Shape;40;p7"/>
          <p:cNvSpPr txBox="1">
            <a:spLocks noGrp="1"/>
          </p:cNvSpPr>
          <p:nvPr>
            <p:ph type="body" idx="1"/>
          </p:nvPr>
        </p:nvSpPr>
        <p:spPr>
          <a:xfrm>
            <a:off x="226075" y="1954400"/>
            <a:ext cx="2808000" cy="4218000"/>
          </a:xfrm>
          <a:prstGeom prst="rect">
            <a:avLst/>
          </a:prstGeom>
        </p:spPr>
        <p:txBody>
          <a:bodyPr spcFirstLastPara="1" wrap="square" lIns="91425" tIns="91425" rIns="91425" bIns="91425" anchor="t" anchorCtr="0">
            <a:normAutofit/>
          </a:bodyPr>
          <a:lstStyle>
            <a:lvl1pPr marL="457200" lvl="0" indent="-304800">
              <a:spcBef>
                <a:spcPct val="0"/>
              </a:spcBef>
              <a:spcAft>
                <a:spcPct val="0"/>
              </a:spcAft>
              <a:buClr>
                <a:schemeClr val="lt1"/>
              </a:buClr>
              <a:buSzPts val="1200"/>
              <a:buChar char="●"/>
              <a:defRPr sz="1200">
                <a:solidFill>
                  <a:schemeClr val="lt1"/>
                </a:solidFill>
              </a:defRPr>
            </a:lvl1pPr>
            <a:lvl2pPr marL="914400" lvl="1" indent="-304800">
              <a:spcBef>
                <a:spcPct val="0"/>
              </a:spcBef>
              <a:spcAft>
                <a:spcPct val="0"/>
              </a:spcAft>
              <a:buClr>
                <a:schemeClr val="lt1"/>
              </a:buClr>
              <a:buSzPts val="1200"/>
              <a:buChar char="○"/>
              <a:defRPr sz="1200">
                <a:solidFill>
                  <a:schemeClr val="lt1"/>
                </a:solidFill>
              </a:defRPr>
            </a:lvl2pPr>
            <a:lvl3pPr marL="1371600" lvl="2" indent="-304800">
              <a:spcBef>
                <a:spcPct val="0"/>
              </a:spcBef>
              <a:spcAft>
                <a:spcPct val="0"/>
              </a:spcAft>
              <a:buClr>
                <a:schemeClr val="lt1"/>
              </a:buClr>
              <a:buSzPts val="1200"/>
              <a:buChar char="■"/>
              <a:defRPr sz="1200">
                <a:solidFill>
                  <a:schemeClr val="lt1"/>
                </a:solidFill>
              </a:defRPr>
            </a:lvl3pPr>
            <a:lvl4pPr marL="1828800" lvl="3" indent="-304800">
              <a:spcBef>
                <a:spcPct val="0"/>
              </a:spcBef>
              <a:spcAft>
                <a:spcPct val="0"/>
              </a:spcAft>
              <a:buClr>
                <a:schemeClr val="lt1"/>
              </a:buClr>
              <a:buSzPts val="1200"/>
              <a:buChar char="●"/>
              <a:defRPr sz="1200">
                <a:solidFill>
                  <a:schemeClr val="lt1"/>
                </a:solidFill>
              </a:defRPr>
            </a:lvl4pPr>
            <a:lvl5pPr marL="2286000" lvl="4" indent="-304800">
              <a:spcBef>
                <a:spcPct val="0"/>
              </a:spcBef>
              <a:spcAft>
                <a:spcPct val="0"/>
              </a:spcAft>
              <a:buClr>
                <a:schemeClr val="lt1"/>
              </a:buClr>
              <a:buSzPts val="1200"/>
              <a:buChar char="○"/>
              <a:defRPr sz="1200">
                <a:solidFill>
                  <a:schemeClr val="lt1"/>
                </a:solidFill>
              </a:defRPr>
            </a:lvl5pPr>
            <a:lvl6pPr marL="2743200" lvl="5" indent="-304800">
              <a:spcBef>
                <a:spcPct val="0"/>
              </a:spcBef>
              <a:spcAft>
                <a:spcPct val="0"/>
              </a:spcAft>
              <a:buClr>
                <a:schemeClr val="lt1"/>
              </a:buClr>
              <a:buSzPts val="1200"/>
              <a:buChar char="■"/>
              <a:defRPr sz="1200">
                <a:solidFill>
                  <a:schemeClr val="lt1"/>
                </a:solidFill>
              </a:defRPr>
            </a:lvl6pPr>
            <a:lvl7pPr marL="3200400" lvl="6" indent="-304800">
              <a:spcBef>
                <a:spcPct val="0"/>
              </a:spcBef>
              <a:spcAft>
                <a:spcPct val="0"/>
              </a:spcAft>
              <a:buClr>
                <a:schemeClr val="lt1"/>
              </a:buClr>
              <a:buSzPts val="1200"/>
              <a:buChar char="●"/>
              <a:defRPr sz="1200">
                <a:solidFill>
                  <a:schemeClr val="lt1"/>
                </a:solidFill>
              </a:defRPr>
            </a:lvl7pPr>
            <a:lvl8pPr marL="3657600" lvl="7" indent="-304800">
              <a:spcBef>
                <a:spcPct val="0"/>
              </a:spcBef>
              <a:spcAft>
                <a:spcPct val="0"/>
              </a:spcAft>
              <a:buClr>
                <a:schemeClr val="lt1"/>
              </a:buClr>
              <a:buSzPts val="1200"/>
              <a:buChar char="○"/>
              <a:defRPr sz="1200">
                <a:solidFill>
                  <a:schemeClr val="lt1"/>
                </a:solidFill>
              </a:defRPr>
            </a:lvl8pPr>
            <a:lvl9pPr marL="4114800" lvl="8" indent="-304800">
              <a:spcBef>
                <a:spcPct val="0"/>
              </a:spcBef>
              <a:spcAft>
                <a:spcPct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651000"/>
            <a:ext cx="6227100" cy="5454300"/>
          </a:xfrm>
          <a:prstGeom prst="rect">
            <a:avLst/>
          </a:prstGeom>
        </p:spPr>
        <p:txBody>
          <a:bodyPr spcFirstLastPara="1" wrap="square" lIns="91425" tIns="91425" rIns="91425" bIns="91425" anchor="ctr" anchorCtr="0">
            <a:normAutofit/>
          </a:bodyPr>
          <a:lstStyle>
            <a:lvl1pPr lvl="0">
              <a:spcBef>
                <a:spcPct val="0"/>
              </a:spcBef>
              <a:spcAft>
                <a:spcPct val="0"/>
              </a:spcAft>
              <a:buSzPts val="6000"/>
              <a:buNone/>
              <a:defRPr sz="6000"/>
            </a:lvl1pPr>
            <a:lvl2pPr lvl="1">
              <a:spcBef>
                <a:spcPct val="0"/>
              </a:spcBef>
              <a:spcAft>
                <a:spcPct val="0"/>
              </a:spcAft>
              <a:buSzPts val="6000"/>
              <a:buNone/>
              <a:defRPr sz="6000"/>
            </a:lvl2pPr>
            <a:lvl3pPr lvl="2">
              <a:spcBef>
                <a:spcPct val="0"/>
              </a:spcBef>
              <a:spcAft>
                <a:spcPct val="0"/>
              </a:spcAft>
              <a:buSzPts val="6000"/>
              <a:buNone/>
              <a:defRPr sz="6000"/>
            </a:lvl3pPr>
            <a:lvl4pPr lvl="3">
              <a:spcBef>
                <a:spcPct val="0"/>
              </a:spcBef>
              <a:spcAft>
                <a:spcPct val="0"/>
              </a:spcAft>
              <a:buSzPts val="6000"/>
              <a:buNone/>
              <a:defRPr sz="6000"/>
            </a:lvl4pPr>
            <a:lvl5pPr lvl="4">
              <a:spcBef>
                <a:spcPct val="0"/>
              </a:spcBef>
              <a:spcAft>
                <a:spcPct val="0"/>
              </a:spcAft>
              <a:buSzPts val="6000"/>
              <a:buNone/>
              <a:defRPr sz="6000"/>
            </a:lvl5pPr>
            <a:lvl6pPr lvl="5">
              <a:spcBef>
                <a:spcPct val="0"/>
              </a:spcBef>
              <a:spcAft>
                <a:spcPct val="0"/>
              </a:spcAft>
              <a:buSzPts val="6000"/>
              <a:buNone/>
              <a:defRPr sz="6000"/>
            </a:lvl6pPr>
            <a:lvl7pPr lvl="6">
              <a:spcBef>
                <a:spcPct val="0"/>
              </a:spcBef>
              <a:spcAft>
                <a:spcPct val="0"/>
              </a:spcAft>
              <a:buSzPts val="6000"/>
              <a:buNone/>
              <a:defRPr sz="6000"/>
            </a:lvl7pPr>
            <a:lvl8pPr lvl="7">
              <a:spcBef>
                <a:spcPct val="0"/>
              </a:spcBef>
              <a:spcAft>
                <a:spcPct val="0"/>
              </a:spcAft>
              <a:buSzPts val="6000"/>
              <a:buNone/>
              <a:defRPr sz="6000"/>
            </a:lvl8pPr>
            <a:lvl9pPr lvl="8">
              <a:spcBef>
                <a:spcPct val="0"/>
              </a:spcBef>
              <a:spcAft>
                <a:spcPct val="0"/>
              </a:spcAft>
              <a:buSzPts val="6000"/>
              <a:buNone/>
              <a:defRPr sz="6000"/>
            </a:lvl9pPr>
          </a:lstStyle>
          <a:p>
            <a:endParaRPr/>
          </a:p>
        </p:txBody>
      </p:sp>
      <p:sp>
        <p:nvSpPr>
          <p:cNvPr id="44" name="Google Shape;44;p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 name="Google Shape;47;p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 name="Google Shape;4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ct val="0"/>
              </a:spcBef>
              <a:spcAft>
                <a:spcPct val="0"/>
              </a:spcAft>
              <a:buClr>
                <a:schemeClr val="dk2"/>
              </a:buClr>
              <a:buSzPts val="4200"/>
              <a:buNone/>
              <a:defRPr sz="4200">
                <a:solidFill>
                  <a:schemeClr val="dk2"/>
                </a:solidFill>
              </a:defRPr>
            </a:lvl1pPr>
            <a:lvl2pPr lvl="1" algn="ctr">
              <a:spcBef>
                <a:spcPct val="0"/>
              </a:spcBef>
              <a:spcAft>
                <a:spcPct val="0"/>
              </a:spcAft>
              <a:buClr>
                <a:schemeClr val="dk2"/>
              </a:buClr>
              <a:buSzPts val="4200"/>
              <a:buNone/>
              <a:defRPr sz="4200">
                <a:solidFill>
                  <a:schemeClr val="dk2"/>
                </a:solidFill>
              </a:defRPr>
            </a:lvl2pPr>
            <a:lvl3pPr lvl="2" algn="ctr">
              <a:spcBef>
                <a:spcPct val="0"/>
              </a:spcBef>
              <a:spcAft>
                <a:spcPct val="0"/>
              </a:spcAft>
              <a:buClr>
                <a:schemeClr val="dk2"/>
              </a:buClr>
              <a:buSzPts val="4200"/>
              <a:buNone/>
              <a:defRPr sz="4200">
                <a:solidFill>
                  <a:schemeClr val="dk2"/>
                </a:solidFill>
              </a:defRPr>
            </a:lvl3pPr>
            <a:lvl4pPr lvl="3" algn="ctr">
              <a:spcBef>
                <a:spcPct val="0"/>
              </a:spcBef>
              <a:spcAft>
                <a:spcPct val="0"/>
              </a:spcAft>
              <a:buClr>
                <a:schemeClr val="dk2"/>
              </a:buClr>
              <a:buSzPts val="4200"/>
              <a:buNone/>
              <a:defRPr sz="4200">
                <a:solidFill>
                  <a:schemeClr val="dk2"/>
                </a:solidFill>
              </a:defRPr>
            </a:lvl4pPr>
            <a:lvl5pPr lvl="4" algn="ctr">
              <a:spcBef>
                <a:spcPct val="0"/>
              </a:spcBef>
              <a:spcAft>
                <a:spcPct val="0"/>
              </a:spcAft>
              <a:buClr>
                <a:schemeClr val="dk2"/>
              </a:buClr>
              <a:buSzPts val="4200"/>
              <a:buNone/>
              <a:defRPr sz="4200">
                <a:solidFill>
                  <a:schemeClr val="dk2"/>
                </a:solidFill>
              </a:defRPr>
            </a:lvl5pPr>
            <a:lvl6pPr lvl="5" algn="ctr">
              <a:spcBef>
                <a:spcPct val="0"/>
              </a:spcBef>
              <a:spcAft>
                <a:spcPct val="0"/>
              </a:spcAft>
              <a:buClr>
                <a:schemeClr val="dk2"/>
              </a:buClr>
              <a:buSzPts val="4200"/>
              <a:buNone/>
              <a:defRPr sz="4200">
                <a:solidFill>
                  <a:schemeClr val="dk2"/>
                </a:solidFill>
              </a:defRPr>
            </a:lvl6pPr>
            <a:lvl7pPr lvl="6" algn="ctr">
              <a:spcBef>
                <a:spcPct val="0"/>
              </a:spcBef>
              <a:spcAft>
                <a:spcPct val="0"/>
              </a:spcAft>
              <a:buClr>
                <a:schemeClr val="dk2"/>
              </a:buClr>
              <a:buSzPts val="4200"/>
              <a:buNone/>
              <a:defRPr sz="4200">
                <a:solidFill>
                  <a:schemeClr val="dk2"/>
                </a:solidFill>
              </a:defRPr>
            </a:lvl7pPr>
            <a:lvl8pPr lvl="7" algn="ctr">
              <a:spcBef>
                <a:spcPct val="0"/>
              </a:spcBef>
              <a:spcAft>
                <a:spcPct val="0"/>
              </a:spcAft>
              <a:buClr>
                <a:schemeClr val="dk2"/>
              </a:buClr>
              <a:buSzPts val="4200"/>
              <a:buNone/>
              <a:defRPr sz="4200">
                <a:solidFill>
                  <a:schemeClr val="dk2"/>
                </a:solidFill>
              </a:defRPr>
            </a:lvl8pPr>
            <a:lvl9pPr lvl="8" algn="ctr">
              <a:spcBef>
                <a:spcPct val="0"/>
              </a:spcBef>
              <a:spcAft>
                <a:spcPct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3705956"/>
            <a:ext cx="4045200" cy="16467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ct val="0"/>
              </a:spcBef>
              <a:spcAft>
                <a:spcPct val="0"/>
              </a:spcAft>
              <a:buClr>
                <a:schemeClr val="lt1"/>
              </a:buClr>
              <a:buSzPts val="1800"/>
              <a:buChar char="●"/>
              <a:defRPr>
                <a:solidFill>
                  <a:schemeClr val="lt1"/>
                </a:solidFill>
              </a:defRPr>
            </a:lvl1pPr>
            <a:lvl2pPr marL="914400" lvl="1" indent="-317500">
              <a:spcBef>
                <a:spcPct val="0"/>
              </a:spcBef>
              <a:spcAft>
                <a:spcPct val="0"/>
              </a:spcAft>
              <a:buClr>
                <a:schemeClr val="lt1"/>
              </a:buClr>
              <a:buSzPts val="1400"/>
              <a:buChar char="○"/>
              <a:defRPr>
                <a:solidFill>
                  <a:schemeClr val="lt1"/>
                </a:solidFill>
              </a:defRPr>
            </a:lvl2pPr>
            <a:lvl3pPr marL="1371600" lvl="2" indent="-317500">
              <a:spcBef>
                <a:spcPct val="0"/>
              </a:spcBef>
              <a:spcAft>
                <a:spcPct val="0"/>
              </a:spcAft>
              <a:buClr>
                <a:schemeClr val="lt1"/>
              </a:buClr>
              <a:buSzPts val="1400"/>
              <a:buChar char="■"/>
              <a:defRPr>
                <a:solidFill>
                  <a:schemeClr val="lt1"/>
                </a:solidFill>
              </a:defRPr>
            </a:lvl3pPr>
            <a:lvl4pPr marL="1828800" lvl="3" indent="-317500">
              <a:spcBef>
                <a:spcPct val="0"/>
              </a:spcBef>
              <a:spcAft>
                <a:spcPct val="0"/>
              </a:spcAft>
              <a:buClr>
                <a:schemeClr val="lt1"/>
              </a:buClr>
              <a:buSzPts val="1400"/>
              <a:buChar char="●"/>
              <a:defRPr>
                <a:solidFill>
                  <a:schemeClr val="lt1"/>
                </a:solidFill>
              </a:defRPr>
            </a:lvl4pPr>
            <a:lvl5pPr marL="2286000" lvl="4" indent="-317500">
              <a:spcBef>
                <a:spcPct val="0"/>
              </a:spcBef>
              <a:spcAft>
                <a:spcPct val="0"/>
              </a:spcAft>
              <a:buClr>
                <a:schemeClr val="lt1"/>
              </a:buClr>
              <a:buSzPts val="1400"/>
              <a:buChar char="○"/>
              <a:defRPr>
                <a:solidFill>
                  <a:schemeClr val="lt1"/>
                </a:solidFill>
              </a:defRPr>
            </a:lvl5pPr>
            <a:lvl6pPr marL="2743200" lvl="5" indent="-317500">
              <a:spcBef>
                <a:spcPct val="0"/>
              </a:spcBef>
              <a:spcAft>
                <a:spcPct val="0"/>
              </a:spcAft>
              <a:buClr>
                <a:schemeClr val="lt1"/>
              </a:buClr>
              <a:buSzPts val="1400"/>
              <a:buChar char="■"/>
              <a:defRPr>
                <a:solidFill>
                  <a:schemeClr val="lt1"/>
                </a:solidFill>
              </a:defRPr>
            </a:lvl6pPr>
            <a:lvl7pPr marL="3200400" lvl="6" indent="-317500">
              <a:spcBef>
                <a:spcPct val="0"/>
              </a:spcBef>
              <a:spcAft>
                <a:spcPct val="0"/>
              </a:spcAft>
              <a:buClr>
                <a:schemeClr val="lt1"/>
              </a:buClr>
              <a:buSzPts val="1400"/>
              <a:buChar char="●"/>
              <a:defRPr>
                <a:solidFill>
                  <a:schemeClr val="lt1"/>
                </a:solidFill>
              </a:defRPr>
            </a:lvl7pPr>
            <a:lvl8pPr marL="3657600" lvl="7" indent="-317500">
              <a:spcBef>
                <a:spcPct val="0"/>
              </a:spcBef>
              <a:spcAft>
                <a:spcPct val="0"/>
              </a:spcAft>
              <a:buClr>
                <a:schemeClr val="lt1"/>
              </a:buClr>
              <a:buSzPts val="1400"/>
              <a:buChar char="○"/>
              <a:defRPr>
                <a:solidFill>
                  <a:schemeClr val="lt1"/>
                </a:solidFill>
              </a:defRPr>
            </a:lvl8pPr>
            <a:lvl9pPr marL="4114800" lvl="8" indent="-317500">
              <a:spcBef>
                <a:spcPct val="0"/>
              </a:spcBef>
              <a:spcAft>
                <a:spcPct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100"/>
            <a:ext cx="9144000" cy="62613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4" name="Google Shape;54;p10"/>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 name="Google Shape;55;p10"/>
          <p:cNvSpPr txBox="1">
            <a:spLocks noGrp="1"/>
          </p:cNvSpPr>
          <p:nvPr>
            <p:ph type="body" idx="1"/>
          </p:nvPr>
        </p:nvSpPr>
        <p:spPr>
          <a:xfrm>
            <a:off x="57150" y="6262433"/>
            <a:ext cx="8382000" cy="595500"/>
          </a:xfrm>
          <a:prstGeom prst="rect">
            <a:avLst/>
          </a:prstGeom>
        </p:spPr>
        <p:txBody>
          <a:bodyPr spcFirstLastPara="1" wrap="square" lIns="91425" tIns="91425" rIns="91425" bIns="91425" anchor="ctr" anchorCtr="0">
            <a:normAutofit/>
          </a:bodyPr>
          <a:lstStyle>
            <a:lvl1pPr marL="457200" lvl="0" indent="-228600">
              <a:lnSpc>
                <a:spcPct val="100000"/>
              </a:lnSpc>
              <a:spcBef>
                <a:spcPct val="0"/>
              </a:spcBef>
              <a:spcAft>
                <a:spcPct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678033"/>
            <a:ext cx="8222100" cy="2618100"/>
          </a:xfrm>
          <a:prstGeom prst="rect">
            <a:avLst/>
          </a:prstGeom>
        </p:spPr>
        <p:txBody>
          <a:bodyPr spcFirstLastPara="1" wrap="square" lIns="91425" tIns="91425" rIns="91425" bIns="91425" anchor="b" anchorCtr="0">
            <a:normAutofit/>
          </a:bodyPr>
          <a:lstStyle>
            <a:lvl1pPr lvl="0" algn="ctr">
              <a:spcBef>
                <a:spcPct val="0"/>
              </a:spcBef>
              <a:spcAft>
                <a:spcPct val="0"/>
              </a:spcAft>
              <a:buClr>
                <a:schemeClr val="dk2"/>
              </a:buClr>
              <a:buSzPts val="12000"/>
              <a:buNone/>
              <a:defRPr sz="12000">
                <a:solidFill>
                  <a:schemeClr val="dk2"/>
                </a:solidFill>
              </a:defRPr>
            </a:lvl1pPr>
            <a:lvl2pPr lvl="1" algn="ctr">
              <a:spcBef>
                <a:spcPct val="0"/>
              </a:spcBef>
              <a:spcAft>
                <a:spcPct val="0"/>
              </a:spcAft>
              <a:buClr>
                <a:schemeClr val="dk2"/>
              </a:buClr>
              <a:buSzPts val="12000"/>
              <a:buNone/>
              <a:defRPr sz="12000">
                <a:solidFill>
                  <a:schemeClr val="dk2"/>
                </a:solidFill>
              </a:defRPr>
            </a:lvl2pPr>
            <a:lvl3pPr lvl="2" algn="ctr">
              <a:spcBef>
                <a:spcPct val="0"/>
              </a:spcBef>
              <a:spcAft>
                <a:spcPct val="0"/>
              </a:spcAft>
              <a:buClr>
                <a:schemeClr val="dk2"/>
              </a:buClr>
              <a:buSzPts val="12000"/>
              <a:buNone/>
              <a:defRPr sz="12000">
                <a:solidFill>
                  <a:schemeClr val="dk2"/>
                </a:solidFill>
              </a:defRPr>
            </a:lvl3pPr>
            <a:lvl4pPr lvl="3" algn="ctr">
              <a:spcBef>
                <a:spcPct val="0"/>
              </a:spcBef>
              <a:spcAft>
                <a:spcPct val="0"/>
              </a:spcAft>
              <a:buClr>
                <a:schemeClr val="dk2"/>
              </a:buClr>
              <a:buSzPts val="12000"/>
              <a:buNone/>
              <a:defRPr sz="12000">
                <a:solidFill>
                  <a:schemeClr val="dk2"/>
                </a:solidFill>
              </a:defRPr>
            </a:lvl4pPr>
            <a:lvl5pPr lvl="4" algn="ctr">
              <a:spcBef>
                <a:spcPct val="0"/>
              </a:spcBef>
              <a:spcAft>
                <a:spcPct val="0"/>
              </a:spcAft>
              <a:buClr>
                <a:schemeClr val="dk2"/>
              </a:buClr>
              <a:buSzPts val="12000"/>
              <a:buNone/>
              <a:defRPr sz="12000">
                <a:solidFill>
                  <a:schemeClr val="dk2"/>
                </a:solidFill>
              </a:defRPr>
            </a:lvl5pPr>
            <a:lvl6pPr lvl="5" algn="ctr">
              <a:spcBef>
                <a:spcPct val="0"/>
              </a:spcBef>
              <a:spcAft>
                <a:spcPct val="0"/>
              </a:spcAft>
              <a:buClr>
                <a:schemeClr val="dk2"/>
              </a:buClr>
              <a:buSzPts val="12000"/>
              <a:buNone/>
              <a:defRPr sz="12000">
                <a:solidFill>
                  <a:schemeClr val="dk2"/>
                </a:solidFill>
              </a:defRPr>
            </a:lvl6pPr>
            <a:lvl7pPr lvl="6" algn="ctr">
              <a:spcBef>
                <a:spcPct val="0"/>
              </a:spcBef>
              <a:spcAft>
                <a:spcPct val="0"/>
              </a:spcAft>
              <a:buClr>
                <a:schemeClr val="dk2"/>
              </a:buClr>
              <a:buSzPts val="12000"/>
              <a:buNone/>
              <a:defRPr sz="12000">
                <a:solidFill>
                  <a:schemeClr val="dk2"/>
                </a:solidFill>
              </a:defRPr>
            </a:lvl7pPr>
            <a:lvl8pPr lvl="7" algn="ctr">
              <a:spcBef>
                <a:spcPct val="0"/>
              </a:spcBef>
              <a:spcAft>
                <a:spcPct val="0"/>
              </a:spcAft>
              <a:buClr>
                <a:schemeClr val="dk2"/>
              </a:buClr>
              <a:buSzPts val="12000"/>
              <a:buNone/>
              <a:defRPr sz="12000">
                <a:solidFill>
                  <a:schemeClr val="dk2"/>
                </a:solidFill>
              </a:defRPr>
            </a:lvl8pPr>
            <a:lvl9pPr lvl="8" algn="ctr">
              <a:spcBef>
                <a:spcPct val="0"/>
              </a:spcBef>
              <a:spcAft>
                <a:spcPct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4406167"/>
            <a:ext cx="8222100" cy="1734300"/>
          </a:xfrm>
          <a:prstGeom prst="rect">
            <a:avLst/>
          </a:prstGeom>
        </p:spPr>
        <p:txBody>
          <a:bodyPr spcFirstLastPara="1" wrap="square" lIns="91425" tIns="91425" rIns="91425" bIns="91425" anchor="t" anchorCtr="0">
            <a:normAutofit/>
          </a:bodyPr>
          <a:lstStyle>
            <a:lvl1pPr marL="457200" lvl="0" indent="-342900" algn="ctr">
              <a:spcBef>
                <a:spcPct val="0"/>
              </a:spcBef>
              <a:spcAft>
                <a:spcPct val="0"/>
              </a:spcAft>
              <a:buSzPts val="1800"/>
              <a:buChar char="●"/>
              <a:defRPr/>
            </a:lvl1pPr>
            <a:lvl2pPr marL="914400" lvl="1" indent="-317500" algn="ctr">
              <a:spcBef>
                <a:spcPct val="0"/>
              </a:spcBef>
              <a:spcAft>
                <a:spcPct val="0"/>
              </a:spcAft>
              <a:buSzPts val="1400"/>
              <a:buChar char="○"/>
              <a:defRPr/>
            </a:lvl2pPr>
            <a:lvl3pPr marL="1371600" lvl="2" indent="-317500" algn="ctr">
              <a:spcBef>
                <a:spcPct val="0"/>
              </a:spcBef>
              <a:spcAft>
                <a:spcPct val="0"/>
              </a:spcAft>
              <a:buSzPts val="1400"/>
              <a:buChar char="■"/>
              <a:defRPr/>
            </a:lvl3pPr>
            <a:lvl4pPr marL="1828800" lvl="3" indent="-317500" algn="ctr">
              <a:spcBef>
                <a:spcPct val="0"/>
              </a:spcBef>
              <a:spcAft>
                <a:spcPct val="0"/>
              </a:spcAft>
              <a:buSzPts val="1400"/>
              <a:buChar char="●"/>
              <a:defRPr/>
            </a:lvl4pPr>
            <a:lvl5pPr marL="2286000" lvl="4" indent="-317500" algn="ctr">
              <a:spcBef>
                <a:spcPct val="0"/>
              </a:spcBef>
              <a:spcAft>
                <a:spcPct val="0"/>
              </a:spcAft>
              <a:buSzPts val="1400"/>
              <a:buChar char="○"/>
              <a:defRPr/>
            </a:lvl5pPr>
            <a:lvl6pPr marL="2743200" lvl="5" indent="-317500" algn="ctr">
              <a:spcBef>
                <a:spcPct val="0"/>
              </a:spcBef>
              <a:spcAft>
                <a:spcPct val="0"/>
              </a:spcAft>
              <a:buSzPts val="1400"/>
              <a:buChar char="■"/>
              <a:defRPr/>
            </a:lvl6pPr>
            <a:lvl7pPr marL="3200400" lvl="6" indent="-317500" algn="ctr">
              <a:spcBef>
                <a:spcPct val="0"/>
              </a:spcBef>
              <a:spcAft>
                <a:spcPct val="0"/>
              </a:spcAft>
              <a:buSzPts val="1400"/>
              <a:buChar char="●"/>
              <a:defRPr/>
            </a:lvl7pPr>
            <a:lvl8pPr marL="3657600" lvl="7" indent="-317500" algn="ctr">
              <a:spcBef>
                <a:spcPct val="0"/>
              </a:spcBef>
              <a:spcAft>
                <a:spcPct val="0"/>
              </a:spcAft>
              <a:buSzPts val="1400"/>
              <a:buChar char="○"/>
              <a:defRPr/>
            </a:lvl8pPr>
            <a:lvl9pPr marL="4114800" lvl="8" indent="-317500" algn="ctr">
              <a:spcBef>
                <a:spcPct val="0"/>
              </a:spcBef>
              <a:spcAft>
                <a:spcPct val="0"/>
              </a:spcAft>
              <a:buSzPts val="1400"/>
              <a:buChar char="■"/>
              <a:defRPr/>
            </a:lvl9pPr>
          </a:lstStyle>
          <a:p>
            <a:endParaRPr/>
          </a:p>
        </p:txBody>
      </p:sp>
      <p:sp>
        <p:nvSpPr>
          <p:cNvPr id="60" name="Google Shape;60;p1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ct val="0"/>
              </a:spcBef>
              <a:spcAft>
                <a:spcPct val="0"/>
              </a:spcAft>
              <a:buClr>
                <a:schemeClr val="dk1"/>
              </a:buClr>
              <a:buSzPts val="1800"/>
              <a:buNone/>
              <a:defRPr/>
            </a:lvl1pPr>
            <a:lvl2pPr lvl="1" rtl="0">
              <a:spcBef>
                <a:spcPct val="0"/>
              </a:spcBef>
              <a:spcAft>
                <a:spcPct val="0"/>
              </a:spcAft>
              <a:buSzPts val="3200"/>
              <a:buNone/>
              <a:defRPr/>
            </a:lvl2pPr>
            <a:lvl3pPr lvl="2" rtl="0">
              <a:spcBef>
                <a:spcPct val="0"/>
              </a:spcBef>
              <a:spcAft>
                <a:spcPct val="0"/>
              </a:spcAft>
              <a:buSzPts val="3200"/>
              <a:buNone/>
              <a:defRPr/>
            </a:lvl3pPr>
            <a:lvl4pPr lvl="3" rtl="0">
              <a:spcBef>
                <a:spcPct val="0"/>
              </a:spcBef>
              <a:spcAft>
                <a:spcPct val="0"/>
              </a:spcAft>
              <a:buSzPts val="3200"/>
              <a:buNone/>
              <a:defRPr/>
            </a:lvl4pPr>
            <a:lvl5pPr lvl="4" rtl="0">
              <a:spcBef>
                <a:spcPct val="0"/>
              </a:spcBef>
              <a:spcAft>
                <a:spcPct val="0"/>
              </a:spcAft>
              <a:buSzPts val="3200"/>
              <a:buNone/>
              <a:defRPr/>
            </a:lvl5pPr>
            <a:lvl6pPr lvl="5" rtl="0">
              <a:spcBef>
                <a:spcPct val="0"/>
              </a:spcBef>
              <a:spcAft>
                <a:spcPct val="0"/>
              </a:spcAft>
              <a:buSzPts val="3200"/>
              <a:buNone/>
              <a:defRPr/>
            </a:lvl6pPr>
            <a:lvl7pPr lvl="6" rtl="0">
              <a:spcBef>
                <a:spcPct val="0"/>
              </a:spcBef>
              <a:spcAft>
                <a:spcPct val="0"/>
              </a:spcAft>
              <a:buSzPts val="3200"/>
              <a:buNone/>
              <a:defRPr/>
            </a:lvl7pPr>
            <a:lvl8pPr lvl="7" rtl="0">
              <a:spcBef>
                <a:spcPct val="0"/>
              </a:spcBef>
              <a:spcAft>
                <a:spcPct val="0"/>
              </a:spcAft>
              <a:buSzPts val="3200"/>
              <a:buNone/>
              <a:defRPr/>
            </a:lvl8pPr>
            <a:lvl9pPr lvl="8" rtl="0">
              <a:spcBef>
                <a:spcPct val="0"/>
              </a:spcBef>
              <a:spcAft>
                <a:spcPct val="0"/>
              </a:spcAft>
              <a:buSzPts val="3200"/>
              <a:buNone/>
              <a:defRPr/>
            </a:lvl9pPr>
          </a:lstStyle>
          <a:p>
            <a:endParaRPr/>
          </a:p>
        </p:txBody>
      </p:sp>
      <p:sp>
        <p:nvSpPr>
          <p:cNvPr id="65" name="Google Shape;65;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ct val="0"/>
              </a:spcAft>
              <a:buClr>
                <a:schemeClr val="dk1"/>
              </a:buClr>
              <a:buSzPts val="1800"/>
              <a:buChar char="●"/>
              <a:defRPr/>
            </a:lvl1pPr>
            <a:lvl2pPr marL="914400" lvl="1" indent="-342900" algn="l" rtl="0">
              <a:spcBef>
                <a:spcPts val="1200"/>
              </a:spcBef>
              <a:spcAft>
                <a:spcPct val="0"/>
              </a:spcAft>
              <a:buClr>
                <a:schemeClr val="dk1"/>
              </a:buClr>
              <a:buSzPts val="1800"/>
              <a:buChar char="○"/>
              <a:defRPr/>
            </a:lvl2pPr>
            <a:lvl3pPr marL="1371600" lvl="2" indent="-342900" algn="l" rtl="0">
              <a:spcBef>
                <a:spcPts val="1200"/>
              </a:spcBef>
              <a:spcAft>
                <a:spcPct val="0"/>
              </a:spcAft>
              <a:buClr>
                <a:schemeClr val="dk1"/>
              </a:buClr>
              <a:buSzPts val="1800"/>
              <a:buChar char="■"/>
              <a:defRPr/>
            </a:lvl3pPr>
            <a:lvl4pPr marL="1828800" lvl="3" indent="-342900" algn="l" rtl="0">
              <a:spcBef>
                <a:spcPts val="1200"/>
              </a:spcBef>
              <a:spcAft>
                <a:spcPct val="0"/>
              </a:spcAft>
              <a:buClr>
                <a:schemeClr val="dk1"/>
              </a:buClr>
              <a:buSzPts val="1800"/>
              <a:buChar char="●"/>
              <a:defRPr/>
            </a:lvl4pPr>
            <a:lvl5pPr marL="2286000" lvl="4" indent="-342900" algn="l" rtl="0">
              <a:spcBef>
                <a:spcPts val="1200"/>
              </a:spcBef>
              <a:spcAft>
                <a:spcPct val="0"/>
              </a:spcAft>
              <a:buClr>
                <a:schemeClr val="dk1"/>
              </a:buClr>
              <a:buSzPts val="1800"/>
              <a:buChar char="○"/>
              <a:defRPr/>
            </a:lvl5pPr>
            <a:lvl6pPr marL="2743200" lvl="5" indent="-342900" algn="l" rtl="0">
              <a:spcBef>
                <a:spcPts val="1200"/>
              </a:spcBef>
              <a:spcAft>
                <a:spcPct val="0"/>
              </a:spcAft>
              <a:buClr>
                <a:schemeClr val="dk1"/>
              </a:buClr>
              <a:buSzPts val="1800"/>
              <a:buChar char="■"/>
              <a:defRPr/>
            </a:lvl6pPr>
            <a:lvl7pPr marL="3200400" lvl="6" indent="-342900" algn="l" rtl="0">
              <a:spcBef>
                <a:spcPts val="1200"/>
              </a:spcBef>
              <a:spcAft>
                <a:spcPct val="0"/>
              </a:spcAft>
              <a:buClr>
                <a:schemeClr val="dk1"/>
              </a:buClr>
              <a:buSzPts val="1800"/>
              <a:buChar char="●"/>
              <a:defRPr/>
            </a:lvl7pPr>
            <a:lvl8pPr marL="3657600" lvl="7" indent="-342900" algn="l" rtl="0">
              <a:spcBef>
                <a:spcPts val="1200"/>
              </a:spcBef>
              <a:spcAft>
                <a:spcPct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66" name="Google Shape;66;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endParaRPr/>
          </a:p>
        </p:txBody>
      </p:sp>
      <p:sp>
        <p:nvSpPr>
          <p:cNvPr id="67" name="Google Shape;67;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SzPts val="1400"/>
              <a:buFont typeface="Arial" pitchFamily="34" charset="0"/>
              <a:buNone/>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endParaRPr/>
          </a:p>
        </p:txBody>
      </p:sp>
      <p:sp>
        <p:nvSpPr>
          <p:cNvPr id="68" name="Google Shape;68;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ct val="0"/>
              </a:spcBef>
              <a:buNone/>
              <a:defRPr/>
            </a:lvl1pPr>
            <a:lvl2pPr marL="0" lvl="1" indent="0" algn="r" rtl="0">
              <a:spcBef>
                <a:spcPct val="0"/>
              </a:spcBef>
              <a:buNone/>
              <a:defRPr/>
            </a:lvl2pPr>
            <a:lvl3pPr marL="0" lvl="2" indent="0" algn="r" rtl="0">
              <a:spcBef>
                <a:spcPct val="0"/>
              </a:spcBef>
              <a:buNone/>
              <a:defRPr/>
            </a:lvl3pPr>
            <a:lvl4pPr marL="0" lvl="3" indent="0" algn="r" rtl="0">
              <a:spcBef>
                <a:spcPct val="0"/>
              </a:spcBef>
              <a:buNone/>
              <a:defRPr/>
            </a:lvl4pPr>
            <a:lvl5pPr marL="0" lvl="4" indent="0" algn="r" rtl="0">
              <a:spcBef>
                <a:spcPct val="0"/>
              </a:spcBef>
              <a:buNone/>
              <a:defRPr/>
            </a:lvl5pPr>
            <a:lvl6pPr marL="0" lvl="5" indent="0" algn="r" rtl="0">
              <a:spcBef>
                <a:spcPct val="0"/>
              </a:spcBef>
              <a:buNone/>
              <a:defRPr/>
            </a:lvl6pPr>
            <a:lvl7pPr marL="0" lvl="6" indent="0" algn="r" rtl="0">
              <a:spcBef>
                <a:spcPct val="0"/>
              </a:spcBef>
              <a:buNone/>
              <a:defRPr/>
            </a:lvl7pPr>
            <a:lvl8pPr marL="0" lvl="7" indent="0" algn="r" rtl="0">
              <a:spcBef>
                <a:spcPct val="0"/>
              </a:spcBef>
              <a:buNone/>
              <a:defRPr/>
            </a:lvl8pPr>
            <a:lvl9pPr marL="0" lvl="8" indent="0" algn="r" rtl="0">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1A2C926F-C3EF-4854-AC4E-085733CF9392}" type="datetimeFigureOut">
              <a:rPr lang="en-US" smtClean="0"/>
              <a:t>12/15/2021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ADC4999-25F9-4F31-8729-C9BD6EA8A803}" type="datetimeFigureOut">
              <a:rPr lang="en-US" smtClean="0"/>
              <a:t>12/15/2021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E886ABA-588C-445E-8BAD-1E32242621A7}" type="datetimeFigureOut">
              <a:rPr lang="en-US" smtClean="0"/>
              <a:t>12/15/2021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3DE74BA-0D84-40CD-8425-CE9CAB937F31}" type="datetimeFigureOut">
              <a:rPr lang="en-US" smtClean="0"/>
              <a:t>12/15/2021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1pPr>
            <a:lvl2pPr lvl="1">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2pPr>
            <a:lvl3pPr lvl="2">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3pPr>
            <a:lvl4pPr lvl="3">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4pPr>
            <a:lvl5pPr lvl="4">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5pPr>
            <a:lvl6pPr lvl="5">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6pPr>
            <a:lvl7pPr lvl="6">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7pPr>
            <a:lvl8pPr lvl="7">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8pPr>
            <a:lvl9pPr lvl="8">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1pPr>
            <a:lvl2pPr marR="0" lvl="1"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2pPr>
            <a:lvl3pPr marR="0" lvl="2"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3pPr>
            <a:lvl4pPr marR="0" lvl="3"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4pPr>
            <a:lvl5pPr marR="0" lvl="4"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5pPr>
            <a:lvl6pPr marR="0" lvl="5"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6pPr>
            <a:lvl7pPr marR="0" lvl="6"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7pPr>
            <a:lvl8pPr marR="0" lvl="7"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8pPr>
            <a:lvl9pPr marR="0" lvl="8"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1pPr>
            <a:lvl2pPr lvl="1">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2pPr>
            <a:lvl3pPr lvl="2">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3pPr>
            <a:lvl4pPr lvl="3">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4pPr>
            <a:lvl5pPr lvl="4">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5pPr>
            <a:lvl6pPr lvl="5">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6pPr>
            <a:lvl7pPr lvl="6">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7pPr>
            <a:lvl8pPr lvl="7">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8pPr>
            <a:lvl9pPr lvl="8">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ct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1pPr>
            <a:lvl2pPr marR="0" lvl="1"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2pPr>
            <a:lvl3pPr marR="0" lvl="2"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3pPr>
            <a:lvl4pPr marR="0" lvl="3"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4pPr>
            <a:lvl5pPr marR="0" lvl="4"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5pPr>
            <a:lvl6pPr marR="0" lvl="5"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6pPr>
            <a:lvl7pPr marR="0" lvl="6"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7pPr>
            <a:lvl8pPr marR="0" lvl="7"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8pPr>
            <a:lvl9pPr marR="0" lvl="8"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984967"/>
            <a:ext cx="8222100" cy="1023600"/>
          </a:xfrm>
          <a:prstGeom prst="rect">
            <a:avLst/>
          </a:prstGeom>
          <a:noFill/>
          <a:ln>
            <a:noFill/>
          </a:ln>
        </p:spPr>
        <p:txBody>
          <a:bodyPr spcFirstLastPara="1" wrap="square" lIns="91425" tIns="91425" rIns="91425" bIns="91425" anchor="b" anchorCtr="0">
            <a:normAutofit/>
          </a:bodyPr>
          <a:lstStyle>
            <a:lvl1pPr lvl="0">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1pPr>
            <a:lvl2pPr lvl="1">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2pPr>
            <a:lvl3pPr lvl="2">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3pPr>
            <a:lvl4pPr lvl="3">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4pPr>
            <a:lvl5pPr lvl="4">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5pPr>
            <a:lvl6pPr lvl="5">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6pPr>
            <a:lvl7pPr lvl="6">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7pPr>
            <a:lvl8pPr lvl="7">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8pPr>
            <a:lvl9pPr lvl="8">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2558767"/>
            <a:ext cx="8222100" cy="3613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ct val="0"/>
              </a:spcBef>
              <a:spcAft>
                <a:spcPct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6260831"/>
            <a:ext cx="548700" cy="524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1pPr>
            <a:lvl2pPr marR="0" lvl="1"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2pPr>
            <a:lvl3pPr marR="0" lvl="2"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3pPr>
            <a:lvl4pPr marR="0" lvl="3"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4pPr>
            <a:lvl5pPr marR="0" lvl="4"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5pPr>
            <a:lvl6pPr marR="0" lvl="5"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6pPr>
            <a:lvl7pPr marR="0" lvl="6"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7pPr>
            <a:lvl8pPr marR="0" lvl="7"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8pPr>
            <a:lvl9pPr marR="0" lvl="8"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984967"/>
            <a:ext cx="8222100" cy="1023600"/>
          </a:xfrm>
          <a:prstGeom prst="rect">
            <a:avLst/>
          </a:prstGeom>
          <a:noFill/>
          <a:ln>
            <a:noFill/>
          </a:ln>
        </p:spPr>
        <p:txBody>
          <a:bodyPr spcFirstLastPara="1" wrap="square" lIns="91425" tIns="91425" rIns="91425" bIns="91425" anchor="b" anchorCtr="0">
            <a:normAutofit/>
          </a:bodyPr>
          <a:lstStyle>
            <a:lvl1pPr lvl="0">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1pPr>
            <a:lvl2pPr lvl="1">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2pPr>
            <a:lvl3pPr lvl="2">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3pPr>
            <a:lvl4pPr lvl="3">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4pPr>
            <a:lvl5pPr lvl="4">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5pPr>
            <a:lvl6pPr lvl="5">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6pPr>
            <a:lvl7pPr lvl="6">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7pPr>
            <a:lvl8pPr lvl="7">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8pPr>
            <a:lvl9pPr lvl="8">
              <a:spcBef>
                <a:spcPct val="0"/>
              </a:spcBef>
              <a:spcAft>
                <a:spcPct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2558767"/>
            <a:ext cx="8222100" cy="3613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ct val="0"/>
              </a:spcBef>
              <a:spcAft>
                <a:spcPct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ct val="0"/>
              </a:spcBef>
              <a:spcAft>
                <a:spcPct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6260831"/>
            <a:ext cx="548700" cy="524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1pPr>
            <a:lvl2pPr marR="0" lvl="1"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2pPr>
            <a:lvl3pPr marR="0" lvl="2"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3pPr>
            <a:lvl4pPr marR="0" lvl="3"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4pPr>
            <a:lvl5pPr marR="0" lvl="4"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5pPr>
            <a:lvl6pPr marR="0" lvl="5"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6pPr>
            <a:lvl7pPr marR="0" lvl="6"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7pPr>
            <a:lvl8pPr marR="0" lvl="7"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8pPr>
            <a:lvl9pPr marR="0" lvl="8" algn="r" rtl="0">
              <a:lnSpc>
                <a:spcPct val="100000"/>
              </a:lnSpc>
              <a:spcBef>
                <a:spcPct val="0"/>
              </a:spcBef>
              <a:spcAft>
                <a:spcPct val="0"/>
              </a:spcAft>
              <a:buClr>
                <a:srgbClr val="000000"/>
              </a:buClr>
              <a:buFont typeface="Arial" pitchFamily="34" charset="0"/>
              <a:buNone/>
              <a:defRPr sz="1000" b="0" i="0" u="none" strike="noStrike" cap="none">
                <a:solidFill>
                  <a:schemeClr val="lt2"/>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56.xml"/><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72400" y="802100"/>
            <a:ext cx="8222100" cy="20283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sz="3100" u="sng" dirty="0">
                <a:solidFill>
                  <a:schemeClr val="dk2"/>
                </a:solidFill>
                <a:latin typeface="Lobster"/>
                <a:ea typeface="Lobster"/>
                <a:cs typeface="Lobster"/>
                <a:sym typeface="Lobster"/>
              </a:rPr>
              <a:t>Availability, Accessibility, and Inequalities</a:t>
            </a:r>
            <a:endParaRPr sz="3100" u="sng" dirty="0">
              <a:solidFill>
                <a:schemeClr val="dk2"/>
              </a:solidFill>
              <a:latin typeface="Lobster"/>
              <a:ea typeface="Lobster"/>
              <a:cs typeface="Lobster"/>
              <a:sym typeface="Lobster"/>
            </a:endParaRPr>
          </a:p>
          <a:p>
            <a:pPr marL="0" lvl="0" indent="0" algn="ctr" rtl="0">
              <a:spcBef>
                <a:spcPct val="0"/>
              </a:spcBef>
              <a:spcAft>
                <a:spcPct val="0"/>
              </a:spcAft>
              <a:buNone/>
            </a:pPr>
            <a:r>
              <a:rPr lang="en" sz="3100" u="sng" dirty="0">
                <a:solidFill>
                  <a:schemeClr val="dk2"/>
                </a:solidFill>
                <a:latin typeface="Lobster"/>
                <a:ea typeface="Lobster"/>
                <a:cs typeface="Lobster"/>
                <a:sym typeface="Lobster"/>
              </a:rPr>
              <a:t>of Water, Sanitation, and Hygiene (WASH) Services in Indian Metro Cities</a:t>
            </a:r>
            <a:endParaRPr sz="3100" u="sng" dirty="0">
              <a:solidFill>
                <a:schemeClr val="dk2"/>
              </a:solidFill>
              <a:latin typeface="Lobster"/>
              <a:ea typeface="Lobster"/>
              <a:cs typeface="Lobster"/>
              <a:sym typeface="Lobster"/>
            </a:endParaRPr>
          </a:p>
        </p:txBody>
      </p:sp>
      <p:sp>
        <p:nvSpPr>
          <p:cNvPr id="68" name="Google Shape;68;p13"/>
          <p:cNvSpPr txBox="1">
            <a:spLocks noGrp="1"/>
          </p:cNvSpPr>
          <p:nvPr>
            <p:ph type="subTitle" idx="1"/>
          </p:nvPr>
        </p:nvSpPr>
        <p:spPr>
          <a:xfrm>
            <a:off x="460950" y="3060402"/>
            <a:ext cx="8222100" cy="2744862"/>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 sz="2400" dirty="0">
                <a:latin typeface="Algerian"/>
                <a:ea typeface="Algerian"/>
                <a:cs typeface="Algerian"/>
                <a:sym typeface="Algerian"/>
              </a:rPr>
              <a:t> </a:t>
            </a:r>
            <a:r>
              <a:rPr lang="en" sz="1300" dirty="0">
                <a:latin typeface="Algerian"/>
                <a:ea typeface="Algerian"/>
                <a:cs typeface="Algerian"/>
                <a:sym typeface="Algerian"/>
              </a:rPr>
              <a:t>Ayushman Anupam (bmat2006) </a:t>
            </a:r>
            <a:endParaRPr sz="1300" dirty="0">
              <a:latin typeface="Algerian"/>
              <a:ea typeface="Algerian"/>
              <a:cs typeface="Algerian"/>
              <a:sym typeface="Algerian"/>
            </a:endParaRPr>
          </a:p>
          <a:p>
            <a:pPr marL="0" lvl="0" indent="0" algn="ctr" rtl="0">
              <a:spcBef>
                <a:spcPct val="0"/>
              </a:spcBef>
              <a:spcAft>
                <a:spcPct val="0"/>
              </a:spcAft>
              <a:buNone/>
            </a:pPr>
            <a:r>
              <a:rPr lang="en" sz="1300" dirty="0">
                <a:latin typeface="Algerian"/>
                <a:ea typeface="Algerian"/>
                <a:cs typeface="Algerian"/>
                <a:sym typeface="Algerian"/>
              </a:rPr>
              <a:t>Kush Muzunder (bmat2011) </a:t>
            </a:r>
            <a:endParaRPr sz="1300" dirty="0">
              <a:latin typeface="Algerian"/>
              <a:ea typeface="Algerian"/>
              <a:cs typeface="Algerian"/>
              <a:sym typeface="Algerian"/>
            </a:endParaRPr>
          </a:p>
          <a:p>
            <a:pPr marL="0" lvl="0" indent="0" algn="ctr" rtl="0">
              <a:spcBef>
                <a:spcPct val="0"/>
              </a:spcBef>
              <a:spcAft>
                <a:spcPct val="0"/>
              </a:spcAft>
              <a:buNone/>
            </a:pPr>
            <a:r>
              <a:rPr lang="en" sz="1300" dirty="0">
                <a:latin typeface="Algerian"/>
                <a:ea typeface="Algerian"/>
                <a:cs typeface="Algerian"/>
                <a:sym typeface="Algerian"/>
              </a:rPr>
              <a:t>Priyansh Pankaj (bmat2017) </a:t>
            </a:r>
            <a:endParaRPr sz="1300" dirty="0">
              <a:latin typeface="Algerian"/>
              <a:ea typeface="Algerian"/>
              <a:cs typeface="Algerian"/>
              <a:sym typeface="Algerian"/>
            </a:endParaRPr>
          </a:p>
          <a:p>
            <a:pPr marL="0" lvl="0" indent="0" algn="ctr" rtl="0">
              <a:spcBef>
                <a:spcPct val="0"/>
              </a:spcBef>
              <a:spcAft>
                <a:spcPct val="0"/>
              </a:spcAft>
              <a:buNone/>
            </a:pPr>
            <a:r>
              <a:rPr lang="en" sz="1300" dirty="0">
                <a:latin typeface="Algerian"/>
                <a:ea typeface="Algerian"/>
                <a:cs typeface="Algerian"/>
                <a:sym typeface="Algerian"/>
              </a:rPr>
              <a:t>Utpalraj Kemprai (bmat2032)</a:t>
            </a:r>
          </a:p>
          <a:p>
            <a:pPr marL="0" lvl="0" indent="0" algn="ctr" rtl="0">
              <a:spcBef>
                <a:spcPct val="0"/>
              </a:spcBef>
              <a:spcAft>
                <a:spcPct val="0"/>
              </a:spcAft>
              <a:buNone/>
            </a:pPr>
            <a:endParaRPr lang="en" sz="1300" dirty="0">
              <a:latin typeface="Algerian"/>
              <a:ea typeface="Algerian"/>
              <a:cs typeface="Algerian"/>
              <a:sym typeface="Algerian"/>
            </a:endParaRPr>
          </a:p>
          <a:p>
            <a:pPr marL="0" lvl="0" indent="0" algn="ctr" rtl="0">
              <a:spcBef>
                <a:spcPct val="0"/>
              </a:spcBef>
              <a:spcAft>
                <a:spcPct val="0"/>
              </a:spcAft>
              <a:buNone/>
            </a:pPr>
            <a:endParaRPr lang="en" sz="1300" dirty="0">
              <a:latin typeface="Algerian"/>
              <a:ea typeface="Algerian"/>
              <a:cs typeface="Algerian"/>
              <a:sym typeface="Algerian"/>
            </a:endParaRPr>
          </a:p>
          <a:p>
            <a:pPr marL="0" lvl="0" indent="0" algn="ctr" rtl="0">
              <a:spcBef>
                <a:spcPct val="0"/>
              </a:spcBef>
              <a:spcAft>
                <a:spcPct val="0"/>
              </a:spcAft>
              <a:buNone/>
            </a:pPr>
            <a:endParaRPr lang="en" sz="1300" dirty="0">
              <a:latin typeface="Algerian"/>
              <a:ea typeface="Algerian"/>
              <a:cs typeface="Algerian"/>
              <a:sym typeface="Algerian"/>
            </a:endParaRPr>
          </a:p>
          <a:p>
            <a:pPr marL="0" lvl="0" indent="0" algn="ctr" rtl="0">
              <a:spcBef>
                <a:spcPct val="0"/>
              </a:spcBef>
              <a:spcAft>
                <a:spcPct val="0"/>
              </a:spcAft>
              <a:buNone/>
            </a:pPr>
            <a:r>
              <a:rPr lang="en" sz="1300" dirty="0">
                <a:latin typeface="Algerian"/>
                <a:ea typeface="Algerian"/>
                <a:cs typeface="Algerian"/>
                <a:sym typeface="Algerian"/>
              </a:rPr>
              <a:t>15 December  2021</a:t>
            </a:r>
          </a:p>
        </p:txBody>
      </p:sp>
      <p:sp>
        <p:nvSpPr>
          <p:cNvPr id="69" name="Google Shape;69;p13"/>
          <p:cNvSpPr txBox="1">
            <a:spLocks noGrp="1"/>
          </p:cNvSpPr>
          <p:nvPr>
            <p:ph type="ctrTitle" idx="4294967295"/>
          </p:nvPr>
        </p:nvSpPr>
        <p:spPr>
          <a:xfrm>
            <a:off x="226525" y="277850"/>
            <a:ext cx="2049300" cy="4806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sz="3300" u="sng">
                <a:solidFill>
                  <a:schemeClr val="dk2"/>
                </a:solidFill>
                <a:latin typeface="Lobster"/>
                <a:ea typeface="Lobster"/>
                <a:cs typeface="Lobster"/>
                <a:sym typeface="Lobster"/>
              </a:rPr>
              <a:t>Project : 02</a:t>
            </a:r>
            <a:endParaRPr sz="3300" u="sng">
              <a:solidFill>
                <a:schemeClr val="dk2"/>
              </a:solidFill>
              <a:latin typeface="Lobster"/>
              <a:ea typeface="Lobster"/>
              <a:cs typeface="Lobster"/>
              <a:sym typeface="Lobster"/>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AA53-0E53-4652-9662-64388C65F491}"/>
              </a:ext>
            </a:extLst>
          </p:cNvPr>
          <p:cNvSpPr>
            <a:spLocks noGrp="1"/>
          </p:cNvSpPr>
          <p:nvPr>
            <p:ph type="title"/>
          </p:nvPr>
        </p:nvSpPr>
        <p:spPr/>
        <p:txBody>
          <a:bodyPr/>
          <a:lstStyle/>
          <a:p>
            <a:r>
              <a:rPr lang="en-US"/>
              <a:t>An example to illustrate Principal Component Analysis</a:t>
            </a:r>
            <a:endParaRPr lang="en-IN"/>
          </a:p>
        </p:txBody>
      </p:sp>
      <p:sp>
        <p:nvSpPr>
          <p:cNvPr id="4" name="TextBox 3">
            <a:extLst>
              <a:ext uri="{FF2B5EF4-FFF2-40B4-BE49-F238E27FC236}">
                <a16:creationId xmlns:a16="http://schemas.microsoft.com/office/drawing/2014/main" id="{3AE5EAD7-FC7C-47C8-9D93-E342405B188B}"/>
              </a:ext>
            </a:extLst>
          </p:cNvPr>
          <p:cNvSpPr txBox="1"/>
          <p:nvPr/>
        </p:nvSpPr>
        <p:spPr>
          <a:xfrm>
            <a:off x="98250" y="765544"/>
            <a:ext cx="8946513" cy="523220"/>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IN" b="0" i="0">
                <a:solidFill>
                  <a:srgbClr val="232629"/>
                </a:solidFill>
                <a:effectLst/>
                <a:latin typeface="-apple-system"/>
              </a:rPr>
              <a:t>Suppose John, Mike and Kate get the following percentages for exams in Math, Science, English and Economics as follows:</a:t>
            </a:r>
            <a:endParaRPr lang="en-IN"/>
          </a:p>
        </p:txBody>
      </p:sp>
      <p:graphicFrame>
        <p:nvGraphicFramePr>
          <p:cNvPr id="5" name="Table 5">
            <a:extLst>
              <a:ext uri="{FF2B5EF4-FFF2-40B4-BE49-F238E27FC236}">
                <a16:creationId xmlns:a16="http://schemas.microsoft.com/office/drawing/2014/main" id="{3A62B37C-F53E-41D4-BC6A-1D3735AA5DB7}"/>
              </a:ext>
            </a:extLst>
          </p:cNvPr>
          <p:cNvGraphicFramePr>
            <a:graphicFrameLocks noGrp="1"/>
          </p:cNvGraphicFramePr>
          <p:nvPr>
            <p:extLst>
              <p:ext uri="{D42A27DB-BD31-4B8C-83A1-F6EECF244321}">
                <p14:modId xmlns:p14="http://schemas.microsoft.com/office/powerpoint/2010/main" val="2725918878"/>
              </p:ext>
            </p:extLst>
          </p:nvPr>
        </p:nvGraphicFramePr>
        <p:xfrm>
          <a:off x="297711" y="1558910"/>
          <a:ext cx="8109100" cy="1483360"/>
        </p:xfrm>
        <a:graphic>
          <a:graphicData uri="http://schemas.openxmlformats.org/drawingml/2006/table">
            <a:tbl>
              <a:tblPr firstRow="1" bandRow="1">
                <a:tableStyleId>{5C22544A-7EE6-4342-B048-85BDC9FD1C3A}</a:tableStyleId>
              </a:tblPr>
              <a:tblGrid>
                <a:gridCol w="1621820">
                  <a:extLst>
                    <a:ext uri="{9D8B030D-6E8A-4147-A177-3AD203B41FA5}">
                      <a16:colId xmlns:a16="http://schemas.microsoft.com/office/drawing/2014/main" val="2435385397"/>
                    </a:ext>
                  </a:extLst>
                </a:gridCol>
                <a:gridCol w="1621820">
                  <a:extLst>
                    <a:ext uri="{9D8B030D-6E8A-4147-A177-3AD203B41FA5}">
                      <a16:colId xmlns:a16="http://schemas.microsoft.com/office/drawing/2014/main" val="3174836099"/>
                    </a:ext>
                  </a:extLst>
                </a:gridCol>
                <a:gridCol w="1621820">
                  <a:extLst>
                    <a:ext uri="{9D8B030D-6E8A-4147-A177-3AD203B41FA5}">
                      <a16:colId xmlns:a16="http://schemas.microsoft.com/office/drawing/2014/main" val="1067024594"/>
                    </a:ext>
                  </a:extLst>
                </a:gridCol>
                <a:gridCol w="1621820">
                  <a:extLst>
                    <a:ext uri="{9D8B030D-6E8A-4147-A177-3AD203B41FA5}">
                      <a16:colId xmlns:a16="http://schemas.microsoft.com/office/drawing/2014/main" val="2984205560"/>
                    </a:ext>
                  </a:extLst>
                </a:gridCol>
                <a:gridCol w="1621820">
                  <a:extLst>
                    <a:ext uri="{9D8B030D-6E8A-4147-A177-3AD203B41FA5}">
                      <a16:colId xmlns:a16="http://schemas.microsoft.com/office/drawing/2014/main" val="2404012567"/>
                    </a:ext>
                  </a:extLst>
                </a:gridCol>
              </a:tblGrid>
              <a:tr h="370840">
                <a:tc>
                  <a:txBody>
                    <a:bodyPr/>
                    <a:lstStyle/>
                    <a:p>
                      <a:r>
                        <a:rPr lang="en-US"/>
                        <a:t>Name\Subject</a:t>
                      </a:r>
                      <a:endParaRPr lang="en-IN"/>
                    </a:p>
                  </a:txBody>
                  <a:tcPr/>
                </a:tc>
                <a:tc>
                  <a:txBody>
                    <a:bodyPr/>
                    <a:lstStyle/>
                    <a:p>
                      <a:r>
                        <a:rPr lang="en-US"/>
                        <a:t>Math</a:t>
                      </a:r>
                      <a:endParaRPr lang="en-IN"/>
                    </a:p>
                  </a:txBody>
                  <a:tcPr/>
                </a:tc>
                <a:tc>
                  <a:txBody>
                    <a:bodyPr/>
                    <a:lstStyle/>
                    <a:p>
                      <a:r>
                        <a:rPr lang="en-US"/>
                        <a:t>Science</a:t>
                      </a:r>
                      <a:endParaRPr lang="en-IN"/>
                    </a:p>
                  </a:txBody>
                  <a:tcPr/>
                </a:tc>
                <a:tc>
                  <a:txBody>
                    <a:bodyPr/>
                    <a:lstStyle/>
                    <a:p>
                      <a:r>
                        <a:rPr lang="en-US"/>
                        <a:t>English</a:t>
                      </a:r>
                      <a:endParaRPr lang="en-IN"/>
                    </a:p>
                  </a:txBody>
                  <a:tcPr/>
                </a:tc>
                <a:tc>
                  <a:txBody>
                    <a:bodyPr/>
                    <a:lstStyle/>
                    <a:p>
                      <a:r>
                        <a:rPr lang="en-US"/>
                        <a:t>Economics</a:t>
                      </a:r>
                      <a:endParaRPr lang="en-IN"/>
                    </a:p>
                  </a:txBody>
                  <a:tcPr/>
                </a:tc>
                <a:extLst>
                  <a:ext uri="{0D108BD9-81ED-4DB2-BD59-A6C34878D82A}">
                    <a16:rowId xmlns:a16="http://schemas.microsoft.com/office/drawing/2014/main" val="829014217"/>
                  </a:ext>
                </a:extLst>
              </a:tr>
              <a:tr h="370840">
                <a:tc>
                  <a:txBody>
                    <a:bodyPr/>
                    <a:lstStyle/>
                    <a:p>
                      <a:r>
                        <a:rPr lang="en-US"/>
                        <a:t>John</a:t>
                      </a:r>
                      <a:endParaRPr lang="en-IN"/>
                    </a:p>
                  </a:txBody>
                  <a:tcPr/>
                </a:tc>
                <a:tc>
                  <a:txBody>
                    <a:bodyPr/>
                    <a:lstStyle/>
                    <a:p>
                      <a:r>
                        <a:rPr lang="en-US"/>
                        <a:t>80</a:t>
                      </a:r>
                      <a:endParaRPr lang="en-IN"/>
                    </a:p>
                  </a:txBody>
                  <a:tcPr/>
                </a:tc>
                <a:tc>
                  <a:txBody>
                    <a:bodyPr/>
                    <a:lstStyle/>
                    <a:p>
                      <a:r>
                        <a:rPr lang="en-US"/>
                        <a:t>85</a:t>
                      </a:r>
                      <a:endParaRPr lang="en-IN"/>
                    </a:p>
                  </a:txBody>
                  <a:tcPr/>
                </a:tc>
                <a:tc>
                  <a:txBody>
                    <a:bodyPr/>
                    <a:lstStyle/>
                    <a:p>
                      <a:r>
                        <a:rPr lang="en-US"/>
                        <a:t>60</a:t>
                      </a:r>
                      <a:endParaRPr lang="en-IN"/>
                    </a:p>
                  </a:txBody>
                  <a:tcPr/>
                </a:tc>
                <a:tc>
                  <a:txBody>
                    <a:bodyPr/>
                    <a:lstStyle/>
                    <a:p>
                      <a:r>
                        <a:rPr lang="en-US"/>
                        <a:t>55</a:t>
                      </a:r>
                      <a:endParaRPr lang="en-IN"/>
                    </a:p>
                  </a:txBody>
                  <a:tcPr/>
                </a:tc>
                <a:extLst>
                  <a:ext uri="{0D108BD9-81ED-4DB2-BD59-A6C34878D82A}">
                    <a16:rowId xmlns:a16="http://schemas.microsoft.com/office/drawing/2014/main" val="907797447"/>
                  </a:ext>
                </a:extLst>
              </a:tr>
              <a:tr h="370840">
                <a:tc>
                  <a:txBody>
                    <a:bodyPr/>
                    <a:lstStyle/>
                    <a:p>
                      <a:r>
                        <a:rPr lang="en-US"/>
                        <a:t>Mike</a:t>
                      </a:r>
                      <a:endParaRPr lang="en-IN"/>
                    </a:p>
                  </a:txBody>
                  <a:tcPr/>
                </a:tc>
                <a:tc>
                  <a:txBody>
                    <a:bodyPr/>
                    <a:lstStyle/>
                    <a:p>
                      <a:r>
                        <a:rPr lang="en-US"/>
                        <a:t>90</a:t>
                      </a:r>
                      <a:endParaRPr lang="en-IN"/>
                    </a:p>
                  </a:txBody>
                  <a:tcPr/>
                </a:tc>
                <a:tc>
                  <a:txBody>
                    <a:bodyPr/>
                    <a:lstStyle/>
                    <a:p>
                      <a:r>
                        <a:rPr lang="en-US"/>
                        <a:t>85</a:t>
                      </a:r>
                      <a:endParaRPr lang="en-IN"/>
                    </a:p>
                  </a:txBody>
                  <a:tcPr/>
                </a:tc>
                <a:tc>
                  <a:txBody>
                    <a:bodyPr/>
                    <a:lstStyle/>
                    <a:p>
                      <a:r>
                        <a:rPr lang="en-US"/>
                        <a:t>70</a:t>
                      </a:r>
                      <a:endParaRPr lang="en-IN"/>
                    </a:p>
                  </a:txBody>
                  <a:tcPr/>
                </a:tc>
                <a:tc>
                  <a:txBody>
                    <a:bodyPr/>
                    <a:lstStyle/>
                    <a:p>
                      <a:r>
                        <a:rPr lang="en-US"/>
                        <a:t>45</a:t>
                      </a:r>
                      <a:endParaRPr lang="en-IN"/>
                    </a:p>
                  </a:txBody>
                  <a:tcPr/>
                </a:tc>
                <a:extLst>
                  <a:ext uri="{0D108BD9-81ED-4DB2-BD59-A6C34878D82A}">
                    <a16:rowId xmlns:a16="http://schemas.microsoft.com/office/drawing/2014/main" val="2292448012"/>
                  </a:ext>
                </a:extLst>
              </a:tr>
              <a:tr h="370840">
                <a:tc>
                  <a:txBody>
                    <a:bodyPr/>
                    <a:lstStyle/>
                    <a:p>
                      <a:r>
                        <a:rPr lang="en-US"/>
                        <a:t>Kate</a:t>
                      </a:r>
                      <a:endParaRPr lang="en-IN"/>
                    </a:p>
                  </a:txBody>
                  <a:tcPr/>
                </a:tc>
                <a:tc>
                  <a:txBody>
                    <a:bodyPr/>
                    <a:lstStyle/>
                    <a:p>
                      <a:r>
                        <a:rPr lang="en-US"/>
                        <a:t>95</a:t>
                      </a:r>
                      <a:endParaRPr lang="en-IN"/>
                    </a:p>
                  </a:txBody>
                  <a:tcPr/>
                </a:tc>
                <a:tc>
                  <a:txBody>
                    <a:bodyPr/>
                    <a:lstStyle/>
                    <a:p>
                      <a:r>
                        <a:rPr lang="en-US"/>
                        <a:t>80</a:t>
                      </a:r>
                      <a:endParaRPr lang="en-IN"/>
                    </a:p>
                  </a:txBody>
                  <a:tcPr/>
                </a:tc>
                <a:tc>
                  <a:txBody>
                    <a:bodyPr/>
                    <a:lstStyle/>
                    <a:p>
                      <a:r>
                        <a:rPr lang="en-US"/>
                        <a:t>70</a:t>
                      </a:r>
                      <a:endParaRPr lang="en-IN"/>
                    </a:p>
                  </a:txBody>
                  <a:tcPr/>
                </a:tc>
                <a:tc>
                  <a:txBody>
                    <a:bodyPr/>
                    <a:lstStyle/>
                    <a:p>
                      <a:r>
                        <a:rPr lang="en-US"/>
                        <a:t>50</a:t>
                      </a:r>
                      <a:endParaRPr lang="en-IN"/>
                    </a:p>
                  </a:txBody>
                  <a:tcPr/>
                </a:tc>
                <a:extLst>
                  <a:ext uri="{0D108BD9-81ED-4DB2-BD59-A6C34878D82A}">
                    <a16:rowId xmlns:a16="http://schemas.microsoft.com/office/drawing/2014/main" val="1937859622"/>
                  </a:ext>
                </a:extLst>
              </a:tr>
            </a:tbl>
          </a:graphicData>
        </a:graphic>
      </p:graphicFrame>
      <p:sp>
        <p:nvSpPr>
          <p:cNvPr id="6" name="TextBox 5">
            <a:extLst>
              <a:ext uri="{FF2B5EF4-FFF2-40B4-BE49-F238E27FC236}">
                <a16:creationId xmlns:a16="http://schemas.microsoft.com/office/drawing/2014/main" id="{D58E6F33-8C43-43F2-AB24-E46EC3A01A25}"/>
              </a:ext>
            </a:extLst>
          </p:cNvPr>
          <p:cNvSpPr txBox="1"/>
          <p:nvPr/>
        </p:nvSpPr>
        <p:spPr>
          <a:xfrm>
            <a:off x="233916" y="3211033"/>
            <a:ext cx="8690934" cy="116955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IN" b="0" i="0">
                <a:solidFill>
                  <a:srgbClr val="232629"/>
                </a:solidFill>
                <a:effectLst/>
                <a:latin typeface="-apple-system"/>
              </a:rPr>
              <a:t>In this case there are 12 scores in total. Each </a:t>
            </a:r>
            <a:r>
              <a:rPr lang="en-IN" b="1" i="0">
                <a:solidFill>
                  <a:srgbClr val="232629"/>
                </a:solidFill>
                <a:effectLst/>
                <a:latin typeface="-apple-system"/>
              </a:rPr>
              <a:t>score</a:t>
            </a:r>
            <a:r>
              <a:rPr lang="en-IN" b="0" i="0">
                <a:solidFill>
                  <a:srgbClr val="232629"/>
                </a:solidFill>
                <a:effectLst/>
                <a:latin typeface="-apple-system"/>
              </a:rPr>
              <a:t> represents the exam results for each person in a particular subject.</a:t>
            </a:r>
          </a:p>
          <a:p>
            <a:endParaRPr lang="en-IN">
              <a:solidFill>
                <a:srgbClr val="232629"/>
              </a:solidFill>
              <a:latin typeface="-apple-system"/>
            </a:endParaRPr>
          </a:p>
          <a:p>
            <a:r>
              <a:rPr lang="en-IN">
                <a:solidFill>
                  <a:srgbClr val="232629"/>
                </a:solidFill>
                <a:latin typeface="-apple-system"/>
              </a:rPr>
              <a:t>We wish to reduce the no. of variables (subjects) and we do this using PCA</a:t>
            </a:r>
          </a:p>
          <a:p>
            <a:endParaRPr lang="en-IN"/>
          </a:p>
        </p:txBody>
      </p:sp>
    </p:spTree>
    <p:extLst>
      <p:ext uri="{BB962C8B-B14F-4D97-AF65-F5344CB8AC3E}">
        <p14:creationId xmlns:p14="http://schemas.microsoft.com/office/powerpoint/2010/main" val="27013474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FEE2-5705-493A-B03F-A72CCCF47F32}"/>
              </a:ext>
            </a:extLst>
          </p:cNvPr>
          <p:cNvSpPr>
            <a:spLocks noGrp="1"/>
          </p:cNvSpPr>
          <p:nvPr>
            <p:ph type="title"/>
          </p:nvPr>
        </p:nvSpPr>
        <p:spPr/>
        <p:txBody>
          <a:bodyPr/>
          <a:lstStyle/>
          <a:p>
            <a:r>
              <a:rPr lang="en-US"/>
              <a:t>An example to illustrate Principal Component Analysis</a:t>
            </a:r>
            <a:endParaRPr lang="en-IN"/>
          </a:p>
        </p:txBody>
      </p:sp>
      <p:sp>
        <p:nvSpPr>
          <p:cNvPr id="3" name="TextBox 2">
            <a:extLst>
              <a:ext uri="{FF2B5EF4-FFF2-40B4-BE49-F238E27FC236}">
                <a16:creationId xmlns:a16="http://schemas.microsoft.com/office/drawing/2014/main" id="{386ED7F9-2FCA-48B8-9620-1947BAF0D87D}"/>
              </a:ext>
            </a:extLst>
          </p:cNvPr>
          <p:cNvSpPr txBox="1"/>
          <p:nvPr/>
        </p:nvSpPr>
        <p:spPr>
          <a:xfrm>
            <a:off x="98250" y="765544"/>
            <a:ext cx="8974866" cy="338554"/>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600"/>
              <a:t>Step 1: Standardization</a:t>
            </a:r>
            <a:endParaRPr lang="en-IN" sz="1600"/>
          </a:p>
        </p:txBody>
      </p:sp>
      <p:pic>
        <p:nvPicPr>
          <p:cNvPr id="1028" name="Picture 4" descr="Principal Component Analysis Standardization">
            <a:extLst>
              <a:ext uri="{FF2B5EF4-FFF2-40B4-BE49-F238E27FC236}">
                <a16:creationId xmlns:a16="http://schemas.microsoft.com/office/drawing/2014/main" id="{FB99DFCA-0B53-48D6-B615-22B33427FF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67109" y="1329291"/>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517FAE-31BE-4D21-B59D-628E8D4F852E}"/>
              </a:ext>
            </a:extLst>
          </p:cNvPr>
          <p:cNvSpPr txBox="1"/>
          <p:nvPr/>
        </p:nvSpPr>
        <p:spPr>
          <a:xfrm>
            <a:off x="116464" y="1964144"/>
            <a:ext cx="8911071" cy="1384995"/>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In our example it will be (subject score – mean score in subject)/sd(subject) for each of the subjects.</a:t>
            </a:r>
          </a:p>
          <a:p>
            <a:endParaRPr lang="en-IN"/>
          </a:p>
          <a:p>
            <a:r>
              <a:rPr lang="en-IN"/>
              <a:t>Why is it done ?</a:t>
            </a:r>
            <a:endParaRPr lang="en-IN">
              <a:solidFill>
                <a:schemeClr val="bg2"/>
              </a:solidFill>
              <a:latin typeface="+mj-lt"/>
            </a:endParaRPr>
          </a:p>
          <a:p>
            <a:r>
              <a:rPr lang="en-IN">
                <a:solidFill>
                  <a:schemeClr val="bg2"/>
                </a:solidFill>
                <a:latin typeface="+mn-lt"/>
              </a:rPr>
              <a:t>It</a:t>
            </a:r>
            <a:r>
              <a:rPr lang="en-IN" b="0" i="0">
                <a:solidFill>
                  <a:schemeClr val="bg2"/>
                </a:solidFill>
                <a:effectLst/>
                <a:latin typeface="+mn-lt"/>
              </a:rPr>
              <a:t> is critical to perform standardization prior to PCA, is that the latter is quite sensitive regarding the variances of the initial variables. That is, if there are large differences between the ranges of initial variables, those variables with larger ranges will dominate over those with small ranges </a:t>
            </a:r>
            <a:r>
              <a:rPr lang="en-IN" b="0" i="0">
                <a:solidFill>
                  <a:srgbClr val="3A3B41"/>
                </a:solidFill>
                <a:effectLst/>
                <a:latin typeface="Lora" pitchFamily="2" charset="0"/>
              </a:rPr>
              <a:t>which will lead to biased results.</a:t>
            </a:r>
            <a:endParaRPr lang="en-IN">
              <a:solidFill>
                <a:schemeClr val="bg2"/>
              </a:solidFill>
              <a:latin typeface="+mn-lt"/>
            </a:endParaRPr>
          </a:p>
        </p:txBody>
      </p:sp>
    </p:spTree>
    <p:extLst>
      <p:ext uri="{BB962C8B-B14F-4D97-AF65-F5344CB8AC3E}">
        <p14:creationId xmlns:p14="http://schemas.microsoft.com/office/powerpoint/2010/main" val="665060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792-44F1-4C3D-98FB-0199850BEE4F}"/>
              </a:ext>
            </a:extLst>
          </p:cNvPr>
          <p:cNvSpPr>
            <a:spLocks noGrp="1"/>
          </p:cNvSpPr>
          <p:nvPr>
            <p:ph type="title"/>
          </p:nvPr>
        </p:nvSpPr>
        <p:spPr/>
        <p:txBody>
          <a:bodyPr/>
          <a:lstStyle/>
          <a:p>
            <a:r>
              <a:rPr lang="en-US"/>
              <a:t>An example to illustrate Principal Component Analysis</a:t>
            </a:r>
            <a:endParaRPr lang="en-IN"/>
          </a:p>
        </p:txBody>
      </p:sp>
      <p:sp>
        <p:nvSpPr>
          <p:cNvPr id="3" name="TextBox 2">
            <a:extLst>
              <a:ext uri="{FF2B5EF4-FFF2-40B4-BE49-F238E27FC236}">
                <a16:creationId xmlns:a16="http://schemas.microsoft.com/office/drawing/2014/main" id="{761ACCE4-0B64-4A90-8DF0-24F37DB1EB0E}"/>
              </a:ext>
            </a:extLst>
          </p:cNvPr>
          <p:cNvSpPr txBox="1"/>
          <p:nvPr/>
        </p:nvSpPr>
        <p:spPr>
          <a:xfrm>
            <a:off x="98250" y="737191"/>
            <a:ext cx="8960690"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After standardizing the marks we get the standardized scores as:</a:t>
            </a:r>
            <a:endParaRPr lang="en-IN"/>
          </a:p>
        </p:txBody>
      </p:sp>
      <p:graphicFrame>
        <p:nvGraphicFramePr>
          <p:cNvPr id="4" name="Table 5">
            <a:extLst>
              <a:ext uri="{FF2B5EF4-FFF2-40B4-BE49-F238E27FC236}">
                <a16:creationId xmlns:a16="http://schemas.microsoft.com/office/drawing/2014/main" id="{B46153A1-8266-4F23-BA0D-4E3A913DC603}"/>
              </a:ext>
            </a:extLst>
          </p:cNvPr>
          <p:cNvGraphicFramePr>
            <a:graphicFrameLocks noGrp="1"/>
          </p:cNvGraphicFramePr>
          <p:nvPr>
            <p:extLst>
              <p:ext uri="{D42A27DB-BD31-4B8C-83A1-F6EECF244321}">
                <p14:modId xmlns:p14="http://schemas.microsoft.com/office/powerpoint/2010/main" val="2906076141"/>
              </p:ext>
            </p:extLst>
          </p:nvPr>
        </p:nvGraphicFramePr>
        <p:xfrm>
          <a:off x="323528" y="1088390"/>
          <a:ext cx="8109100" cy="1483360"/>
        </p:xfrm>
        <a:graphic>
          <a:graphicData uri="http://schemas.openxmlformats.org/drawingml/2006/table">
            <a:tbl>
              <a:tblPr firstRow="1" bandRow="1">
                <a:tableStyleId>{5C22544A-7EE6-4342-B048-85BDC9FD1C3A}</a:tableStyleId>
              </a:tblPr>
              <a:tblGrid>
                <a:gridCol w="1621820">
                  <a:extLst>
                    <a:ext uri="{9D8B030D-6E8A-4147-A177-3AD203B41FA5}">
                      <a16:colId xmlns:a16="http://schemas.microsoft.com/office/drawing/2014/main" val="2435385397"/>
                    </a:ext>
                  </a:extLst>
                </a:gridCol>
                <a:gridCol w="1621820">
                  <a:extLst>
                    <a:ext uri="{9D8B030D-6E8A-4147-A177-3AD203B41FA5}">
                      <a16:colId xmlns:a16="http://schemas.microsoft.com/office/drawing/2014/main" val="3174836099"/>
                    </a:ext>
                  </a:extLst>
                </a:gridCol>
                <a:gridCol w="1621820">
                  <a:extLst>
                    <a:ext uri="{9D8B030D-6E8A-4147-A177-3AD203B41FA5}">
                      <a16:colId xmlns:a16="http://schemas.microsoft.com/office/drawing/2014/main" val="1067024594"/>
                    </a:ext>
                  </a:extLst>
                </a:gridCol>
                <a:gridCol w="1621820">
                  <a:extLst>
                    <a:ext uri="{9D8B030D-6E8A-4147-A177-3AD203B41FA5}">
                      <a16:colId xmlns:a16="http://schemas.microsoft.com/office/drawing/2014/main" val="2984205560"/>
                    </a:ext>
                  </a:extLst>
                </a:gridCol>
                <a:gridCol w="1621820">
                  <a:extLst>
                    <a:ext uri="{9D8B030D-6E8A-4147-A177-3AD203B41FA5}">
                      <a16:colId xmlns:a16="http://schemas.microsoft.com/office/drawing/2014/main" val="2404012567"/>
                    </a:ext>
                  </a:extLst>
                </a:gridCol>
              </a:tblGrid>
              <a:tr h="370840">
                <a:tc>
                  <a:txBody>
                    <a:bodyPr/>
                    <a:lstStyle/>
                    <a:p>
                      <a:r>
                        <a:rPr lang="en-US"/>
                        <a:t>Name\Subject</a:t>
                      </a:r>
                      <a:endParaRPr lang="en-IN"/>
                    </a:p>
                  </a:txBody>
                  <a:tcPr/>
                </a:tc>
                <a:tc>
                  <a:txBody>
                    <a:bodyPr/>
                    <a:lstStyle/>
                    <a:p>
                      <a:r>
                        <a:rPr lang="en-US"/>
                        <a:t>Math(x1)</a:t>
                      </a:r>
                      <a:endParaRPr lang="en-IN"/>
                    </a:p>
                  </a:txBody>
                  <a:tcPr/>
                </a:tc>
                <a:tc>
                  <a:txBody>
                    <a:bodyPr/>
                    <a:lstStyle/>
                    <a:p>
                      <a:r>
                        <a:rPr lang="en-US"/>
                        <a:t>Science(x2)</a:t>
                      </a:r>
                      <a:endParaRPr lang="en-IN"/>
                    </a:p>
                  </a:txBody>
                  <a:tcPr/>
                </a:tc>
                <a:tc>
                  <a:txBody>
                    <a:bodyPr/>
                    <a:lstStyle/>
                    <a:p>
                      <a:r>
                        <a:rPr lang="en-US"/>
                        <a:t>English(x3)</a:t>
                      </a:r>
                      <a:endParaRPr lang="en-IN"/>
                    </a:p>
                  </a:txBody>
                  <a:tcPr/>
                </a:tc>
                <a:tc>
                  <a:txBody>
                    <a:bodyPr/>
                    <a:lstStyle/>
                    <a:p>
                      <a:r>
                        <a:rPr lang="en-US"/>
                        <a:t>Economics(x4)</a:t>
                      </a:r>
                      <a:endParaRPr lang="en-IN"/>
                    </a:p>
                  </a:txBody>
                  <a:tcPr/>
                </a:tc>
                <a:extLst>
                  <a:ext uri="{0D108BD9-81ED-4DB2-BD59-A6C34878D82A}">
                    <a16:rowId xmlns:a16="http://schemas.microsoft.com/office/drawing/2014/main" val="829014217"/>
                  </a:ext>
                </a:extLst>
              </a:tr>
              <a:tr h="370840">
                <a:tc>
                  <a:txBody>
                    <a:bodyPr/>
                    <a:lstStyle/>
                    <a:p>
                      <a:r>
                        <a:rPr lang="en-US"/>
                        <a:t>John</a:t>
                      </a:r>
                      <a:endParaRPr lang="en-IN"/>
                    </a:p>
                  </a:txBody>
                  <a:tcPr/>
                </a:tc>
                <a:tc>
                  <a:txBody>
                    <a:bodyPr/>
                    <a:lstStyle/>
                    <a:p>
                      <a:r>
                        <a:rPr lang="en-IN"/>
                        <a:t>-1.0910895</a:t>
                      </a:r>
                    </a:p>
                  </a:txBody>
                  <a:tcPr/>
                </a:tc>
                <a:tc>
                  <a:txBody>
                    <a:bodyPr/>
                    <a:lstStyle/>
                    <a:p>
                      <a:r>
                        <a:rPr lang="en-IN"/>
                        <a:t>0.5773503 </a:t>
                      </a:r>
                    </a:p>
                  </a:txBody>
                  <a:tcPr/>
                </a:tc>
                <a:tc>
                  <a:txBody>
                    <a:bodyPr/>
                    <a:lstStyle/>
                    <a:p>
                      <a:r>
                        <a:rPr lang="en-IN"/>
                        <a:t>-1.1547005</a:t>
                      </a:r>
                    </a:p>
                  </a:txBody>
                  <a:tcPr/>
                </a:tc>
                <a:tc>
                  <a:txBody>
                    <a:bodyPr/>
                    <a:lstStyle/>
                    <a:p>
                      <a:r>
                        <a:rPr lang="en-US"/>
                        <a:t>1</a:t>
                      </a:r>
                      <a:endParaRPr lang="en-IN"/>
                    </a:p>
                  </a:txBody>
                  <a:tcPr/>
                </a:tc>
                <a:extLst>
                  <a:ext uri="{0D108BD9-81ED-4DB2-BD59-A6C34878D82A}">
                    <a16:rowId xmlns:a16="http://schemas.microsoft.com/office/drawing/2014/main" val="907797447"/>
                  </a:ext>
                </a:extLst>
              </a:tr>
              <a:tr h="370840">
                <a:tc>
                  <a:txBody>
                    <a:bodyPr/>
                    <a:lstStyle/>
                    <a:p>
                      <a:r>
                        <a:rPr lang="en-US"/>
                        <a:t>Mike</a:t>
                      </a:r>
                      <a:endParaRPr lang="en-IN"/>
                    </a:p>
                  </a:txBody>
                  <a:tcPr/>
                </a:tc>
                <a:tc>
                  <a:txBody>
                    <a:bodyPr/>
                    <a:lstStyle/>
                    <a:p>
                      <a:r>
                        <a:rPr lang="en-IN"/>
                        <a:t>0.2182179</a:t>
                      </a:r>
                    </a:p>
                  </a:txBody>
                  <a:tcPr/>
                </a:tc>
                <a:tc>
                  <a:txBody>
                    <a:bodyPr/>
                    <a:lstStyle/>
                    <a:p>
                      <a:r>
                        <a:rPr lang="en-IN"/>
                        <a:t>0.5773503</a:t>
                      </a:r>
                    </a:p>
                  </a:txBody>
                  <a:tcPr/>
                </a:tc>
                <a:tc>
                  <a:txBody>
                    <a:bodyPr/>
                    <a:lstStyle/>
                    <a:p>
                      <a:r>
                        <a:rPr lang="en-IN"/>
                        <a:t>0.5773503</a:t>
                      </a:r>
                    </a:p>
                  </a:txBody>
                  <a:tcPr/>
                </a:tc>
                <a:tc>
                  <a:txBody>
                    <a:bodyPr/>
                    <a:lstStyle/>
                    <a:p>
                      <a:r>
                        <a:rPr lang="en-US"/>
                        <a:t>-1</a:t>
                      </a:r>
                      <a:endParaRPr lang="en-IN"/>
                    </a:p>
                  </a:txBody>
                  <a:tcPr/>
                </a:tc>
                <a:extLst>
                  <a:ext uri="{0D108BD9-81ED-4DB2-BD59-A6C34878D82A}">
                    <a16:rowId xmlns:a16="http://schemas.microsoft.com/office/drawing/2014/main" val="2292448012"/>
                  </a:ext>
                </a:extLst>
              </a:tr>
              <a:tr h="370840">
                <a:tc>
                  <a:txBody>
                    <a:bodyPr/>
                    <a:lstStyle/>
                    <a:p>
                      <a:r>
                        <a:rPr lang="en-US"/>
                        <a:t>Kate</a:t>
                      </a:r>
                      <a:endParaRPr lang="en-IN"/>
                    </a:p>
                  </a:txBody>
                  <a:tcPr/>
                </a:tc>
                <a:tc>
                  <a:txBody>
                    <a:bodyPr/>
                    <a:lstStyle/>
                    <a:p>
                      <a:r>
                        <a:rPr lang="en-IN"/>
                        <a:t>0.8728716</a:t>
                      </a: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t>-1.1547005</a:t>
                      </a:r>
                    </a:p>
                  </a:txBody>
                  <a:tcPr/>
                </a:tc>
                <a:tc>
                  <a:txBody>
                    <a:bodyPr/>
                    <a:lstStyle/>
                    <a:p>
                      <a:r>
                        <a:rPr lang="en-IN"/>
                        <a:t>0.5773503</a:t>
                      </a:r>
                    </a:p>
                  </a:txBody>
                  <a:tcPr/>
                </a:tc>
                <a:tc>
                  <a:txBody>
                    <a:bodyPr/>
                    <a:lstStyle/>
                    <a:p>
                      <a:r>
                        <a:rPr lang="en-US" dirty="0"/>
                        <a:t>0</a:t>
                      </a:r>
                      <a:endParaRPr lang="en-IN" dirty="0"/>
                    </a:p>
                  </a:txBody>
                  <a:tcPr/>
                </a:tc>
                <a:extLst>
                  <a:ext uri="{0D108BD9-81ED-4DB2-BD59-A6C34878D82A}">
                    <a16:rowId xmlns:a16="http://schemas.microsoft.com/office/drawing/2014/main" val="1937859622"/>
                  </a:ext>
                </a:extLst>
              </a:tr>
            </a:tbl>
          </a:graphicData>
        </a:graphic>
      </p:graphicFrame>
      <p:graphicFrame>
        <p:nvGraphicFramePr>
          <p:cNvPr id="5" name="Table 5">
            <a:extLst>
              <a:ext uri="{FF2B5EF4-FFF2-40B4-BE49-F238E27FC236}">
                <a16:creationId xmlns:a16="http://schemas.microsoft.com/office/drawing/2014/main" id="{FD5DDFA2-8E09-4F57-BF38-2833E8E8B707}"/>
              </a:ext>
            </a:extLst>
          </p:cNvPr>
          <p:cNvGraphicFramePr>
            <a:graphicFrameLocks noGrp="1"/>
          </p:cNvGraphicFramePr>
          <p:nvPr>
            <p:extLst>
              <p:ext uri="{D42A27DB-BD31-4B8C-83A1-F6EECF244321}">
                <p14:modId xmlns:p14="http://schemas.microsoft.com/office/powerpoint/2010/main" val="2224171322"/>
              </p:ext>
            </p:extLst>
          </p:nvPr>
        </p:nvGraphicFramePr>
        <p:xfrm>
          <a:off x="1701209" y="2956068"/>
          <a:ext cx="5054012" cy="2074911"/>
        </p:xfrm>
        <a:graphic>
          <a:graphicData uri="http://schemas.openxmlformats.org/drawingml/2006/table">
            <a:tbl>
              <a:tblPr firstRow="1" bandRow="1">
                <a:tableStyleId>{2D5ABB26-0587-4C30-8999-92F81FD0307C}</a:tableStyleId>
              </a:tblPr>
              <a:tblGrid>
                <a:gridCol w="1263503">
                  <a:extLst>
                    <a:ext uri="{9D8B030D-6E8A-4147-A177-3AD203B41FA5}">
                      <a16:colId xmlns:a16="http://schemas.microsoft.com/office/drawing/2014/main" val="2356356986"/>
                    </a:ext>
                  </a:extLst>
                </a:gridCol>
                <a:gridCol w="1263503">
                  <a:extLst>
                    <a:ext uri="{9D8B030D-6E8A-4147-A177-3AD203B41FA5}">
                      <a16:colId xmlns:a16="http://schemas.microsoft.com/office/drawing/2014/main" val="1138696648"/>
                    </a:ext>
                  </a:extLst>
                </a:gridCol>
                <a:gridCol w="1263503">
                  <a:extLst>
                    <a:ext uri="{9D8B030D-6E8A-4147-A177-3AD203B41FA5}">
                      <a16:colId xmlns:a16="http://schemas.microsoft.com/office/drawing/2014/main" val="3576557391"/>
                    </a:ext>
                  </a:extLst>
                </a:gridCol>
                <a:gridCol w="1263503">
                  <a:extLst>
                    <a:ext uri="{9D8B030D-6E8A-4147-A177-3AD203B41FA5}">
                      <a16:colId xmlns:a16="http://schemas.microsoft.com/office/drawing/2014/main" val="2956634562"/>
                    </a:ext>
                  </a:extLst>
                </a:gridCol>
              </a:tblGrid>
              <a:tr h="520431">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 -1.0910895</a:t>
                      </a: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0.5773503</a:t>
                      </a: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-1.1547005</a:t>
                      </a:r>
                    </a:p>
                    <a:p>
                      <a:endParaRPr lang="en-IN">
                        <a:solidFill>
                          <a:schemeClr val="bg2"/>
                        </a:solidFill>
                      </a:endParaRPr>
                    </a:p>
                  </a:txBody>
                  <a:tcPr/>
                </a:tc>
                <a:tc>
                  <a:txBody>
                    <a:bodyPr/>
                    <a:lstStyle/>
                    <a:p>
                      <a:r>
                        <a:rPr lang="en-IN">
                          <a:solidFill>
                            <a:schemeClr val="bg2"/>
                          </a:solidFill>
                        </a:rPr>
                        <a:t> 1</a:t>
                      </a:r>
                    </a:p>
                  </a:txBody>
                  <a:tcPr/>
                </a:tc>
                <a:extLst>
                  <a:ext uri="{0D108BD9-81ED-4DB2-BD59-A6C34878D82A}">
                    <a16:rowId xmlns:a16="http://schemas.microsoft.com/office/drawing/2014/main" val="1512530183"/>
                  </a:ext>
                </a:extLst>
              </a:tr>
              <a:tr h="419511">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0.2182179</a:t>
                      </a:r>
                    </a:p>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endParaRPr lang="en-IN">
                        <a:solidFill>
                          <a:schemeClr val="bg2"/>
                        </a:solidFill>
                      </a:endParaRP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 0.5773503</a:t>
                      </a:r>
                    </a:p>
                    <a:p>
                      <a:endParaRPr lang="en-IN">
                        <a:solidFill>
                          <a:schemeClr val="bg2"/>
                        </a:solidFill>
                      </a:endParaRP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0.5773503</a:t>
                      </a:r>
                    </a:p>
                    <a:p>
                      <a:endParaRPr lang="en-IN">
                        <a:solidFill>
                          <a:schemeClr val="bg2"/>
                        </a:solidFill>
                      </a:endParaRPr>
                    </a:p>
                  </a:txBody>
                  <a:tcPr/>
                </a:tc>
                <a:tc>
                  <a:txBody>
                    <a:bodyPr/>
                    <a:lstStyle/>
                    <a:p>
                      <a:r>
                        <a:rPr lang="en-US">
                          <a:solidFill>
                            <a:schemeClr val="bg2"/>
                          </a:solidFill>
                        </a:rPr>
                        <a:t>-1</a:t>
                      </a:r>
                      <a:endParaRPr lang="en-IN">
                        <a:solidFill>
                          <a:schemeClr val="bg2"/>
                        </a:solidFill>
                      </a:endParaRPr>
                    </a:p>
                  </a:txBody>
                  <a:tcPr/>
                </a:tc>
                <a:extLst>
                  <a:ext uri="{0D108BD9-81ED-4DB2-BD59-A6C34878D82A}">
                    <a16:rowId xmlns:a16="http://schemas.microsoft.com/office/drawing/2014/main" val="2914606676"/>
                  </a:ext>
                </a:extLst>
              </a:tr>
              <a:tr h="592251">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0.8728716</a:t>
                      </a:r>
                    </a:p>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endParaRPr lang="en-IN">
                        <a:solidFill>
                          <a:schemeClr val="bg2"/>
                        </a:solidFill>
                      </a:endParaRPr>
                    </a:p>
                    <a:p>
                      <a:endParaRPr lang="en-IN">
                        <a:solidFill>
                          <a:schemeClr val="bg2"/>
                        </a:solidFill>
                      </a:endParaRP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dirty="0">
                          <a:solidFill>
                            <a:schemeClr val="bg2"/>
                          </a:solidFill>
                        </a:rPr>
                        <a:t>-1.1547005</a:t>
                      </a:r>
                    </a:p>
                    <a:p>
                      <a:endParaRPr lang="en-IN" dirty="0">
                        <a:solidFill>
                          <a:schemeClr val="bg2"/>
                        </a:solidFill>
                      </a:endParaRPr>
                    </a:p>
                  </a:txBody>
                  <a:tcPr/>
                </a:tc>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0.5773503</a:t>
                      </a:r>
                    </a:p>
                    <a:p>
                      <a:endParaRPr lang="en-IN">
                        <a:solidFill>
                          <a:schemeClr val="bg2"/>
                        </a:solidFill>
                      </a:endParaRPr>
                    </a:p>
                    <a:p>
                      <a:endParaRPr lang="en-IN">
                        <a:solidFill>
                          <a:schemeClr val="bg2"/>
                        </a:solidFill>
                      </a:endParaRPr>
                    </a:p>
                  </a:txBody>
                  <a:tcPr/>
                </a:tc>
                <a:tc>
                  <a:txBody>
                    <a:bodyPr/>
                    <a:lstStyle/>
                    <a:p>
                      <a:r>
                        <a:rPr lang="en-US">
                          <a:solidFill>
                            <a:schemeClr val="bg2"/>
                          </a:solidFill>
                        </a:rPr>
                        <a:t>0</a:t>
                      </a:r>
                      <a:endParaRPr lang="en-IN">
                        <a:solidFill>
                          <a:schemeClr val="bg2"/>
                        </a:solidFill>
                      </a:endParaRPr>
                    </a:p>
                  </a:txBody>
                  <a:tcPr/>
                </a:tc>
                <a:extLst>
                  <a:ext uri="{0D108BD9-81ED-4DB2-BD59-A6C34878D82A}">
                    <a16:rowId xmlns:a16="http://schemas.microsoft.com/office/drawing/2014/main" val="974590204"/>
                  </a:ext>
                </a:extLst>
              </a:tr>
              <a:tr h="246771">
                <a:tc>
                  <a:txBody>
                    <a:bodyPr/>
                    <a:lstStyle/>
                    <a:p>
                      <a:endParaRPr lang="en-IN">
                        <a:solidFill>
                          <a:schemeClr val="bg2"/>
                        </a:solidFill>
                      </a:endParaRPr>
                    </a:p>
                  </a:txBody>
                  <a:tcPr/>
                </a:tc>
                <a:tc>
                  <a:txBody>
                    <a:bodyPr/>
                    <a:lstStyle/>
                    <a:p>
                      <a:endParaRPr lang="en-IN">
                        <a:solidFill>
                          <a:schemeClr val="bg2"/>
                        </a:solidFill>
                      </a:endParaRPr>
                    </a:p>
                  </a:txBody>
                  <a:tcPr/>
                </a:tc>
                <a:tc>
                  <a:txBody>
                    <a:bodyPr/>
                    <a:lstStyle/>
                    <a:p>
                      <a:endParaRPr lang="en-IN">
                        <a:solidFill>
                          <a:schemeClr val="bg2"/>
                        </a:solidFill>
                      </a:endParaRPr>
                    </a:p>
                  </a:txBody>
                  <a:tcPr/>
                </a:tc>
                <a:tc>
                  <a:txBody>
                    <a:bodyPr/>
                    <a:lstStyle/>
                    <a:p>
                      <a:endParaRPr lang="en-IN" dirty="0">
                        <a:solidFill>
                          <a:schemeClr val="bg2"/>
                        </a:solidFill>
                      </a:endParaRPr>
                    </a:p>
                  </a:txBody>
                  <a:tcPr/>
                </a:tc>
                <a:extLst>
                  <a:ext uri="{0D108BD9-81ED-4DB2-BD59-A6C34878D82A}">
                    <a16:rowId xmlns:a16="http://schemas.microsoft.com/office/drawing/2014/main" val="1103454800"/>
                  </a:ext>
                </a:extLst>
              </a:tr>
            </a:tbl>
          </a:graphicData>
        </a:graphic>
      </p:graphicFrame>
      <p:sp>
        <p:nvSpPr>
          <p:cNvPr id="6" name="Left Bracket 5">
            <a:extLst>
              <a:ext uri="{FF2B5EF4-FFF2-40B4-BE49-F238E27FC236}">
                <a16:creationId xmlns:a16="http://schemas.microsoft.com/office/drawing/2014/main" id="{B413E3FD-A7B6-4BB3-8124-3FE4714AEFD1}"/>
              </a:ext>
            </a:extLst>
          </p:cNvPr>
          <p:cNvSpPr/>
          <p:nvPr/>
        </p:nvSpPr>
        <p:spPr>
          <a:xfrm>
            <a:off x="1644500" y="2956629"/>
            <a:ext cx="56709" cy="1331836"/>
          </a:xfrm>
          <a:prstGeom prst="leftBracke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p>
        </p:txBody>
      </p:sp>
      <p:sp>
        <p:nvSpPr>
          <p:cNvPr id="7" name="Right Bracket 6">
            <a:extLst>
              <a:ext uri="{FF2B5EF4-FFF2-40B4-BE49-F238E27FC236}">
                <a16:creationId xmlns:a16="http://schemas.microsoft.com/office/drawing/2014/main" id="{0E2654FF-5020-42E9-BCAA-BE02E674BD87}"/>
              </a:ext>
            </a:extLst>
          </p:cNvPr>
          <p:cNvSpPr/>
          <p:nvPr/>
        </p:nvSpPr>
        <p:spPr>
          <a:xfrm>
            <a:off x="5880170" y="2956069"/>
            <a:ext cx="45719" cy="1331836"/>
          </a:xfrm>
          <a:prstGeom prst="rightBracke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solidFill>
                <a:schemeClr val="bg2"/>
              </a:solidFill>
            </a:endParaRPr>
          </a:p>
        </p:txBody>
      </p:sp>
      <p:sp>
        <p:nvSpPr>
          <p:cNvPr id="8" name="TextBox 7">
            <a:extLst>
              <a:ext uri="{FF2B5EF4-FFF2-40B4-BE49-F238E27FC236}">
                <a16:creationId xmlns:a16="http://schemas.microsoft.com/office/drawing/2014/main" id="{7D07E913-66A6-46EB-B649-41AF595B66C8}"/>
              </a:ext>
            </a:extLst>
          </p:cNvPr>
          <p:cNvSpPr txBox="1"/>
          <p:nvPr/>
        </p:nvSpPr>
        <p:spPr>
          <a:xfrm>
            <a:off x="945053" y="3691941"/>
            <a:ext cx="485201"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A =</a:t>
            </a:r>
            <a:endParaRPr lang="en-IN"/>
          </a:p>
        </p:txBody>
      </p:sp>
    </p:spTree>
    <p:extLst>
      <p:ext uri="{BB962C8B-B14F-4D97-AF65-F5344CB8AC3E}">
        <p14:creationId xmlns:p14="http://schemas.microsoft.com/office/powerpoint/2010/main" val="23115284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521-81CF-433D-BA1D-9C39FA5A7668}"/>
              </a:ext>
            </a:extLst>
          </p:cNvPr>
          <p:cNvSpPr>
            <a:spLocks noGrp="1"/>
          </p:cNvSpPr>
          <p:nvPr>
            <p:ph type="title"/>
          </p:nvPr>
        </p:nvSpPr>
        <p:spPr/>
        <p:txBody>
          <a:bodyPr/>
          <a:lstStyle/>
          <a:p>
            <a:r>
              <a:rPr lang="en-US"/>
              <a:t>An example to illustrate Principal Component Analysis</a:t>
            </a:r>
            <a:endParaRPr lang="en-IN"/>
          </a:p>
        </p:txBody>
      </p:sp>
      <p:sp>
        <p:nvSpPr>
          <p:cNvPr id="3" name="TextBox 2">
            <a:extLst>
              <a:ext uri="{FF2B5EF4-FFF2-40B4-BE49-F238E27FC236}">
                <a16:creationId xmlns:a16="http://schemas.microsoft.com/office/drawing/2014/main" id="{E1928344-AC9E-43C0-919F-5C5929B3AD27}"/>
              </a:ext>
            </a:extLst>
          </p:cNvPr>
          <p:cNvSpPr txBox="1"/>
          <p:nvPr/>
        </p:nvSpPr>
        <p:spPr>
          <a:xfrm>
            <a:off x="98250" y="765544"/>
            <a:ext cx="8974866" cy="83099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600"/>
              <a:t>Step 2: Constructing the Covariance matrix for the variables</a:t>
            </a:r>
          </a:p>
          <a:p>
            <a:endParaRPr lang="en-US" sz="1600"/>
          </a:p>
          <a:p>
            <a:r>
              <a:rPr lang="en-US" sz="1600"/>
              <a:t>Next construct a pxp Covariance matrix using the standardized scores:</a:t>
            </a:r>
            <a:endParaRPr lang="en-IN" sz="1600"/>
          </a:p>
        </p:txBody>
      </p:sp>
      <p:pic>
        <p:nvPicPr>
          <p:cNvPr id="4098" name="Picture 2" descr="Covariance Matrix for 3-Dimensional Data">
            <a:extLst>
              <a:ext uri="{FF2B5EF4-FFF2-40B4-BE49-F238E27FC236}">
                <a16:creationId xmlns:a16="http://schemas.microsoft.com/office/drawing/2014/main" id="{1F0DCDEB-4700-4619-AC48-9FFEE0B2F0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769" y="1847190"/>
            <a:ext cx="6256132" cy="144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9575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B620-86B5-424A-ABE9-0E92E54AEEB7}"/>
              </a:ext>
            </a:extLst>
          </p:cNvPr>
          <p:cNvSpPr>
            <a:spLocks noGrp="1"/>
          </p:cNvSpPr>
          <p:nvPr>
            <p:ph type="title"/>
          </p:nvPr>
        </p:nvSpPr>
        <p:spPr/>
        <p:txBody>
          <a:bodyPr/>
          <a:lstStyle/>
          <a:p>
            <a:r>
              <a:rPr lang="en-US"/>
              <a:t>An example to illustrate Principal Component Analysis</a:t>
            </a:r>
            <a:endParaRPr lang="en-IN"/>
          </a:p>
        </p:txBody>
      </p:sp>
      <p:graphicFrame>
        <p:nvGraphicFramePr>
          <p:cNvPr id="3" name="Table 5">
            <a:extLst>
              <a:ext uri="{FF2B5EF4-FFF2-40B4-BE49-F238E27FC236}">
                <a16:creationId xmlns:a16="http://schemas.microsoft.com/office/drawing/2014/main" id="{EA272604-C1D5-4225-813D-00759D9868AD}"/>
              </a:ext>
            </a:extLst>
          </p:cNvPr>
          <p:cNvGraphicFramePr>
            <a:graphicFrameLocks noGrp="1"/>
          </p:cNvGraphicFramePr>
          <p:nvPr>
            <p:extLst>
              <p:ext uri="{D42A27DB-BD31-4B8C-83A1-F6EECF244321}">
                <p14:modId xmlns:p14="http://schemas.microsoft.com/office/powerpoint/2010/main" val="2668467804"/>
              </p:ext>
            </p:extLst>
          </p:nvPr>
        </p:nvGraphicFramePr>
        <p:xfrm>
          <a:off x="1176671" y="1637415"/>
          <a:ext cx="5507664" cy="2828261"/>
        </p:xfrm>
        <a:graphic>
          <a:graphicData uri="http://schemas.openxmlformats.org/drawingml/2006/table">
            <a:tbl>
              <a:tblPr firstRow="1" bandRow="1">
                <a:tableStyleId>{2D5ABB26-0587-4C30-8999-92F81FD0307C}</a:tableStyleId>
              </a:tblPr>
              <a:tblGrid>
                <a:gridCol w="1376916">
                  <a:extLst>
                    <a:ext uri="{9D8B030D-6E8A-4147-A177-3AD203B41FA5}">
                      <a16:colId xmlns:a16="http://schemas.microsoft.com/office/drawing/2014/main" val="2356356986"/>
                    </a:ext>
                  </a:extLst>
                </a:gridCol>
                <a:gridCol w="1376916">
                  <a:extLst>
                    <a:ext uri="{9D8B030D-6E8A-4147-A177-3AD203B41FA5}">
                      <a16:colId xmlns:a16="http://schemas.microsoft.com/office/drawing/2014/main" val="1138696648"/>
                    </a:ext>
                  </a:extLst>
                </a:gridCol>
                <a:gridCol w="1376916">
                  <a:extLst>
                    <a:ext uri="{9D8B030D-6E8A-4147-A177-3AD203B41FA5}">
                      <a16:colId xmlns:a16="http://schemas.microsoft.com/office/drawing/2014/main" val="3576557391"/>
                    </a:ext>
                  </a:extLst>
                </a:gridCol>
                <a:gridCol w="1376916">
                  <a:extLst>
                    <a:ext uri="{9D8B030D-6E8A-4147-A177-3AD203B41FA5}">
                      <a16:colId xmlns:a16="http://schemas.microsoft.com/office/drawing/2014/main" val="2956634562"/>
                    </a:ext>
                  </a:extLst>
                </a:gridCol>
              </a:tblGrid>
              <a:tr h="664682">
                <a:tc>
                  <a:txBody>
                    <a:bodyPr/>
                    <a:lstStyle/>
                    <a:p>
                      <a:r>
                        <a:rPr lang="en-IN">
                          <a:solidFill>
                            <a:schemeClr val="bg2"/>
                          </a:solidFill>
                        </a:rPr>
                        <a:t> 58.33</a:t>
                      </a:r>
                    </a:p>
                  </a:txBody>
                  <a:tcPr/>
                </a:tc>
                <a:tc>
                  <a:txBody>
                    <a:bodyPr/>
                    <a:lstStyle/>
                    <a:p>
                      <a:r>
                        <a:rPr lang="en-IN">
                          <a:solidFill>
                            <a:schemeClr val="bg2"/>
                          </a:solidFill>
                        </a:rPr>
                        <a:t>-16.67</a:t>
                      </a:r>
                    </a:p>
                    <a:p>
                      <a:endParaRPr lang="en-IN">
                        <a:solidFill>
                          <a:schemeClr val="bg2"/>
                        </a:solidFill>
                      </a:endParaRPr>
                    </a:p>
                  </a:txBody>
                  <a:tcPr/>
                </a:tc>
                <a:tc>
                  <a:txBody>
                    <a:bodyPr/>
                    <a:lstStyle/>
                    <a:p>
                      <a:r>
                        <a:rPr lang="en-IN">
                          <a:solidFill>
                            <a:schemeClr val="bg2"/>
                          </a:solidFill>
                        </a:rPr>
                        <a:t>41.67</a:t>
                      </a:r>
                    </a:p>
                  </a:txBody>
                  <a:tcPr/>
                </a:tc>
                <a:tc>
                  <a:txBody>
                    <a:bodyPr/>
                    <a:lstStyle/>
                    <a:p>
                      <a:r>
                        <a:rPr lang="en-IN">
                          <a:solidFill>
                            <a:schemeClr val="bg2"/>
                          </a:solidFill>
                        </a:rPr>
                        <a:t> -25</a:t>
                      </a:r>
                    </a:p>
                  </a:txBody>
                  <a:tcPr/>
                </a:tc>
                <a:extLst>
                  <a:ext uri="{0D108BD9-81ED-4DB2-BD59-A6C34878D82A}">
                    <a16:rowId xmlns:a16="http://schemas.microsoft.com/office/drawing/2014/main" val="1512530183"/>
                  </a:ext>
                </a:extLst>
              </a:tr>
              <a:tr h="721193">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-16.67</a:t>
                      </a:r>
                    </a:p>
                    <a:p>
                      <a:endParaRPr lang="en-IN">
                        <a:solidFill>
                          <a:schemeClr val="bg2"/>
                        </a:solidFill>
                      </a:endParaRPr>
                    </a:p>
                  </a:txBody>
                  <a:tcPr/>
                </a:tc>
                <a:tc>
                  <a:txBody>
                    <a:bodyPr/>
                    <a:lstStyle/>
                    <a:p>
                      <a:r>
                        <a:rPr lang="en-IN">
                          <a:solidFill>
                            <a:schemeClr val="bg2"/>
                          </a:solidFill>
                        </a:rPr>
                        <a:t> 33.33</a:t>
                      </a:r>
                    </a:p>
                  </a:txBody>
                  <a:tcPr/>
                </a:tc>
                <a:tc>
                  <a:txBody>
                    <a:bodyPr/>
                    <a:lstStyle/>
                    <a:p>
                      <a:r>
                        <a:rPr lang="en-IN">
                          <a:solidFill>
                            <a:schemeClr val="bg2"/>
                          </a:solidFill>
                        </a:rPr>
                        <a:t>-8.33</a:t>
                      </a:r>
                    </a:p>
                  </a:txBody>
                  <a:tcPr/>
                </a:tc>
                <a:tc>
                  <a:txBody>
                    <a:bodyPr/>
                    <a:lstStyle/>
                    <a:p>
                      <a:r>
                        <a:rPr lang="en-US">
                          <a:solidFill>
                            <a:schemeClr val="bg2"/>
                          </a:solidFill>
                        </a:rPr>
                        <a:t>0</a:t>
                      </a:r>
                      <a:endParaRPr lang="en-IN">
                        <a:solidFill>
                          <a:schemeClr val="bg2"/>
                        </a:solidFill>
                      </a:endParaRPr>
                    </a:p>
                  </a:txBody>
                  <a:tcPr/>
                </a:tc>
                <a:extLst>
                  <a:ext uri="{0D108BD9-81ED-4DB2-BD59-A6C34878D82A}">
                    <a16:rowId xmlns:a16="http://schemas.microsoft.com/office/drawing/2014/main" val="2914606676"/>
                  </a:ext>
                </a:extLst>
              </a:tr>
              <a:tr h="721193">
                <a:tc>
                  <a:txBody>
                    <a:bodyPr/>
                    <a:lstStyle/>
                    <a:p>
                      <a:pPr marL="0" marR="0" lvl="0" indent="0" algn="l" defTabSz="914400" rtl="0" eaLnBrk="1" fontAlgn="auto" latinLnBrk="0" hangingPunct="1">
                        <a:lnSpc>
                          <a:spcPct val="100000"/>
                        </a:lnSpc>
                        <a:spcBef>
                          <a:spcPct val="0"/>
                        </a:spcBef>
                        <a:spcAft>
                          <a:spcPct val="0"/>
                        </a:spcAft>
                        <a:buClr>
                          <a:srgbClr val="000000"/>
                        </a:buClr>
                        <a:buSzTx/>
                        <a:buFont typeface="Arial" pitchFamily="34" charset="0"/>
                        <a:buNone/>
                        <a:defRPr/>
                      </a:pPr>
                      <a:r>
                        <a:rPr lang="en-IN">
                          <a:solidFill>
                            <a:schemeClr val="bg2"/>
                          </a:solidFill>
                        </a:rPr>
                        <a:t>41.67</a:t>
                      </a:r>
                    </a:p>
                    <a:p>
                      <a:endParaRPr lang="en-IN">
                        <a:solidFill>
                          <a:schemeClr val="bg2"/>
                        </a:solidFill>
                      </a:endParaRPr>
                    </a:p>
                  </a:txBody>
                  <a:tcPr/>
                </a:tc>
                <a:tc>
                  <a:txBody>
                    <a:bodyPr/>
                    <a:lstStyle/>
                    <a:p>
                      <a:r>
                        <a:rPr lang="en-IN">
                          <a:solidFill>
                            <a:schemeClr val="bg2"/>
                          </a:solidFill>
                        </a:rPr>
                        <a:t>-8.33</a:t>
                      </a:r>
                    </a:p>
                  </a:txBody>
                  <a:tcPr/>
                </a:tc>
                <a:tc>
                  <a:txBody>
                    <a:bodyPr/>
                    <a:lstStyle/>
                    <a:p>
                      <a:r>
                        <a:rPr lang="en-IN">
                          <a:solidFill>
                            <a:schemeClr val="bg2"/>
                          </a:solidFill>
                        </a:rPr>
                        <a:t>8.33</a:t>
                      </a:r>
                    </a:p>
                    <a:p>
                      <a:endParaRPr lang="en-IN">
                        <a:solidFill>
                          <a:schemeClr val="bg2"/>
                        </a:solidFill>
                      </a:endParaRPr>
                    </a:p>
                  </a:txBody>
                  <a:tcPr/>
                </a:tc>
                <a:tc>
                  <a:txBody>
                    <a:bodyPr/>
                    <a:lstStyle/>
                    <a:p>
                      <a:r>
                        <a:rPr lang="en-US">
                          <a:solidFill>
                            <a:schemeClr val="bg2"/>
                          </a:solidFill>
                        </a:rPr>
                        <a:t>-25</a:t>
                      </a:r>
                      <a:endParaRPr lang="en-IN">
                        <a:solidFill>
                          <a:schemeClr val="bg2"/>
                        </a:solidFill>
                      </a:endParaRPr>
                    </a:p>
                  </a:txBody>
                  <a:tcPr/>
                </a:tc>
                <a:extLst>
                  <a:ext uri="{0D108BD9-81ED-4DB2-BD59-A6C34878D82A}">
                    <a16:rowId xmlns:a16="http://schemas.microsoft.com/office/drawing/2014/main" val="974590204"/>
                  </a:ext>
                </a:extLst>
              </a:tr>
              <a:tr h="721193">
                <a:tc>
                  <a:txBody>
                    <a:bodyPr/>
                    <a:lstStyle/>
                    <a:p>
                      <a:r>
                        <a:rPr lang="en-IN">
                          <a:solidFill>
                            <a:schemeClr val="bg2"/>
                          </a:solidFill>
                        </a:rPr>
                        <a:t>-25</a:t>
                      </a:r>
                    </a:p>
                  </a:txBody>
                  <a:tcPr/>
                </a:tc>
                <a:tc>
                  <a:txBody>
                    <a:bodyPr/>
                    <a:lstStyle/>
                    <a:p>
                      <a:r>
                        <a:rPr lang="en-US">
                          <a:solidFill>
                            <a:schemeClr val="bg2"/>
                          </a:solidFill>
                        </a:rPr>
                        <a:t>0</a:t>
                      </a:r>
                      <a:endParaRPr lang="en-IN">
                        <a:solidFill>
                          <a:schemeClr val="bg2"/>
                        </a:solidFill>
                      </a:endParaRPr>
                    </a:p>
                  </a:txBody>
                  <a:tcPr/>
                </a:tc>
                <a:tc>
                  <a:txBody>
                    <a:bodyPr/>
                    <a:lstStyle/>
                    <a:p>
                      <a:r>
                        <a:rPr lang="en-US">
                          <a:solidFill>
                            <a:schemeClr val="bg2"/>
                          </a:solidFill>
                        </a:rPr>
                        <a:t>-25</a:t>
                      </a:r>
                      <a:endParaRPr lang="en-IN">
                        <a:solidFill>
                          <a:schemeClr val="bg2"/>
                        </a:solidFill>
                      </a:endParaRPr>
                    </a:p>
                  </a:txBody>
                  <a:tcPr/>
                </a:tc>
                <a:tc>
                  <a:txBody>
                    <a:bodyPr/>
                    <a:lstStyle/>
                    <a:p>
                      <a:r>
                        <a:rPr lang="en-US">
                          <a:solidFill>
                            <a:schemeClr val="bg2"/>
                          </a:solidFill>
                        </a:rPr>
                        <a:t>25</a:t>
                      </a:r>
                      <a:endParaRPr lang="en-IN">
                        <a:solidFill>
                          <a:schemeClr val="bg2"/>
                        </a:solidFill>
                      </a:endParaRPr>
                    </a:p>
                  </a:txBody>
                  <a:tcPr/>
                </a:tc>
                <a:extLst>
                  <a:ext uri="{0D108BD9-81ED-4DB2-BD59-A6C34878D82A}">
                    <a16:rowId xmlns:a16="http://schemas.microsoft.com/office/drawing/2014/main" val="1103454800"/>
                  </a:ext>
                </a:extLst>
              </a:tr>
            </a:tbl>
          </a:graphicData>
        </a:graphic>
      </p:graphicFrame>
      <p:sp>
        <p:nvSpPr>
          <p:cNvPr id="7" name="Left Bracket 6">
            <a:extLst>
              <a:ext uri="{FF2B5EF4-FFF2-40B4-BE49-F238E27FC236}">
                <a16:creationId xmlns:a16="http://schemas.microsoft.com/office/drawing/2014/main" id="{028399DA-6EAF-4DFC-AFB3-59220E82B1DA}"/>
              </a:ext>
            </a:extLst>
          </p:cNvPr>
          <p:cNvSpPr/>
          <p:nvPr/>
        </p:nvSpPr>
        <p:spPr>
          <a:xfrm>
            <a:off x="964018" y="1637415"/>
            <a:ext cx="77972" cy="2615609"/>
          </a:xfrm>
          <a:prstGeom prst="leftBracke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p>
        </p:txBody>
      </p:sp>
      <p:sp>
        <p:nvSpPr>
          <p:cNvPr id="8" name="Right Bracket 7">
            <a:extLst>
              <a:ext uri="{FF2B5EF4-FFF2-40B4-BE49-F238E27FC236}">
                <a16:creationId xmlns:a16="http://schemas.microsoft.com/office/drawing/2014/main" id="{32D71484-C5BF-47DA-A3F4-6E3BA690B026}"/>
              </a:ext>
            </a:extLst>
          </p:cNvPr>
          <p:cNvSpPr/>
          <p:nvPr/>
        </p:nvSpPr>
        <p:spPr>
          <a:xfrm>
            <a:off x="5989673" y="1637415"/>
            <a:ext cx="56707" cy="2615609"/>
          </a:xfrm>
          <a:prstGeom prst="rightBracke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solidFill>
                <a:schemeClr val="bg2"/>
              </a:solidFill>
            </a:endParaRPr>
          </a:p>
        </p:txBody>
      </p:sp>
      <p:sp>
        <p:nvSpPr>
          <p:cNvPr id="9" name="TextBox 8">
            <a:extLst>
              <a:ext uri="{FF2B5EF4-FFF2-40B4-BE49-F238E27FC236}">
                <a16:creationId xmlns:a16="http://schemas.microsoft.com/office/drawing/2014/main" id="{1154BACD-C312-44DB-B5A4-F3CF317E534B}"/>
              </a:ext>
            </a:extLst>
          </p:cNvPr>
          <p:cNvSpPr txBox="1"/>
          <p:nvPr/>
        </p:nvSpPr>
        <p:spPr>
          <a:xfrm>
            <a:off x="226828" y="815163"/>
            <a:ext cx="8661991"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Covariance matrix for the standardized scores in the example</a:t>
            </a:r>
            <a:endParaRPr lang="en-IN"/>
          </a:p>
        </p:txBody>
      </p:sp>
    </p:spTree>
    <p:extLst>
      <p:ext uri="{BB962C8B-B14F-4D97-AF65-F5344CB8AC3E}">
        <p14:creationId xmlns:p14="http://schemas.microsoft.com/office/powerpoint/2010/main" val="33300783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3B5A-2D82-4092-99CD-B89FCC3337D1}"/>
              </a:ext>
            </a:extLst>
          </p:cNvPr>
          <p:cNvSpPr>
            <a:spLocks noGrp="1"/>
          </p:cNvSpPr>
          <p:nvPr>
            <p:ph type="title"/>
          </p:nvPr>
        </p:nvSpPr>
        <p:spPr/>
        <p:txBody>
          <a:bodyPr/>
          <a:lstStyle/>
          <a:p>
            <a:r>
              <a:rPr lang="en-US"/>
              <a:t>An example to illustrate Principal Component Analysis</a:t>
            </a: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9FE2A88-F135-408B-859D-FAA696E40EAD}"/>
                  </a:ext>
                </a:extLst>
              </p:cNvPr>
              <p:cNvSpPr txBox="1"/>
              <p:nvPr/>
            </p:nvSpPr>
            <p:spPr>
              <a:xfrm>
                <a:off x="98250" y="765544"/>
                <a:ext cx="8974866" cy="424731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600" dirty="0"/>
                  <a:t>Step 3: Compute the Eigenvectors and Eigenvalues of the Covariance Matrix to identify the Principal Components</a:t>
                </a:r>
              </a:p>
              <a:p>
                <a:endParaRPr lang="en-US" sz="1600" i="0" cap="all" dirty="0">
                  <a:solidFill>
                    <a:srgbClr val="04003F"/>
                  </a:solidFill>
                  <a:effectLst/>
                  <a:latin typeface="+mn-lt"/>
                </a:endParaRPr>
              </a:p>
              <a:p>
                <a:pPr marL="285750" indent="-285750">
                  <a:buFont typeface="Arial" pitchFamily="34" charset="0"/>
                  <a:buChar char="•"/>
                </a:pPr>
                <a:r>
                  <a:rPr lang="en-IN" b="0" i="0" dirty="0">
                    <a:solidFill>
                      <a:srgbClr val="3A3B41"/>
                    </a:solidFill>
                    <a:effectLst/>
                    <a:latin typeface="Lora" pitchFamily="2" charset="0"/>
                  </a:rPr>
                  <a:t>Principal components are new variables that are constructed as linear combinations of the initial variables. </a:t>
                </a:r>
              </a:p>
              <a:p>
                <a:endParaRPr lang="en-IN" b="0" i="0" dirty="0">
                  <a:solidFill>
                    <a:srgbClr val="3A3B41"/>
                  </a:solidFill>
                  <a:effectLst/>
                  <a:latin typeface="Lora" pitchFamily="2" charset="0"/>
                </a:endParaRPr>
              </a:p>
              <a:p>
                <a:pPr marL="285750" indent="-285750">
                  <a:buFont typeface="Arial" pitchFamily="34" charset="0"/>
                  <a:buChar char="•"/>
                </a:pPr>
                <a:r>
                  <a:rPr lang="en-IN" b="0" i="0" dirty="0">
                    <a:solidFill>
                      <a:srgbClr val="3A3B41"/>
                    </a:solidFill>
                    <a:effectLst/>
                    <a:latin typeface="Lora" pitchFamily="2" charset="0"/>
                  </a:rPr>
                  <a:t>These combinations are done in such a way that the principal components are uncorrelated and most of the information within the initial variables is squeezed or compressed into the first components.</a:t>
                </a:r>
              </a:p>
              <a:p>
                <a:pPr marL="285750" indent="-285750">
                  <a:buFont typeface="Arial" pitchFamily="34" charset="0"/>
                  <a:buChar char="•"/>
                </a:pPr>
                <a:endParaRPr lang="en-IN" cap="all" dirty="0">
                  <a:solidFill>
                    <a:srgbClr val="3A3B41"/>
                  </a:solidFill>
                  <a:latin typeface="Lora" pitchFamily="2" charset="0"/>
                </a:endParaRPr>
              </a:p>
              <a:p>
                <a:pPr marL="285750" indent="-285750">
                  <a:buFont typeface="Arial" pitchFamily="34" charset="0"/>
                  <a:buChar char="•"/>
                </a:pPr>
                <a:r>
                  <a:rPr lang="en-IN" b="0" i="0" dirty="0">
                    <a:solidFill>
                      <a:srgbClr val="3A3B41"/>
                    </a:solidFill>
                    <a:effectLst/>
                    <a:latin typeface="Lora" pitchFamily="2" charset="0"/>
                  </a:rPr>
                  <a:t>Geometrically speaking, principal components represent the directions of the data that explain a </a:t>
                </a:r>
                <a:r>
                  <a:rPr lang="en-IN" b="1" i="0" dirty="0">
                    <a:solidFill>
                      <a:srgbClr val="3A3B41"/>
                    </a:solidFill>
                    <a:effectLst/>
                    <a:latin typeface="Lora" pitchFamily="2" charset="0"/>
                  </a:rPr>
                  <a:t>maximal amount of variance.</a:t>
                </a:r>
                <a:br>
                  <a:rPr lang="en-IN" b="1" i="0" dirty="0">
                    <a:solidFill>
                      <a:srgbClr val="3A3B41"/>
                    </a:solidFill>
                    <a:effectLst/>
                    <a:latin typeface="Lora" pitchFamily="2" charset="0"/>
                  </a:rPr>
                </a:br>
                <a:endParaRPr lang="en-IN" b="1" i="0" dirty="0">
                  <a:solidFill>
                    <a:srgbClr val="3A3B41"/>
                  </a:solidFill>
                  <a:effectLst/>
                  <a:latin typeface="Lora" pitchFamily="2" charset="0"/>
                </a:endParaRPr>
              </a:p>
              <a:p>
                <a:pPr marL="285750" indent="-285750">
                  <a:buFont typeface="Arial" pitchFamily="34" charset="0"/>
                  <a:buChar char="•"/>
                </a:pPr>
                <a:r>
                  <a:rPr lang="en-IN" sz="1600" i="0" dirty="0">
                    <a:solidFill>
                      <a:srgbClr val="292929"/>
                    </a:solidFill>
                    <a:effectLst/>
                    <a:latin typeface="+mj-lt"/>
                  </a:rPr>
                  <a:t>The eigenvector with the largest eigenvalue represents the most significant relationship between the data dimensions(i.e. the largest proportion of Variance explained).</a:t>
                </a:r>
              </a:p>
              <a:p>
                <a:pPr marL="285750" indent="-285750">
                  <a:buFont typeface="Arial" pitchFamily="34" charset="0"/>
                  <a:buChar char="•"/>
                </a:pPr>
                <a:endParaRPr lang="en-IN" sz="1600" cap="all" dirty="0">
                  <a:solidFill>
                    <a:srgbClr val="292929"/>
                  </a:solidFill>
                  <a:latin typeface="+mj-lt"/>
                </a:endParaRPr>
              </a:p>
              <a:p>
                <a:pPr marL="285750" indent="-285750">
                  <a:buFont typeface="Arial" pitchFamily="34" charset="0"/>
                  <a:buChar char="•"/>
                </a:pPr>
                <a:r>
                  <a:rPr lang="en-IN" sz="1600" i="0" dirty="0">
                    <a:solidFill>
                      <a:srgbClr val="292929"/>
                    </a:solidFill>
                    <a:effectLst/>
                    <a:latin typeface="+mj-lt"/>
                  </a:rPr>
                  <a:t>The proportion of variance explained by eigenvector </a:t>
                </a:r>
                <a14:m>
                  <m:oMath xmlns:m="http://schemas.openxmlformats.org/officeDocument/2006/math">
                    <m:acc>
                      <m:accPr>
                        <m:chr m:val="⃗"/>
                        <m:ctrlPr>
                          <a:rPr lang="en-IN" sz="1600" i="1" smtClean="0">
                            <a:solidFill>
                              <a:srgbClr val="292929"/>
                            </a:solidFill>
                            <a:effectLst/>
                            <a:latin typeface="Cambria Math" panose="02040503050406030204" pitchFamily="18" charset="0"/>
                          </a:rPr>
                        </m:ctrlPr>
                      </m:accPr>
                      <m:e>
                        <m:r>
                          <a:rPr lang="en-US" sz="1600" b="0" i="1" smtClean="0">
                            <a:solidFill>
                              <a:srgbClr val="292929"/>
                            </a:solidFill>
                            <a:effectLst/>
                            <a:latin typeface="Cambria Math" panose="02040503050406030204" pitchFamily="18" charset="0"/>
                          </a:rPr>
                          <m:t>𝑣</m:t>
                        </m:r>
                      </m:e>
                    </m:acc>
                  </m:oMath>
                </a14:m>
                <a:r>
                  <a:rPr lang="en-IN" sz="1600" i="0" dirty="0">
                    <a:solidFill>
                      <a:srgbClr val="292929"/>
                    </a:solidFill>
                    <a:effectLst/>
                    <a:latin typeface="+mj-lt"/>
                  </a:rPr>
                  <a:t> is </a:t>
                </a:r>
                <a:r>
                  <a:rPr lang="el-GR" sz="1600" i="0" dirty="0">
                    <a:solidFill>
                      <a:srgbClr val="292929"/>
                    </a:solidFill>
                    <a:effectLst/>
                    <a:latin typeface="+mj-lt"/>
                  </a:rPr>
                  <a:t>λ</a:t>
                </a:r>
                <a:r>
                  <a:rPr lang="en-US" sz="1600" i="0" dirty="0">
                    <a:solidFill>
                      <a:srgbClr val="292929"/>
                    </a:solidFill>
                    <a:effectLst/>
                    <a:latin typeface="+mj-lt"/>
                  </a:rPr>
                  <a:t> / (sum of eigenvalues) where </a:t>
                </a:r>
                <a:r>
                  <a:rPr lang="el-GR" sz="1600" dirty="0">
                    <a:solidFill>
                      <a:srgbClr val="292929"/>
                    </a:solidFill>
                  </a:rPr>
                  <a:t>λ</a:t>
                </a:r>
                <a:r>
                  <a:rPr lang="en-US" sz="1600" dirty="0">
                    <a:solidFill>
                      <a:srgbClr val="292929"/>
                    </a:solidFill>
                  </a:rPr>
                  <a:t> is the eigenvalue corresponding to </a:t>
                </a:r>
                <a14:m>
                  <m:oMath xmlns:m="http://schemas.openxmlformats.org/officeDocument/2006/math">
                    <m:acc>
                      <m:accPr>
                        <m:chr m:val="⃗"/>
                        <m:ctrlPr>
                          <a:rPr lang="en-IN" sz="1600" i="1">
                            <a:solidFill>
                              <a:srgbClr val="292929"/>
                            </a:solidFill>
                            <a:latin typeface="Cambria Math" panose="02040503050406030204" pitchFamily="18" charset="0"/>
                          </a:rPr>
                        </m:ctrlPr>
                      </m:accPr>
                      <m:e>
                        <m:r>
                          <a:rPr lang="en-US" sz="1600" i="1">
                            <a:solidFill>
                              <a:srgbClr val="292929"/>
                            </a:solidFill>
                            <a:latin typeface="Cambria Math" panose="02040503050406030204" pitchFamily="18" charset="0"/>
                          </a:rPr>
                          <m:t>𝑣</m:t>
                        </m:r>
                      </m:e>
                    </m:acc>
                  </m:oMath>
                </a14:m>
                <a:r>
                  <a:rPr lang="en-IN" sz="1600" i="0" dirty="0">
                    <a:solidFill>
                      <a:srgbClr val="04003F"/>
                    </a:solidFill>
                    <a:effectLst/>
                    <a:latin typeface="+mj-lt"/>
                  </a:rPr>
                  <a:t>.</a:t>
                </a:r>
              </a:p>
              <a:p>
                <a:endParaRPr lang="en-IN" sz="1600" dirty="0"/>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TextBox 2">
                <a:extLst>
                  <a:ext uri="{FF2B5EF4-FFF2-40B4-BE49-F238E27FC236}">
                    <a16:creationId xmlns:a16="http://schemas.microsoft.com/office/drawing/2014/main" id="{49FE2A88-F135-408B-859D-FAA696E40EAD}"/>
                  </a:ext>
                </a:extLst>
              </p:cNvPr>
              <p:cNvSpPr txBox="1">
                <a:spLocks noRot="1" noChangeAspect="1" noMove="1" noResize="1" noEditPoints="1" noAdjustHandles="1" noChangeArrowheads="1" noChangeShapeType="1" noTextEdit="1"/>
              </p:cNvSpPr>
              <p:nvPr/>
            </p:nvSpPr>
            <p:spPr>
              <a:xfrm>
                <a:off x="98250" y="765544"/>
                <a:ext cx="8974866" cy="4247317"/>
              </a:xfrm>
              <a:prstGeom prst="rect">
                <a:avLst/>
              </a:prstGeom>
              <a:blipFill>
                <a:blip r:embed="rId2"/>
                <a:stretch>
                  <a:fillRect l="-340" t="-431" r="0" b="0"/>
                </a:stretch>
              </a:blipFill>
            </p:spPr>
            <p:txBody>
              <a:bodyPr/>
              <a:lstStyle/>
              <a:p>
                <a:r>
                  <a:rPr lang="en-IN">
                    <a:noFill/>
                  </a:rPr>
                  <a:t> </a:t>
                </a:r>
              </a:p>
            </p:txBody>
          </p:sp>
        </mc:Fallback>
      </mc:AlternateContent>
    </p:spTree>
    <p:extLst>
      <p:ext uri="{BB962C8B-B14F-4D97-AF65-F5344CB8AC3E}">
        <p14:creationId xmlns:p14="http://schemas.microsoft.com/office/powerpoint/2010/main" val="35568256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82BC-1E21-41BA-A97E-69A7B88DBD52}"/>
              </a:ext>
            </a:extLst>
          </p:cNvPr>
          <p:cNvSpPr>
            <a:spLocks noGrp="1"/>
          </p:cNvSpPr>
          <p:nvPr>
            <p:ph type="title"/>
          </p:nvPr>
        </p:nvSpPr>
        <p:spPr/>
        <p:txBody>
          <a:bodyPr/>
          <a:lstStyle/>
          <a:p>
            <a:r>
              <a:rPr lang="en-US"/>
              <a:t>An example to illustrate Principal Component Analysis</a:t>
            </a:r>
            <a:endParaRPr lang="en-IN"/>
          </a:p>
        </p:txBody>
      </p:sp>
      <p:sp>
        <p:nvSpPr>
          <p:cNvPr id="3" name="TextBox 2">
            <a:extLst>
              <a:ext uri="{FF2B5EF4-FFF2-40B4-BE49-F238E27FC236}">
                <a16:creationId xmlns:a16="http://schemas.microsoft.com/office/drawing/2014/main" id="{2E5F58AC-0DB2-4F7E-9BD6-C8924A4772C3}"/>
              </a:ext>
            </a:extLst>
          </p:cNvPr>
          <p:cNvSpPr txBox="1"/>
          <p:nvPr/>
        </p:nvSpPr>
        <p:spPr>
          <a:xfrm>
            <a:off x="170121" y="765544"/>
            <a:ext cx="8853377" cy="3539430"/>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For the covariance in our example , the output for the Eigenvalues and Eigenvectors in R:</a:t>
            </a:r>
          </a:p>
          <a:p>
            <a:endParaRPr lang="en-US"/>
          </a:p>
          <a:p>
            <a:r>
              <a:rPr lang="en-IN"/>
              <a:t>$values</a:t>
            </a:r>
          </a:p>
          <a:p>
            <a:r>
              <a:rPr lang="en-IN"/>
              <a:t>[1] 102.138968   32.223124    8.737505   18.109597</a:t>
            </a:r>
          </a:p>
          <a:p>
            <a:endParaRPr lang="en-IN"/>
          </a:p>
          <a:p>
            <a:r>
              <a:rPr lang="en-IN"/>
              <a:t>$vectors</a:t>
            </a:r>
          </a:p>
          <a:p>
            <a:r>
              <a:rPr lang="en-IN"/>
              <a:t>                   [,1]                       [,2]                   [,3]                    [,4]</a:t>
            </a:r>
          </a:p>
          <a:p>
            <a:r>
              <a:rPr lang="en-IN"/>
              <a:t>[1,]  0.7566449       0.002294343     0.53190416      0.38021196</a:t>
            </a:r>
          </a:p>
          <a:p>
            <a:r>
              <a:rPr lang="en-IN"/>
              <a:t>[2,]  0.2393186       0.905411394     0.35013508      0.01903257</a:t>
            </a:r>
          </a:p>
          <a:p>
            <a:r>
              <a:rPr lang="en-IN"/>
              <a:t>[3,]  0.4626645       0.115718070     0.03074996      0.87841067</a:t>
            </a:r>
          </a:p>
          <a:p>
            <a:r>
              <a:rPr lang="en-IN"/>
              <a:t>[4,]  0.3951665       0.408453513     0.77041407      0.28891404</a:t>
            </a:r>
          </a:p>
          <a:p>
            <a:endParaRPr lang="en-IN"/>
          </a:p>
          <a:p>
            <a:endParaRPr lang="en-IN"/>
          </a:p>
          <a:p>
            <a:r>
              <a:rPr lang="en-IN"/>
              <a:t>Here the first and second eigenvalue represent 0.63 and 0.20 of the total variance ,i.e. first two components represent over 80% of the variance.</a:t>
            </a:r>
          </a:p>
          <a:p>
            <a:endParaRPr lang="en-IN"/>
          </a:p>
        </p:txBody>
      </p:sp>
    </p:spTree>
    <p:extLst>
      <p:ext uri="{BB962C8B-B14F-4D97-AF65-F5344CB8AC3E}">
        <p14:creationId xmlns:p14="http://schemas.microsoft.com/office/powerpoint/2010/main" val="2085222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0459-FDEA-4EE7-A6E6-D00A240D5A95}"/>
              </a:ext>
            </a:extLst>
          </p:cNvPr>
          <p:cNvSpPr>
            <a:spLocks noGrp="1"/>
          </p:cNvSpPr>
          <p:nvPr>
            <p:ph type="title"/>
          </p:nvPr>
        </p:nvSpPr>
        <p:spPr/>
        <p:txBody>
          <a:bodyPr/>
          <a:lstStyle/>
          <a:p>
            <a:r>
              <a:rPr lang="en-US"/>
              <a:t>An example to illustrate Principal Component Analysis</a:t>
            </a:r>
            <a:endParaRPr lang="en-IN"/>
          </a:p>
        </p:txBody>
      </p:sp>
      <p:sp>
        <p:nvSpPr>
          <p:cNvPr id="3" name="TextBox 2">
            <a:extLst>
              <a:ext uri="{FF2B5EF4-FFF2-40B4-BE49-F238E27FC236}">
                <a16:creationId xmlns:a16="http://schemas.microsoft.com/office/drawing/2014/main" id="{76481AB5-CE07-47CC-B349-809B8F16D283}"/>
              </a:ext>
            </a:extLst>
          </p:cNvPr>
          <p:cNvSpPr txBox="1"/>
          <p:nvPr/>
        </p:nvSpPr>
        <p:spPr>
          <a:xfrm>
            <a:off x="98250" y="800986"/>
            <a:ext cx="8974866" cy="1323439"/>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600"/>
              <a:t>Step 4 : </a:t>
            </a:r>
            <a:r>
              <a:rPr lang="en-IN" sz="1600">
                <a:solidFill>
                  <a:srgbClr val="3A3B41"/>
                </a:solidFill>
                <a:latin typeface="Lora" pitchFamily="2" charset="0"/>
              </a:rPr>
              <a:t>D</a:t>
            </a:r>
            <a:r>
              <a:rPr lang="en-IN" sz="1600" b="0" i="0">
                <a:solidFill>
                  <a:srgbClr val="3A3B41"/>
                </a:solidFill>
                <a:effectLst/>
                <a:latin typeface="Lora" pitchFamily="2" charset="0"/>
              </a:rPr>
              <a:t>iscard the eigenvectors with less significance and form with the remaining ones a matrix of vectors say F to calculate the Principal Component Scores</a:t>
            </a:r>
          </a:p>
          <a:p>
            <a:endParaRPr lang="en-IN" sz="1600">
              <a:solidFill>
                <a:srgbClr val="3A3B41"/>
              </a:solidFill>
              <a:latin typeface="Lora" pitchFamily="2" charset="0"/>
            </a:endParaRPr>
          </a:p>
          <a:p>
            <a:r>
              <a:rPr lang="en-IN" sz="1600">
                <a:solidFill>
                  <a:srgbClr val="3A3B41"/>
                </a:solidFill>
                <a:latin typeface="Lora" pitchFamily="2" charset="0"/>
              </a:rPr>
              <a:t>In our example we discard the last two eigenvalues and from matrix F as</a:t>
            </a:r>
            <a:endParaRPr lang="en-US" sz="1600"/>
          </a:p>
          <a:p>
            <a:endParaRPr lang="en-US" sz="1600"/>
          </a:p>
        </p:txBody>
      </p:sp>
      <p:graphicFrame>
        <p:nvGraphicFramePr>
          <p:cNvPr id="4" name="Table 4">
            <a:extLst>
              <a:ext uri="{FF2B5EF4-FFF2-40B4-BE49-F238E27FC236}">
                <a16:creationId xmlns:a16="http://schemas.microsoft.com/office/drawing/2014/main" id="{3747A39E-16C4-4991-9625-163F397952A6}"/>
              </a:ext>
            </a:extLst>
          </p:cNvPr>
          <p:cNvGraphicFramePr>
            <a:graphicFrameLocks noGrp="1"/>
          </p:cNvGraphicFramePr>
          <p:nvPr>
            <p:extLst>
              <p:ext uri="{D42A27DB-BD31-4B8C-83A1-F6EECF244321}">
                <p14:modId xmlns:p14="http://schemas.microsoft.com/office/powerpoint/2010/main" val="1591356050"/>
              </p:ext>
            </p:extLst>
          </p:nvPr>
        </p:nvGraphicFramePr>
        <p:xfrm>
          <a:off x="1416962" y="2124425"/>
          <a:ext cx="2346964" cy="1483360"/>
        </p:xfrm>
        <a:graphic>
          <a:graphicData uri="http://schemas.openxmlformats.org/drawingml/2006/table">
            <a:tbl>
              <a:tblPr firstRow="1" bandRow="1">
                <a:tableStyleId>{2D5ABB26-0587-4C30-8999-92F81FD0307C}</a:tableStyleId>
              </a:tblPr>
              <a:tblGrid>
                <a:gridCol w="1049573">
                  <a:extLst>
                    <a:ext uri="{9D8B030D-6E8A-4147-A177-3AD203B41FA5}">
                      <a16:colId xmlns:a16="http://schemas.microsoft.com/office/drawing/2014/main" val="3286088688"/>
                    </a:ext>
                  </a:extLst>
                </a:gridCol>
                <a:gridCol w="1297391">
                  <a:extLst>
                    <a:ext uri="{9D8B030D-6E8A-4147-A177-3AD203B41FA5}">
                      <a16:colId xmlns:a16="http://schemas.microsoft.com/office/drawing/2014/main" val="3915119108"/>
                    </a:ext>
                  </a:extLst>
                </a:gridCol>
              </a:tblGrid>
              <a:tr h="370840">
                <a:tc>
                  <a:txBody>
                    <a:bodyPr/>
                    <a:lstStyle/>
                    <a:p>
                      <a:r>
                        <a:rPr lang="en-IN">
                          <a:solidFill>
                            <a:sysClr val="windowText" lastClr="000000"/>
                          </a:solidFill>
                        </a:rPr>
                        <a:t>0.7566449</a:t>
                      </a:r>
                    </a:p>
                  </a:txBody>
                  <a:tcPr/>
                </a:tc>
                <a:tc>
                  <a:txBody>
                    <a:bodyPr/>
                    <a:lstStyle/>
                    <a:p>
                      <a:r>
                        <a:rPr lang="en-IN">
                          <a:solidFill>
                            <a:sysClr val="windowText" lastClr="000000"/>
                          </a:solidFill>
                        </a:rPr>
                        <a:t>0.002294343 </a:t>
                      </a:r>
                    </a:p>
                  </a:txBody>
                  <a:tcPr/>
                </a:tc>
                <a:extLst>
                  <a:ext uri="{0D108BD9-81ED-4DB2-BD59-A6C34878D82A}">
                    <a16:rowId xmlns:a16="http://schemas.microsoft.com/office/drawing/2014/main" val="2335075425"/>
                  </a:ext>
                </a:extLst>
              </a:tr>
              <a:tr h="370840">
                <a:tc>
                  <a:txBody>
                    <a:bodyPr/>
                    <a:lstStyle/>
                    <a:p>
                      <a:r>
                        <a:rPr lang="en-IN">
                          <a:solidFill>
                            <a:sysClr val="windowText" lastClr="000000"/>
                          </a:solidFill>
                        </a:rPr>
                        <a:t>0.2393186 </a:t>
                      </a:r>
                    </a:p>
                  </a:txBody>
                  <a:tcPr/>
                </a:tc>
                <a:tc>
                  <a:txBody>
                    <a:bodyPr/>
                    <a:lstStyle/>
                    <a:p>
                      <a:r>
                        <a:rPr lang="en-IN">
                          <a:solidFill>
                            <a:sysClr val="windowText" lastClr="000000"/>
                          </a:solidFill>
                        </a:rPr>
                        <a:t>0.905411394</a:t>
                      </a:r>
                    </a:p>
                  </a:txBody>
                  <a:tcPr/>
                </a:tc>
                <a:extLst>
                  <a:ext uri="{0D108BD9-81ED-4DB2-BD59-A6C34878D82A}">
                    <a16:rowId xmlns:a16="http://schemas.microsoft.com/office/drawing/2014/main" val="3789288113"/>
                  </a:ext>
                </a:extLst>
              </a:tr>
              <a:tr h="370840">
                <a:tc>
                  <a:txBody>
                    <a:bodyPr/>
                    <a:lstStyle/>
                    <a:p>
                      <a:r>
                        <a:rPr lang="en-IN">
                          <a:solidFill>
                            <a:sysClr val="windowText" lastClr="000000"/>
                          </a:solidFill>
                        </a:rPr>
                        <a:t>0.4626645</a:t>
                      </a:r>
                    </a:p>
                  </a:txBody>
                  <a:tcPr/>
                </a:tc>
                <a:tc>
                  <a:txBody>
                    <a:bodyPr/>
                    <a:lstStyle/>
                    <a:p>
                      <a:r>
                        <a:rPr lang="en-IN">
                          <a:solidFill>
                            <a:sysClr val="windowText" lastClr="000000"/>
                          </a:solidFill>
                        </a:rPr>
                        <a:t>0.115718070</a:t>
                      </a:r>
                    </a:p>
                  </a:txBody>
                  <a:tcPr/>
                </a:tc>
                <a:extLst>
                  <a:ext uri="{0D108BD9-81ED-4DB2-BD59-A6C34878D82A}">
                    <a16:rowId xmlns:a16="http://schemas.microsoft.com/office/drawing/2014/main" val="2193262146"/>
                  </a:ext>
                </a:extLst>
              </a:tr>
              <a:tr h="370840">
                <a:tc>
                  <a:txBody>
                    <a:bodyPr/>
                    <a:lstStyle/>
                    <a:p>
                      <a:r>
                        <a:rPr lang="en-IN">
                          <a:solidFill>
                            <a:sysClr val="windowText" lastClr="000000"/>
                          </a:solidFill>
                        </a:rPr>
                        <a:t>0.3951665 </a:t>
                      </a:r>
                    </a:p>
                  </a:txBody>
                  <a:tcPr/>
                </a:tc>
                <a:tc>
                  <a:txBody>
                    <a:bodyPr/>
                    <a:lstStyle/>
                    <a:p>
                      <a:r>
                        <a:rPr lang="en-IN">
                          <a:solidFill>
                            <a:sysClr val="windowText" lastClr="000000"/>
                          </a:solidFill>
                        </a:rPr>
                        <a:t>0.408453513</a:t>
                      </a:r>
                    </a:p>
                  </a:txBody>
                  <a:tcPr/>
                </a:tc>
                <a:extLst>
                  <a:ext uri="{0D108BD9-81ED-4DB2-BD59-A6C34878D82A}">
                    <a16:rowId xmlns:a16="http://schemas.microsoft.com/office/drawing/2014/main" val="1820694978"/>
                  </a:ext>
                </a:extLst>
              </a:tr>
            </a:tbl>
          </a:graphicData>
        </a:graphic>
      </p:graphicFrame>
      <p:sp>
        <p:nvSpPr>
          <p:cNvPr id="5" name="Left Bracket 4">
            <a:extLst>
              <a:ext uri="{FF2B5EF4-FFF2-40B4-BE49-F238E27FC236}">
                <a16:creationId xmlns:a16="http://schemas.microsoft.com/office/drawing/2014/main" id="{E4D7C840-474C-4AD7-A8C5-FF45042F77A6}"/>
              </a:ext>
            </a:extLst>
          </p:cNvPr>
          <p:cNvSpPr/>
          <p:nvPr/>
        </p:nvSpPr>
        <p:spPr>
          <a:xfrm>
            <a:off x="1325524" y="2124425"/>
            <a:ext cx="45719" cy="1391408"/>
          </a:xfrm>
          <a:prstGeom prst="leftBracket">
            <a:avLst/>
          </a:prstGeom>
          <a:solidFill>
            <a:schemeClr val="bg1"/>
          </a:solidFill>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p>
        </p:txBody>
      </p:sp>
      <p:sp>
        <p:nvSpPr>
          <p:cNvPr id="6" name="Right Bracket 5">
            <a:extLst>
              <a:ext uri="{FF2B5EF4-FFF2-40B4-BE49-F238E27FC236}">
                <a16:creationId xmlns:a16="http://schemas.microsoft.com/office/drawing/2014/main" id="{D3EDC32E-977E-4431-87C7-51CFFE1BB4F4}"/>
              </a:ext>
            </a:extLst>
          </p:cNvPr>
          <p:cNvSpPr/>
          <p:nvPr/>
        </p:nvSpPr>
        <p:spPr>
          <a:xfrm>
            <a:off x="3702682" y="2124425"/>
            <a:ext cx="61244" cy="1391408"/>
          </a:xfrm>
          <a:prstGeom prst="rightBracke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4285F4"/>
                </a:solidFill>
                <a:latin typeface="Arial" pitchFamily="34" charset="0"/>
                <a:ea typeface="Arial" pitchFamily="34" charset="0"/>
                <a:cs typeface="Arial" pitchFamily="34" charset="0"/>
              </a:defRPr>
            </a:lvl9pP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3EA73D-0245-41A5-86F3-BC1EF9639F04}"/>
                  </a:ext>
                </a:extLst>
              </p:cNvPr>
              <p:cNvSpPr txBox="1"/>
              <p:nvPr/>
            </p:nvSpPr>
            <p:spPr>
              <a:xfrm>
                <a:off x="98248" y="3877339"/>
                <a:ext cx="8974867"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r>
                  <a:rPr lang="en-US"/>
                  <a:t>We then calculate the Principal component scores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𝑇</m:t>
                        </m:r>
                      </m:sup>
                    </m:sSup>
                  </m:oMath>
                </a14:m>
                <a:r>
                  <a:rPr lang="en-IN"/>
                  <a:t>A</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7" name="TextBox 6">
                <a:extLst>
                  <a:ext uri="{FF2B5EF4-FFF2-40B4-BE49-F238E27FC236}">
                    <a16:creationId xmlns:a16="http://schemas.microsoft.com/office/drawing/2014/main" id="{943EA73D-0245-41A5-86F3-BC1EF9639F04}"/>
                  </a:ext>
                </a:extLst>
              </p:cNvPr>
              <p:cNvSpPr txBox="1">
                <a:spLocks noRot="1" noChangeAspect="1" noMove="1" noResize="1" noEditPoints="1" noAdjustHandles="1" noChangeArrowheads="1" noChangeShapeType="1" noTextEdit="1"/>
              </p:cNvSpPr>
              <p:nvPr/>
            </p:nvSpPr>
            <p:spPr>
              <a:xfrm>
                <a:off x="98248" y="3877339"/>
                <a:ext cx="8974867" cy="307777"/>
              </a:xfrm>
              <a:prstGeom prst="rect">
                <a:avLst/>
              </a:prstGeom>
              <a:blipFill>
                <a:blip r:embed="rId2"/>
                <a:stretch>
                  <a:fillRect l="-204" t="-3922" r="0" b="-19608"/>
                </a:stretch>
              </a:blipFill>
            </p:spPr>
            <p:txBody>
              <a:bodyPr/>
              <a:lstStyle/>
              <a:p>
                <a:r>
                  <a:rPr lang="en-IN">
                    <a:noFill/>
                  </a:rPr>
                  <a:t> </a:t>
                </a:r>
              </a:p>
            </p:txBody>
          </p:sp>
        </mc:Fallback>
      </mc:AlternateContent>
    </p:spTree>
    <p:extLst>
      <p:ext uri="{BB962C8B-B14F-4D97-AF65-F5344CB8AC3E}">
        <p14:creationId xmlns:p14="http://schemas.microsoft.com/office/powerpoint/2010/main" val="14497817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D9EA-E7AE-4477-BFD4-C6B629EEA78C}"/>
              </a:ext>
            </a:extLst>
          </p:cNvPr>
          <p:cNvSpPr>
            <a:spLocks noGrp="1"/>
          </p:cNvSpPr>
          <p:nvPr>
            <p:ph type="title"/>
          </p:nvPr>
        </p:nvSpPr>
        <p:spPr/>
        <p:txBody>
          <a:bodyPr/>
          <a:lstStyle/>
          <a:p>
            <a:r>
              <a:rPr lang="en-US"/>
              <a:t>An example to illustrate Principal Component Analysis</a:t>
            </a:r>
            <a:endParaRPr lang="en-IN"/>
          </a:p>
        </p:txBody>
      </p:sp>
      <p:graphicFrame>
        <p:nvGraphicFramePr>
          <p:cNvPr id="4" name="Table 4">
            <a:extLst>
              <a:ext uri="{FF2B5EF4-FFF2-40B4-BE49-F238E27FC236}">
                <a16:creationId xmlns:a16="http://schemas.microsoft.com/office/drawing/2014/main" id="{9ACF3B69-2A62-4475-82C8-06BB6BCEBFBF}"/>
              </a:ext>
            </a:extLst>
          </p:cNvPr>
          <p:cNvGraphicFramePr>
            <a:graphicFrameLocks noGrp="1"/>
          </p:cNvGraphicFramePr>
          <p:nvPr>
            <p:extLst>
              <p:ext uri="{D42A27DB-BD31-4B8C-83A1-F6EECF244321}">
                <p14:modId xmlns:p14="http://schemas.microsoft.com/office/powerpoint/2010/main" val="346925924"/>
              </p:ext>
            </p:extLst>
          </p:nvPr>
        </p:nvGraphicFramePr>
        <p:xfrm>
          <a:off x="439478" y="1014671"/>
          <a:ext cx="8179983" cy="1534544"/>
        </p:xfrm>
        <a:graphic>
          <a:graphicData uri="http://schemas.openxmlformats.org/drawingml/2006/table">
            <a:tbl>
              <a:tblPr firstRow="1" bandRow="1">
                <a:tableStyleId>{5C22544A-7EE6-4342-B048-85BDC9FD1C3A}</a:tableStyleId>
              </a:tblPr>
              <a:tblGrid>
                <a:gridCol w="2726661">
                  <a:extLst>
                    <a:ext uri="{9D8B030D-6E8A-4147-A177-3AD203B41FA5}">
                      <a16:colId xmlns:a16="http://schemas.microsoft.com/office/drawing/2014/main" val="225744300"/>
                    </a:ext>
                  </a:extLst>
                </a:gridCol>
                <a:gridCol w="2726661">
                  <a:extLst>
                    <a:ext uri="{9D8B030D-6E8A-4147-A177-3AD203B41FA5}">
                      <a16:colId xmlns:a16="http://schemas.microsoft.com/office/drawing/2014/main" val="3668493915"/>
                    </a:ext>
                  </a:extLst>
                </a:gridCol>
                <a:gridCol w="2726661">
                  <a:extLst>
                    <a:ext uri="{9D8B030D-6E8A-4147-A177-3AD203B41FA5}">
                      <a16:colId xmlns:a16="http://schemas.microsoft.com/office/drawing/2014/main" val="1510044732"/>
                    </a:ext>
                  </a:extLst>
                </a:gridCol>
              </a:tblGrid>
              <a:tr h="370840">
                <a:tc>
                  <a:txBody>
                    <a:bodyPr/>
                    <a:lstStyle/>
                    <a:p>
                      <a:r>
                        <a:rPr lang="en-US"/>
                        <a:t>Name\Principal Components</a:t>
                      </a:r>
                      <a:endParaRPr lang="en-IN"/>
                    </a:p>
                  </a:txBody>
                  <a:tcPr/>
                </a:tc>
                <a:tc>
                  <a:txBody>
                    <a:bodyPr/>
                    <a:lstStyle/>
                    <a:p>
                      <a:r>
                        <a:rPr lang="en-US"/>
                        <a:t>PC1</a:t>
                      </a:r>
                      <a:endParaRPr lang="en-IN"/>
                    </a:p>
                  </a:txBody>
                  <a:tcPr/>
                </a:tc>
                <a:tc>
                  <a:txBody>
                    <a:bodyPr/>
                    <a:lstStyle/>
                    <a:p>
                      <a:r>
                        <a:rPr lang="en-US"/>
                        <a:t>PC2</a:t>
                      </a:r>
                      <a:endParaRPr lang="en-IN"/>
                    </a:p>
                  </a:txBody>
                  <a:tcPr/>
                </a:tc>
                <a:extLst>
                  <a:ext uri="{0D108BD9-81ED-4DB2-BD59-A6C34878D82A}">
                    <a16:rowId xmlns:a16="http://schemas.microsoft.com/office/drawing/2014/main" val="3744051955"/>
                  </a:ext>
                </a:extLst>
              </a:tr>
              <a:tr h="422024">
                <a:tc>
                  <a:txBody>
                    <a:bodyPr/>
                    <a:lstStyle/>
                    <a:p>
                      <a:r>
                        <a:rPr lang="en-US"/>
                        <a:t>John </a:t>
                      </a:r>
                      <a:endParaRPr lang="en-IN"/>
                    </a:p>
                  </a:txBody>
                  <a:tcPr/>
                </a:tc>
                <a:tc>
                  <a:txBody>
                    <a:bodyPr/>
                    <a:lstStyle/>
                    <a:p>
                      <a:r>
                        <a:rPr lang="en-IN"/>
                        <a:t> -0.8264691</a:t>
                      </a:r>
                    </a:p>
                  </a:txBody>
                  <a:tcPr/>
                </a:tc>
                <a:tc>
                  <a:txBody>
                    <a:bodyPr/>
                    <a:lstStyle/>
                    <a:p>
                      <a:r>
                        <a:rPr lang="en-IN"/>
                        <a:t>0.7950700</a:t>
                      </a:r>
                    </a:p>
                  </a:txBody>
                  <a:tcPr/>
                </a:tc>
                <a:extLst>
                  <a:ext uri="{0D108BD9-81ED-4DB2-BD59-A6C34878D82A}">
                    <a16:rowId xmlns:a16="http://schemas.microsoft.com/office/drawing/2014/main" val="3908855931"/>
                  </a:ext>
                </a:extLst>
              </a:tr>
              <a:tr h="370840">
                <a:tc>
                  <a:txBody>
                    <a:bodyPr/>
                    <a:lstStyle/>
                    <a:p>
                      <a:r>
                        <a:rPr lang="en-US"/>
                        <a:t>Mike</a:t>
                      </a:r>
                      <a:endParaRPr lang="en-IN"/>
                    </a:p>
                  </a:txBody>
                  <a:tcPr/>
                </a:tc>
                <a:tc>
                  <a:txBody>
                    <a:bodyPr/>
                    <a:lstStyle/>
                    <a:p>
                      <a:r>
                        <a:rPr lang="en-IN"/>
                        <a:t> 0.1752371</a:t>
                      </a:r>
                    </a:p>
                  </a:txBody>
                  <a:tcPr/>
                </a:tc>
                <a:tc>
                  <a:txBody>
                    <a:bodyPr/>
                    <a:lstStyle/>
                    <a:p>
                      <a:r>
                        <a:rPr lang="en-IN"/>
                        <a:t>0.1815965</a:t>
                      </a:r>
                    </a:p>
                  </a:txBody>
                  <a:tcPr/>
                </a:tc>
                <a:extLst>
                  <a:ext uri="{0D108BD9-81ED-4DB2-BD59-A6C34878D82A}">
                    <a16:rowId xmlns:a16="http://schemas.microsoft.com/office/drawing/2014/main" val="1258695674"/>
                  </a:ext>
                </a:extLst>
              </a:tr>
              <a:tr h="370840">
                <a:tc>
                  <a:txBody>
                    <a:bodyPr/>
                    <a:lstStyle/>
                    <a:p>
                      <a:r>
                        <a:rPr lang="en-US"/>
                        <a:t>Kate</a:t>
                      </a:r>
                      <a:endParaRPr lang="en-IN"/>
                    </a:p>
                  </a:txBody>
                  <a:tcPr/>
                </a:tc>
                <a:tc>
                  <a:txBody>
                    <a:bodyPr/>
                    <a:lstStyle/>
                    <a:p>
                      <a:r>
                        <a:rPr lang="en-IN"/>
                        <a:t>0.6512320</a:t>
                      </a:r>
                    </a:p>
                  </a:txBody>
                  <a:tcPr/>
                </a:tc>
                <a:tc>
                  <a:txBody>
                    <a:bodyPr/>
                    <a:lstStyle/>
                    <a:p>
                      <a:r>
                        <a:rPr lang="en-IN"/>
                        <a:t>-0.9766665</a:t>
                      </a:r>
                    </a:p>
                  </a:txBody>
                  <a:tcPr/>
                </a:tc>
                <a:extLst>
                  <a:ext uri="{0D108BD9-81ED-4DB2-BD59-A6C34878D82A}">
                    <a16:rowId xmlns:a16="http://schemas.microsoft.com/office/drawing/2014/main" val="293825857"/>
                  </a:ext>
                </a:extLst>
              </a:tr>
            </a:tbl>
          </a:graphicData>
        </a:graphic>
      </p:graphicFrame>
      <p:sp>
        <p:nvSpPr>
          <p:cNvPr id="5" name="TextBox 4">
            <a:extLst>
              <a:ext uri="{FF2B5EF4-FFF2-40B4-BE49-F238E27FC236}">
                <a16:creationId xmlns:a16="http://schemas.microsoft.com/office/drawing/2014/main" id="{FF797BEE-58A5-4796-B8C7-CA1E99282458}"/>
              </a:ext>
            </a:extLst>
          </p:cNvPr>
          <p:cNvSpPr txBox="1"/>
          <p:nvPr/>
        </p:nvSpPr>
        <p:spPr>
          <a:xfrm>
            <a:off x="333153" y="2792819"/>
            <a:ext cx="8527312"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So we have reduced the number of variables without losing much information</a:t>
            </a:r>
            <a:endParaRPr lang="en-IN"/>
          </a:p>
        </p:txBody>
      </p:sp>
    </p:spTree>
    <p:extLst>
      <p:ext uri="{BB962C8B-B14F-4D97-AF65-F5344CB8AC3E}">
        <p14:creationId xmlns:p14="http://schemas.microsoft.com/office/powerpoint/2010/main" val="15079090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A373-8B9C-4E89-9D4E-A8C516FDB234}"/>
              </a:ext>
            </a:extLst>
          </p:cNvPr>
          <p:cNvSpPr>
            <a:spLocks noGrp="1"/>
          </p:cNvSpPr>
          <p:nvPr>
            <p:ph type="title"/>
          </p:nvPr>
        </p:nvSpPr>
        <p:spPr/>
        <p:txBody>
          <a:bodyPr/>
          <a:lstStyle/>
          <a:p>
            <a:r>
              <a:rPr lang="en-US"/>
              <a:t>Using PCA for calculating the WASH scores</a:t>
            </a:r>
            <a:endParaRPr lang="en-IN"/>
          </a:p>
        </p:txBody>
      </p:sp>
      <p:sp>
        <p:nvSpPr>
          <p:cNvPr id="3" name="TextBox 2">
            <a:extLst>
              <a:ext uri="{FF2B5EF4-FFF2-40B4-BE49-F238E27FC236}">
                <a16:creationId xmlns:a16="http://schemas.microsoft.com/office/drawing/2014/main" id="{12C08080-3D2B-4C7E-9A85-769EAC04A4B9}"/>
              </a:ext>
            </a:extLst>
          </p:cNvPr>
          <p:cNvSpPr txBox="1"/>
          <p:nvPr/>
        </p:nvSpPr>
        <p:spPr>
          <a:xfrm>
            <a:off x="158700" y="1605394"/>
            <a:ext cx="8826600" cy="2246769"/>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285750" indent="-285750">
              <a:buFont typeface="Arial" pitchFamily="34" charset="0"/>
              <a:buChar char="•"/>
            </a:pPr>
            <a:r>
              <a:rPr lang="en-US"/>
              <a:t>We repeat the process described in the example for the outcome variables for WASH availability and WASH accessibility and take the First Principal component as the score for performance for both the years.</a:t>
            </a:r>
          </a:p>
          <a:p>
            <a:pPr marL="285750" indent="-285750">
              <a:buFont typeface="Arial" pitchFamily="34" charset="0"/>
              <a:buChar char="•"/>
            </a:pPr>
            <a:endParaRPr lang="en-US"/>
          </a:p>
          <a:p>
            <a:pPr marL="285750" indent="-285750">
              <a:buFont typeface="Arial" pitchFamily="34" charset="0"/>
              <a:buChar char="•"/>
            </a:pPr>
            <a:r>
              <a:rPr lang="en-US"/>
              <a:t>The overall WASH score is the average of the WASH availability and WASH accessibility scores.</a:t>
            </a:r>
          </a:p>
          <a:p>
            <a:pPr marL="285750" indent="-285750">
              <a:buFont typeface="Arial" pitchFamily="34" charset="0"/>
              <a:buChar char="•"/>
            </a:pPr>
            <a:endParaRPr lang="en-US"/>
          </a:p>
          <a:p>
            <a:endParaRPr lang="en-US"/>
          </a:p>
          <a:p>
            <a:pPr marL="285750" indent="-285750">
              <a:buFont typeface="Arial" pitchFamily="34" charset="0"/>
              <a:buChar char="•"/>
            </a:pPr>
            <a:endParaRPr lang="en-US"/>
          </a:p>
          <a:p>
            <a:endParaRPr lang="en-US"/>
          </a:p>
          <a:p>
            <a:endParaRPr lang="en-US"/>
          </a:p>
        </p:txBody>
      </p:sp>
    </p:spTree>
    <p:extLst>
      <p:ext uri="{BB962C8B-B14F-4D97-AF65-F5344CB8AC3E}">
        <p14:creationId xmlns:p14="http://schemas.microsoft.com/office/powerpoint/2010/main" val="19595504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4300" u="sng">
                <a:solidFill>
                  <a:srgbClr val="434343"/>
                </a:solidFill>
                <a:highlight>
                  <a:srgbClr val="4A86E8"/>
                </a:highlight>
                <a:latin typeface="Lobster"/>
                <a:ea typeface="Lobster"/>
                <a:cs typeface="Lobster"/>
                <a:sym typeface="Lobster"/>
              </a:rPr>
              <a:t>Content :</a:t>
            </a:r>
            <a:r>
              <a:rPr lang="en" sz="3100" u="sng">
                <a:solidFill>
                  <a:srgbClr val="434343"/>
                </a:solidFill>
                <a:highlight>
                  <a:srgbClr val="4A86E8"/>
                </a:highlight>
                <a:latin typeface="Lobster"/>
                <a:ea typeface="Lobster"/>
                <a:cs typeface="Lobster"/>
                <a:sym typeface="Lobster"/>
              </a:rPr>
              <a:t> </a:t>
            </a:r>
            <a:r>
              <a:rPr lang="en" sz="3100" u="sng">
                <a:latin typeface="Lobster"/>
                <a:ea typeface="Lobster"/>
                <a:cs typeface="Lobster"/>
                <a:sym typeface="Lobster"/>
              </a:rPr>
              <a:t> </a:t>
            </a:r>
            <a:endParaRPr sz="3100" u="sng">
              <a:highlight>
                <a:srgbClr val="000000"/>
              </a:highlight>
              <a:latin typeface="Lobster"/>
              <a:ea typeface="Lobster"/>
              <a:cs typeface="Lobster"/>
              <a:sym typeface="Lobster"/>
            </a:endParaRPr>
          </a:p>
        </p:txBody>
      </p:sp>
      <p:sp>
        <p:nvSpPr>
          <p:cNvPr id="75" name="Google Shape;75;p14"/>
          <p:cNvSpPr txBox="1">
            <a:spLocks noGrp="1"/>
          </p:cNvSpPr>
          <p:nvPr>
            <p:ph type="body" idx="4294967295"/>
          </p:nvPr>
        </p:nvSpPr>
        <p:spPr>
          <a:xfrm>
            <a:off x="169575" y="693825"/>
            <a:ext cx="8524500" cy="3935400"/>
          </a:xfrm>
          <a:prstGeom prst="rect">
            <a:avLst/>
          </a:prstGeom>
        </p:spPr>
        <p:txBody>
          <a:bodyPr spcFirstLastPara="1" wrap="square" lIns="91425" tIns="91425" rIns="91425" bIns="91425" anchor="t" anchorCtr="0">
            <a:noAutofit/>
          </a:bodyPr>
          <a:lstStyle/>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Introduction</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Data Source</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Sample </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 Background variables</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 Outcome variables</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PCA – Principal Component Analysis</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Inequalities and logistic Regression</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Inference</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Dependence on outcome variables</a:t>
            </a:r>
            <a:endParaRPr sz="1700" dirty="0">
              <a:latin typeface="Algerian"/>
              <a:ea typeface="Algerian"/>
              <a:cs typeface="Algerian"/>
              <a:sym typeface="Algerian"/>
            </a:endParaRPr>
          </a:p>
          <a:p>
            <a:pPr marL="457200" lvl="0" indent="-336550" algn="l" rtl="0">
              <a:spcBef>
                <a:spcPct val="0"/>
              </a:spcBef>
              <a:spcAft>
                <a:spcPct val="0"/>
              </a:spcAft>
              <a:buSzPts val="1700"/>
              <a:buFont typeface="Algerian"/>
              <a:buAutoNum type="arabicPeriod"/>
            </a:pPr>
            <a:r>
              <a:rPr lang="en" sz="1700" dirty="0">
                <a:latin typeface="Algerian"/>
                <a:ea typeface="Algerian"/>
                <a:cs typeface="Algerian"/>
                <a:sym typeface="Algerian"/>
              </a:rPr>
              <a:t>Conclusion</a:t>
            </a:r>
            <a:endParaRPr sz="1700" dirty="0">
              <a:latin typeface="Algerian"/>
              <a:ea typeface="Algerian"/>
              <a:cs typeface="Algerian"/>
              <a:sym typeface="Algerian"/>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8EF8-55F8-4F55-B22F-98A7E2CD3803}"/>
              </a:ext>
            </a:extLst>
          </p:cNvPr>
          <p:cNvSpPr>
            <a:spLocks noGrp="1"/>
          </p:cNvSpPr>
          <p:nvPr>
            <p:ph type="title"/>
          </p:nvPr>
        </p:nvSpPr>
        <p:spPr/>
        <p:txBody>
          <a:bodyPr/>
          <a:lstStyle/>
          <a:p>
            <a:r>
              <a:rPr lang="en-US"/>
              <a:t>Eigenvalues for WASH scores</a:t>
            </a:r>
            <a:endParaRPr lang="en-IN"/>
          </a:p>
        </p:txBody>
      </p:sp>
      <p:pic>
        <p:nvPicPr>
          <p:cNvPr id="4" name="Picture 3">
            <a:extLst>
              <a:ext uri="{FF2B5EF4-FFF2-40B4-BE49-F238E27FC236}">
                <a16:creationId xmlns:a16="http://schemas.microsoft.com/office/drawing/2014/main" id="{93E3CFA7-1912-43B8-8719-421879DB6CE7}"/>
              </a:ext>
            </a:extLst>
          </p:cNvPr>
          <p:cNvPicPr>
            <a:picLocks noChangeAspect="1"/>
          </p:cNvPicPr>
          <p:nvPr/>
        </p:nvPicPr>
        <p:blipFill>
          <a:blip r:embed="rId2"/>
          <a:stretch>
            <a:fillRect/>
          </a:stretch>
        </p:blipFill>
        <p:spPr>
          <a:xfrm>
            <a:off x="1580271" y="943629"/>
            <a:ext cx="4990649" cy="3256241"/>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89344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0EF2-B9B2-4BC2-8A93-D6538B263351}"/>
              </a:ext>
            </a:extLst>
          </p:cNvPr>
          <p:cNvSpPr>
            <a:spLocks noGrp="1"/>
          </p:cNvSpPr>
          <p:nvPr>
            <p:ph type="title"/>
          </p:nvPr>
        </p:nvSpPr>
        <p:spPr/>
        <p:txBody>
          <a:bodyPr/>
          <a:lstStyle/>
          <a:p>
            <a:r>
              <a:rPr lang="en-US" err="1"/>
              <a:t>Screeplots for Eigenvalues of WASH accessibiilty </a:t>
            </a:r>
            <a:endParaRPr lang="en-IN"/>
          </a:p>
        </p:txBody>
      </p:sp>
      <p:pic>
        <p:nvPicPr>
          <p:cNvPr id="4" name="Picture 3">
            <a:extLst>
              <a:ext uri="{FF2B5EF4-FFF2-40B4-BE49-F238E27FC236}">
                <a16:creationId xmlns:a16="http://schemas.microsoft.com/office/drawing/2014/main" id="{09C2C440-F4FB-4006-B857-C7CFF19D8B7F}"/>
              </a:ext>
            </a:extLst>
          </p:cNvPr>
          <p:cNvPicPr>
            <a:picLocks noChangeAspect="1"/>
          </p:cNvPicPr>
          <p:nvPr/>
        </p:nvPicPr>
        <p:blipFill>
          <a:blip r:embed="rId2"/>
          <a:stretch>
            <a:fillRect/>
          </a:stretch>
        </p:blipFill>
        <p:spPr>
          <a:xfrm>
            <a:off x="242333" y="939209"/>
            <a:ext cx="4109927" cy="3265081"/>
          </a:xfrm>
          <a:prstGeom prst="rect">
            <a:avLst/>
          </a:prstGeom>
        </p:spPr>
      </p:pic>
      <p:pic>
        <p:nvPicPr>
          <p:cNvPr id="6" name="Picture 5">
            <a:extLst>
              <a:ext uri="{FF2B5EF4-FFF2-40B4-BE49-F238E27FC236}">
                <a16:creationId xmlns:a16="http://schemas.microsoft.com/office/drawing/2014/main" id="{66F4878A-DC63-4142-B2B3-281FF1BBBFBD}"/>
              </a:ext>
            </a:extLst>
          </p:cNvPr>
          <p:cNvPicPr>
            <a:picLocks noChangeAspect="1"/>
          </p:cNvPicPr>
          <p:nvPr/>
        </p:nvPicPr>
        <p:blipFill>
          <a:blip r:embed="rId3"/>
          <a:stretch>
            <a:fillRect/>
          </a:stretch>
        </p:blipFill>
        <p:spPr>
          <a:xfrm>
            <a:off x="4791741" y="939209"/>
            <a:ext cx="3861831" cy="3265081"/>
          </a:xfrm>
          <a:prstGeom prst="rect">
            <a:avLst/>
          </a:prstGeom>
        </p:spPr>
      </p:pic>
    </p:spTree>
    <p:extLst>
      <p:ext uri="{BB962C8B-B14F-4D97-AF65-F5344CB8AC3E}">
        <p14:creationId xmlns:p14="http://schemas.microsoft.com/office/powerpoint/2010/main" val="25811202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4FAC-94A2-463A-9C4D-EC9F021E2098}"/>
              </a:ext>
            </a:extLst>
          </p:cNvPr>
          <p:cNvSpPr>
            <a:spLocks noGrp="1"/>
          </p:cNvSpPr>
          <p:nvPr>
            <p:ph type="title"/>
          </p:nvPr>
        </p:nvSpPr>
        <p:spPr/>
        <p:txBody>
          <a:bodyPr/>
          <a:lstStyle/>
          <a:p>
            <a:r>
              <a:rPr lang="en-US" err="1"/>
              <a:t>Screeplots for Eigenvalues of WASH availabilty </a:t>
            </a:r>
            <a:endParaRPr lang="en-IN"/>
          </a:p>
        </p:txBody>
      </p:sp>
      <p:pic>
        <p:nvPicPr>
          <p:cNvPr id="4" name="Picture 3">
            <a:extLst>
              <a:ext uri="{FF2B5EF4-FFF2-40B4-BE49-F238E27FC236}">
                <a16:creationId xmlns:a16="http://schemas.microsoft.com/office/drawing/2014/main" id="{55DD05DB-CA13-437A-A21A-E521202C00B9}"/>
              </a:ext>
            </a:extLst>
          </p:cNvPr>
          <p:cNvPicPr>
            <a:picLocks noChangeAspect="1"/>
          </p:cNvPicPr>
          <p:nvPr/>
        </p:nvPicPr>
        <p:blipFill>
          <a:blip r:embed="rId2"/>
          <a:stretch>
            <a:fillRect/>
          </a:stretch>
        </p:blipFill>
        <p:spPr>
          <a:xfrm>
            <a:off x="219740" y="999460"/>
            <a:ext cx="4260111" cy="3296093"/>
          </a:xfrm>
          <a:prstGeom prst="rect">
            <a:avLst/>
          </a:prstGeom>
        </p:spPr>
      </p:pic>
      <p:pic>
        <p:nvPicPr>
          <p:cNvPr id="6" name="Picture 5">
            <a:extLst>
              <a:ext uri="{FF2B5EF4-FFF2-40B4-BE49-F238E27FC236}">
                <a16:creationId xmlns:a16="http://schemas.microsoft.com/office/drawing/2014/main" id="{911CB1A7-87AF-4606-8863-593C483F2E3F}"/>
              </a:ext>
            </a:extLst>
          </p:cNvPr>
          <p:cNvPicPr>
            <a:picLocks noChangeAspect="1"/>
          </p:cNvPicPr>
          <p:nvPr/>
        </p:nvPicPr>
        <p:blipFill>
          <a:blip r:embed="rId3"/>
          <a:stretch>
            <a:fillRect/>
          </a:stretch>
        </p:blipFill>
        <p:spPr>
          <a:xfrm>
            <a:off x="4664150" y="999461"/>
            <a:ext cx="4260109" cy="3296092"/>
          </a:xfrm>
          <a:prstGeom prst="rect">
            <a:avLst/>
          </a:prstGeom>
        </p:spPr>
      </p:pic>
    </p:spTree>
    <p:extLst>
      <p:ext uri="{BB962C8B-B14F-4D97-AF65-F5344CB8AC3E}">
        <p14:creationId xmlns:p14="http://schemas.microsoft.com/office/powerpoint/2010/main" val="8110443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09F3-6A2E-4954-AE38-917A7F7B82B9}"/>
              </a:ext>
            </a:extLst>
          </p:cNvPr>
          <p:cNvSpPr>
            <a:spLocks noGrp="1"/>
          </p:cNvSpPr>
          <p:nvPr>
            <p:ph type="title"/>
          </p:nvPr>
        </p:nvSpPr>
        <p:spPr/>
        <p:txBody>
          <a:bodyPr/>
          <a:lstStyle/>
          <a:p>
            <a:r>
              <a:rPr lang="en-US"/>
              <a:t>Binary Logistic Regression </a:t>
            </a:r>
            <a:endParaRPr lang="en-IN"/>
          </a:p>
        </p:txBody>
      </p:sp>
      <p:sp>
        <p:nvSpPr>
          <p:cNvPr id="3" name="TextBox 2">
            <a:extLst>
              <a:ext uri="{FF2B5EF4-FFF2-40B4-BE49-F238E27FC236}">
                <a16:creationId xmlns:a16="http://schemas.microsoft.com/office/drawing/2014/main" id="{4AE253A4-B37F-42DB-9AFE-72B1C69D301A}"/>
              </a:ext>
            </a:extLst>
          </p:cNvPr>
          <p:cNvSpPr txBox="1"/>
          <p:nvPr/>
        </p:nvSpPr>
        <p:spPr>
          <a:xfrm>
            <a:off x="73934" y="1112874"/>
            <a:ext cx="8996131" cy="2462213"/>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285750" indent="-285750">
              <a:buFont typeface="Arial" pitchFamily="34" charset="0"/>
              <a:buChar char="•"/>
            </a:pPr>
            <a:r>
              <a:rPr lang="en-IN" b="0" i="0">
                <a:solidFill>
                  <a:schemeClr val="bg2"/>
                </a:solidFill>
                <a:effectLst/>
                <a:latin typeface="Arial" pitchFamily="34" charset="0"/>
              </a:rPr>
              <a:t>Binomial or binary logistic regression deals with situations in which the observed outcome for dependent</a:t>
            </a:r>
            <a:r>
              <a:rPr lang="en-IN">
                <a:solidFill>
                  <a:schemeClr val="bg2"/>
                </a:solidFill>
                <a:latin typeface="Arial" pitchFamily="34" charset="0"/>
              </a:rPr>
              <a:t> variable</a:t>
            </a:r>
            <a:r>
              <a:rPr lang="en-IN" b="0" i="0">
                <a:solidFill>
                  <a:schemeClr val="bg2"/>
                </a:solidFill>
                <a:effectLst/>
                <a:latin typeface="Arial" pitchFamily="34" charset="0"/>
              </a:rPr>
              <a:t> can have only two possible types, "0" and "1" (which may represent, for example, "pass" vs. "fail" or "win" vs. "loss").</a:t>
            </a:r>
          </a:p>
          <a:p>
            <a:pPr marL="285750" indent="-285750">
              <a:buFont typeface="Arial" pitchFamily="34" charset="0"/>
              <a:buChar char="•"/>
            </a:pPr>
            <a:endParaRPr lang="en-IN">
              <a:solidFill>
                <a:schemeClr val="bg2"/>
              </a:solidFill>
              <a:latin typeface="Arial" pitchFamily="34" charset="0"/>
            </a:endParaRPr>
          </a:p>
          <a:p>
            <a:pPr marL="285750" indent="-285750">
              <a:buFont typeface="Arial" pitchFamily="34" charset="0"/>
              <a:buChar char="•"/>
            </a:pPr>
            <a:r>
              <a:rPr lang="en-IN">
                <a:solidFill>
                  <a:schemeClr val="bg2"/>
                </a:solidFill>
              </a:rPr>
              <a:t>Binary Logistic is used to estimate the probabilities of dependent variable being 0 or 1 based on the values of the independent variable.</a:t>
            </a:r>
          </a:p>
          <a:p>
            <a:pPr marL="285750" indent="-285750">
              <a:buFont typeface="Arial" pitchFamily="34" charset="0"/>
              <a:buChar char="•"/>
            </a:pPr>
            <a:endParaRPr lang="en-IN">
              <a:solidFill>
                <a:schemeClr val="bg2"/>
              </a:solidFill>
            </a:endParaRPr>
          </a:p>
          <a:p>
            <a:pPr marL="285750" indent="-285750">
              <a:buFont typeface="Arial" pitchFamily="34" charset="0"/>
              <a:buChar char="•"/>
            </a:pPr>
            <a:r>
              <a:rPr lang="en-IN">
                <a:solidFill>
                  <a:schemeClr val="bg2"/>
                </a:solidFill>
              </a:rPr>
              <a:t>An example where it can be used will be </a:t>
            </a:r>
            <a:r>
              <a:rPr lang="en-IN" b="1" i="0">
                <a:solidFill>
                  <a:srgbClr val="000000"/>
                </a:solidFill>
                <a:effectLst/>
                <a:latin typeface="Arial" pitchFamily="34" charset="0"/>
              </a:rPr>
              <a:t>Probability of passing an exam versus hours of study</a:t>
            </a:r>
          </a:p>
          <a:p>
            <a:pPr marL="285750" indent="-285750">
              <a:buFont typeface="Arial" pitchFamily="34" charset="0"/>
              <a:buChar char="•"/>
            </a:pPr>
            <a:endParaRPr lang="en-IN" b="1">
              <a:latin typeface="Arial" pitchFamily="34" charset="0"/>
            </a:endParaRPr>
          </a:p>
          <a:p>
            <a:pPr marL="285750" indent="-285750">
              <a:buFont typeface="Arial" pitchFamily="34" charset="0"/>
              <a:buChar char="•"/>
            </a:pPr>
            <a:endParaRPr lang="en-IN" b="1" i="0">
              <a:solidFill>
                <a:srgbClr val="000000"/>
              </a:solidFill>
              <a:effectLst/>
              <a:latin typeface="Arial" pitchFamily="34" charset="0"/>
            </a:endParaRPr>
          </a:p>
          <a:p>
            <a:pPr marL="285750" indent="-285750">
              <a:buFont typeface="Arial" pitchFamily="34" charset="0"/>
              <a:buChar char="•"/>
            </a:pPr>
            <a:endParaRPr lang="en-IN">
              <a:solidFill>
                <a:schemeClr val="bg2"/>
              </a:solidFill>
            </a:endParaRPr>
          </a:p>
        </p:txBody>
      </p:sp>
      <p:graphicFrame>
        <p:nvGraphicFramePr>
          <p:cNvPr id="5" name="Table 5">
            <a:extLst>
              <a:ext uri="{FF2B5EF4-FFF2-40B4-BE49-F238E27FC236}">
                <a16:creationId xmlns:a16="http://schemas.microsoft.com/office/drawing/2014/main" id="{36039360-B38F-4C09-A53D-883895F50AEB}"/>
              </a:ext>
            </a:extLst>
          </p:cNvPr>
          <p:cNvGraphicFramePr>
            <a:graphicFrameLocks noGrp="1"/>
          </p:cNvGraphicFramePr>
          <p:nvPr>
            <p:extLst>
              <p:ext uri="{D42A27DB-BD31-4B8C-83A1-F6EECF244321}">
                <p14:modId xmlns:p14="http://schemas.microsoft.com/office/powerpoint/2010/main" val="4058601030"/>
              </p:ext>
            </p:extLst>
          </p:nvPr>
        </p:nvGraphicFramePr>
        <p:xfrm>
          <a:off x="765543" y="3442890"/>
          <a:ext cx="6096000" cy="74168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4181534650"/>
                    </a:ext>
                  </a:extLst>
                </a:gridCol>
                <a:gridCol w="762000">
                  <a:extLst>
                    <a:ext uri="{9D8B030D-6E8A-4147-A177-3AD203B41FA5}">
                      <a16:colId xmlns:a16="http://schemas.microsoft.com/office/drawing/2014/main" val="525382892"/>
                    </a:ext>
                  </a:extLst>
                </a:gridCol>
                <a:gridCol w="762000">
                  <a:extLst>
                    <a:ext uri="{9D8B030D-6E8A-4147-A177-3AD203B41FA5}">
                      <a16:colId xmlns:a16="http://schemas.microsoft.com/office/drawing/2014/main" val="3572558261"/>
                    </a:ext>
                  </a:extLst>
                </a:gridCol>
                <a:gridCol w="762000">
                  <a:extLst>
                    <a:ext uri="{9D8B030D-6E8A-4147-A177-3AD203B41FA5}">
                      <a16:colId xmlns:a16="http://schemas.microsoft.com/office/drawing/2014/main" val="393747036"/>
                    </a:ext>
                  </a:extLst>
                </a:gridCol>
                <a:gridCol w="762000">
                  <a:extLst>
                    <a:ext uri="{9D8B030D-6E8A-4147-A177-3AD203B41FA5}">
                      <a16:colId xmlns:a16="http://schemas.microsoft.com/office/drawing/2014/main" val="2070413790"/>
                    </a:ext>
                  </a:extLst>
                </a:gridCol>
                <a:gridCol w="762000">
                  <a:extLst>
                    <a:ext uri="{9D8B030D-6E8A-4147-A177-3AD203B41FA5}">
                      <a16:colId xmlns:a16="http://schemas.microsoft.com/office/drawing/2014/main" val="3779646177"/>
                    </a:ext>
                  </a:extLst>
                </a:gridCol>
                <a:gridCol w="762000">
                  <a:extLst>
                    <a:ext uri="{9D8B030D-6E8A-4147-A177-3AD203B41FA5}">
                      <a16:colId xmlns:a16="http://schemas.microsoft.com/office/drawing/2014/main" val="2442748781"/>
                    </a:ext>
                  </a:extLst>
                </a:gridCol>
                <a:gridCol w="762000">
                  <a:extLst>
                    <a:ext uri="{9D8B030D-6E8A-4147-A177-3AD203B41FA5}">
                      <a16:colId xmlns:a16="http://schemas.microsoft.com/office/drawing/2014/main" val="1033990166"/>
                    </a:ext>
                  </a:extLst>
                </a:gridCol>
              </a:tblGrid>
              <a:tr h="370840">
                <a:tc>
                  <a:txBody>
                    <a:bodyPr/>
                    <a:lstStyle/>
                    <a:p>
                      <a:r>
                        <a:rPr lang="en-US"/>
                        <a:t>Hours</a:t>
                      </a:r>
                      <a:endParaRPr lang="en-IN"/>
                    </a:p>
                  </a:txBody>
                  <a:tcPr/>
                </a:tc>
                <a:tc>
                  <a:txBody>
                    <a:bodyPr/>
                    <a:lstStyle/>
                    <a:p>
                      <a:r>
                        <a:rPr lang="en-US"/>
                        <a:t>0.5</a:t>
                      </a:r>
                      <a:endParaRPr lang="en-IN"/>
                    </a:p>
                  </a:txBody>
                  <a:tcPr/>
                </a:tc>
                <a:tc>
                  <a:txBody>
                    <a:bodyPr/>
                    <a:lstStyle/>
                    <a:p>
                      <a:r>
                        <a:rPr lang="en-US"/>
                        <a:t>0.75</a:t>
                      </a:r>
                      <a:endParaRPr lang="en-IN"/>
                    </a:p>
                  </a:txBody>
                  <a:tcPr/>
                </a:tc>
                <a:tc>
                  <a:txBody>
                    <a:bodyPr/>
                    <a:lstStyle/>
                    <a:p>
                      <a:r>
                        <a:rPr lang="en-US"/>
                        <a:t>1</a:t>
                      </a:r>
                      <a:endParaRPr lang="en-IN"/>
                    </a:p>
                  </a:txBody>
                  <a:tcPr/>
                </a:tc>
                <a:tc>
                  <a:txBody>
                    <a:bodyPr/>
                    <a:lstStyle/>
                    <a:p>
                      <a:r>
                        <a:rPr lang="en-US"/>
                        <a:t>4</a:t>
                      </a:r>
                      <a:endParaRPr lang="en-IN"/>
                    </a:p>
                  </a:txBody>
                  <a:tcPr/>
                </a:tc>
                <a:tc>
                  <a:txBody>
                    <a:bodyPr/>
                    <a:lstStyle/>
                    <a:p>
                      <a:r>
                        <a:rPr lang="en-US"/>
                        <a:t>2</a:t>
                      </a:r>
                      <a:endParaRPr lang="en-IN"/>
                    </a:p>
                  </a:txBody>
                  <a:tcPr/>
                </a:tc>
                <a:tc>
                  <a:txBody>
                    <a:bodyPr/>
                    <a:lstStyle/>
                    <a:p>
                      <a:r>
                        <a:rPr lang="en-US"/>
                        <a:t>2.5</a:t>
                      </a:r>
                      <a:endParaRPr lang="en-IN"/>
                    </a:p>
                  </a:txBody>
                  <a:tcPr/>
                </a:tc>
                <a:tc>
                  <a:txBody>
                    <a:bodyPr/>
                    <a:lstStyle/>
                    <a:p>
                      <a:r>
                        <a:rPr lang="en-US"/>
                        <a:t>1.75</a:t>
                      </a:r>
                      <a:endParaRPr lang="en-IN"/>
                    </a:p>
                  </a:txBody>
                  <a:tcPr/>
                </a:tc>
                <a:extLst>
                  <a:ext uri="{0D108BD9-81ED-4DB2-BD59-A6C34878D82A}">
                    <a16:rowId xmlns:a16="http://schemas.microsoft.com/office/drawing/2014/main" val="850358505"/>
                  </a:ext>
                </a:extLst>
              </a:tr>
              <a:tr h="370840">
                <a:tc>
                  <a:txBody>
                    <a:bodyPr/>
                    <a:lstStyle/>
                    <a:p>
                      <a:r>
                        <a:rPr lang="en-US"/>
                        <a:t>Pass</a:t>
                      </a:r>
                      <a:endParaRPr lang="en-IN"/>
                    </a:p>
                  </a:txBody>
                  <a:tcPr/>
                </a:tc>
                <a:tc>
                  <a:txBody>
                    <a:bodyPr/>
                    <a:lstStyle/>
                    <a:p>
                      <a:r>
                        <a:rPr lang="en-US"/>
                        <a:t>0</a:t>
                      </a:r>
                      <a:endParaRPr lang="en-IN"/>
                    </a:p>
                  </a:txBody>
                  <a:tcPr/>
                </a:tc>
                <a:tc>
                  <a:txBody>
                    <a:bodyPr/>
                    <a:lstStyle/>
                    <a:p>
                      <a:r>
                        <a:rPr lang="en-US"/>
                        <a:t>0</a:t>
                      </a:r>
                      <a:endParaRPr lang="en-IN"/>
                    </a:p>
                  </a:txBody>
                  <a:tcPr/>
                </a:tc>
                <a:tc>
                  <a:txBody>
                    <a:bodyPr/>
                    <a:lstStyle/>
                    <a:p>
                      <a:r>
                        <a:rPr lang="en-US"/>
                        <a:t>1</a:t>
                      </a:r>
                      <a:endParaRPr lang="en-IN"/>
                    </a:p>
                  </a:txBody>
                  <a:tcPr/>
                </a:tc>
                <a:tc>
                  <a:txBody>
                    <a:bodyPr/>
                    <a:lstStyle/>
                    <a:p>
                      <a:r>
                        <a:rPr lang="en-US"/>
                        <a:t>1</a:t>
                      </a:r>
                      <a:endParaRPr lang="en-IN"/>
                    </a:p>
                  </a:txBody>
                  <a:tcPr/>
                </a:tc>
                <a:tc>
                  <a:txBody>
                    <a:bodyPr/>
                    <a:lstStyle/>
                    <a:p>
                      <a:r>
                        <a:rPr lang="en-US"/>
                        <a:t>1</a:t>
                      </a:r>
                      <a:endParaRPr lang="en-IN"/>
                    </a:p>
                  </a:txBody>
                  <a:tcPr/>
                </a:tc>
                <a:tc>
                  <a:txBody>
                    <a:bodyPr/>
                    <a:lstStyle/>
                    <a:p>
                      <a:r>
                        <a:rPr lang="en-US"/>
                        <a:t>1</a:t>
                      </a:r>
                      <a:endParaRPr lang="en-IN"/>
                    </a:p>
                  </a:txBody>
                  <a:tcPr/>
                </a:tc>
                <a:tc>
                  <a:txBody>
                    <a:bodyPr/>
                    <a:lstStyle/>
                    <a:p>
                      <a:r>
                        <a:rPr lang="en-US"/>
                        <a:t>0</a:t>
                      </a:r>
                      <a:endParaRPr lang="en-IN"/>
                    </a:p>
                  </a:txBody>
                  <a:tcPr/>
                </a:tc>
                <a:extLst>
                  <a:ext uri="{0D108BD9-81ED-4DB2-BD59-A6C34878D82A}">
                    <a16:rowId xmlns:a16="http://schemas.microsoft.com/office/drawing/2014/main" val="2473030887"/>
                  </a:ext>
                </a:extLst>
              </a:tr>
            </a:tbl>
          </a:graphicData>
        </a:graphic>
      </p:graphicFrame>
    </p:spTree>
    <p:extLst>
      <p:ext uri="{BB962C8B-B14F-4D97-AF65-F5344CB8AC3E}">
        <p14:creationId xmlns:p14="http://schemas.microsoft.com/office/powerpoint/2010/main" val="238416389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711-D730-4360-8147-D0A6E08704F7}"/>
              </a:ext>
            </a:extLst>
          </p:cNvPr>
          <p:cNvSpPr>
            <a:spLocks noGrp="1"/>
          </p:cNvSpPr>
          <p:nvPr>
            <p:ph type="title"/>
          </p:nvPr>
        </p:nvSpPr>
        <p:spPr/>
        <p:txBody>
          <a:bodyPr/>
          <a:lstStyle/>
          <a:p>
            <a:r>
              <a:rPr lang="en-US"/>
              <a:t>Theory of Binary Logistic Regression</a:t>
            </a: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E6277D-91D0-4E7B-A577-0C2782615F93}"/>
                  </a:ext>
                </a:extLst>
              </p:cNvPr>
              <p:cNvSpPr txBox="1"/>
              <p:nvPr/>
            </p:nvSpPr>
            <p:spPr>
              <a:xfrm>
                <a:off x="177010" y="1056167"/>
                <a:ext cx="8669079" cy="3225114"/>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r>
                  <a:rPr lang="en-IN"/>
                  <a:t>Consider a model with predictor variable X and binary response Y . </a:t>
                </a:r>
                <a:r>
                  <a:rPr lang="en-US"/>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IN"/>
                  <a:t> = P(Y=1|X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IN"/>
                  <a:t>)</a:t>
                </a:r>
              </a:p>
              <a:p>
                <a:r>
                  <a:rPr lang="en-IN"/>
                  <a:t> We assume a linear relation between the predictor variable and the log-odds (logit) which is</a:t>
                </a:r>
              </a:p>
              <a:p>
                <a:endParaRPr lang="en-IN"/>
              </a:p>
              <a:p>
                <a:pPr/>
                <a:r>
                  <a:rPr lang="en-IN"/>
                  <a:t>				Logit(</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IN"/>
                  <a:t>)=</a:t>
                </a:r>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𝑖</m:t>
                                    </m:r>
                                  </m:sub>
                                </m:sSub>
                              </m:num>
                              <m:den>
                                <m:r>
                                  <a:rPr lang="en-IN" i="0">
                                    <a:latin typeface="Cambria Math" panose="02040503050406030204" pitchFamily="18" charset="0"/>
                                  </a:rPr>
                                  <m:t>1−</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𝑖</m:t>
                                    </m:r>
                                  </m:sub>
                                </m:sSub>
                              </m:den>
                            </m:f>
                          </m:e>
                        </m:d>
                      </m:e>
                    </m:func>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𝛽</m:t>
                        </m:r>
                      </m:e>
                      <m:sub>
                        <m:r>
                          <a:rPr lang="en-IN" i="0">
                            <a:latin typeface="Cambria Math" panose="02040503050406030204" pitchFamily="18" charset="0"/>
                          </a:rPr>
                          <m:t>0</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𝛽</m:t>
                        </m:r>
                      </m:e>
                      <m:sub>
                        <m:r>
                          <a:rPr lang="en-IN" i="0">
                            <a:latin typeface="Cambria Math" panose="02040503050406030204" pitchFamily="18" charset="0"/>
                          </a:rPr>
                          <m:t>1</m:t>
                        </m:r>
                      </m:sub>
                    </m:sSub>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IN"/>
              </a:p>
              <a:p>
                <a:endParaRPr lang="en-IN"/>
              </a:p>
              <a:p>
                <a:r>
                  <a:rPr lang="en-IN"/>
                  <a:t>With a little calculation we can show that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up/>
                              </m:sSubSup>
                              <m:r>
                                <a:rPr lang="en-US" b="0" i="1" smtClean="0">
                                  <a:latin typeface="Cambria Math" panose="02040503050406030204" pitchFamily="18" charset="0"/>
                                </a:rPr>
                                <m:t>𝑥</m:t>
                              </m:r>
                            </m:sup>
                          </m:sSup>
                        </m:num>
                        <m:den>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sup>
                          </m:sSup>
                        </m:den>
                      </m:f>
                    </m:oMath>
                  </m:oMathPara>
                </a14:m>
                <a:endParaRPr lang="en-IN"/>
              </a:p>
              <a:p>
                <a:endParaRPr lang="en-IN"/>
              </a:p>
              <a:p>
                <a:pPr/>
                <a:r>
                  <a:rPr lang="en-IN"/>
                  <a:t>And using this we can estimate the probabilities once we have estimated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endParaRPr lang="en-IN"/>
              </a:p>
              <a:p>
                <a:endParaRPr lang="en-IN"/>
              </a:p>
              <a:p>
                <a:r>
                  <a:rPr lang="en-IN"/>
                  <a:t>Similarly the above procedure can be extended to arbitrary number of predictor variables.</a:t>
                </a:r>
              </a:p>
              <a:p>
                <a:endParaRPr lang="en-IN"/>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TextBox 2">
                <a:extLst>
                  <a:ext uri="{FF2B5EF4-FFF2-40B4-BE49-F238E27FC236}">
                    <a16:creationId xmlns:a16="http://schemas.microsoft.com/office/drawing/2014/main" id="{E7E6277D-91D0-4E7B-A577-0C2782615F93}"/>
                  </a:ext>
                </a:extLst>
              </p:cNvPr>
              <p:cNvSpPr txBox="1">
                <a:spLocks noRot="1" noChangeAspect="1" noMove="1" noResize="1" noEditPoints="1" noAdjustHandles="1" noChangeArrowheads="1" noChangeShapeType="1" noTextEdit="1"/>
              </p:cNvSpPr>
              <p:nvPr/>
            </p:nvSpPr>
            <p:spPr>
              <a:xfrm>
                <a:off x="177010" y="1056167"/>
                <a:ext cx="8669079" cy="3225114"/>
              </a:xfrm>
              <a:prstGeom prst="rect">
                <a:avLst/>
              </a:prstGeom>
              <a:blipFill>
                <a:blip r:embed="rId2"/>
                <a:stretch>
                  <a:fillRect l="-211" t="-189" r="0" b="0"/>
                </a:stretch>
              </a:blipFill>
            </p:spPr>
            <p:txBody>
              <a:bodyPr/>
              <a:lstStyle/>
              <a:p>
                <a:r>
                  <a:rPr lang="en-IN">
                    <a:noFill/>
                  </a:rPr>
                  <a:t> </a:t>
                </a:r>
              </a:p>
            </p:txBody>
          </p:sp>
        </mc:Fallback>
      </mc:AlternateContent>
    </p:spTree>
    <p:extLst>
      <p:ext uri="{BB962C8B-B14F-4D97-AF65-F5344CB8AC3E}">
        <p14:creationId xmlns:p14="http://schemas.microsoft.com/office/powerpoint/2010/main" val="21380232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4E42-C32B-4F76-BD42-1EAE40168B3E}"/>
              </a:ext>
            </a:extLst>
          </p:cNvPr>
          <p:cNvSpPr>
            <a:spLocks noGrp="1"/>
          </p:cNvSpPr>
          <p:nvPr>
            <p:ph type="title"/>
          </p:nvPr>
        </p:nvSpPr>
        <p:spPr/>
        <p:txBody>
          <a:bodyPr/>
          <a:lstStyle/>
          <a:p>
            <a:r>
              <a:rPr lang="en-US"/>
              <a:t>Theory of Binary Logistic Regression</a:t>
            </a:r>
            <a:endParaRPr lang="en-IN"/>
          </a:p>
        </p:txBody>
      </p:sp>
      <p:pic>
        <p:nvPicPr>
          <p:cNvPr id="3074" name="Picture 2">
            <a:extLst>
              <a:ext uri="{FF2B5EF4-FFF2-40B4-BE49-F238E27FC236}">
                <a16:creationId xmlns:a16="http://schemas.microsoft.com/office/drawing/2014/main" id="{81B5123D-0BE3-430D-80EC-4DFDF88032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3676" y="829442"/>
            <a:ext cx="5553260" cy="3145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21B2C2-5894-4F72-B536-59FB9C548FF6}"/>
                  </a:ext>
                </a:extLst>
              </p:cNvPr>
              <p:cNvSpPr txBox="1"/>
              <p:nvPr/>
            </p:nvSpPr>
            <p:spPr>
              <a:xfrm>
                <a:off x="530942" y="4181168"/>
                <a:ext cx="8399206"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lgn="ctr"/>
                <a:r>
                  <a:rPr lang="en-US"/>
                  <a:t>Rough plot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b="0"/>
                  <a:t> for the study hours vs pass example</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TextBox 2">
                <a:extLst>
                  <a:ext uri="{FF2B5EF4-FFF2-40B4-BE49-F238E27FC236}">
                    <a16:creationId xmlns:a16="http://schemas.microsoft.com/office/drawing/2014/main" id="{0221B2C2-5894-4F72-B536-59FB9C548FF6}"/>
                  </a:ext>
                </a:extLst>
              </p:cNvPr>
              <p:cNvSpPr txBox="1">
                <a:spLocks noRot="1" noChangeAspect="1" noMove="1" noResize="1" noEditPoints="1" noAdjustHandles="1" noChangeArrowheads="1" noChangeShapeType="1" noTextEdit="1"/>
              </p:cNvSpPr>
              <p:nvPr/>
            </p:nvSpPr>
            <p:spPr>
              <a:xfrm>
                <a:off x="530942" y="4181168"/>
                <a:ext cx="8399206" cy="307777"/>
              </a:xfrm>
              <a:prstGeom prst="rect">
                <a:avLst/>
              </a:prstGeom>
              <a:blipFill>
                <a:blip r:embed="rId3"/>
                <a:stretch>
                  <a:fillRect t="-4000" b="-20000"/>
                </a:stretch>
              </a:blipFill>
            </p:spPr>
            <p:txBody>
              <a:bodyPr/>
              <a:lstStyle/>
              <a:p>
                <a:r>
                  <a:rPr lang="en-IN">
                    <a:noFill/>
                  </a:rPr>
                  <a:t> </a:t>
                </a:r>
              </a:p>
            </p:txBody>
          </p:sp>
        </mc:Fallback>
      </mc:AlternateContent>
    </p:spTree>
    <p:extLst>
      <p:ext uri="{BB962C8B-B14F-4D97-AF65-F5344CB8AC3E}">
        <p14:creationId xmlns:p14="http://schemas.microsoft.com/office/powerpoint/2010/main" val="40419910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0217-735E-40CD-8C50-617D82A12C87}"/>
              </a:ext>
            </a:extLst>
          </p:cNvPr>
          <p:cNvSpPr>
            <a:spLocks noGrp="1"/>
          </p:cNvSpPr>
          <p:nvPr>
            <p:ph type="title"/>
          </p:nvPr>
        </p:nvSpPr>
        <p:spPr/>
        <p:txBody>
          <a:bodyPr/>
          <a:lstStyle/>
          <a:p>
            <a:r>
              <a:rPr lang="en-US"/>
              <a:t>Binary Logistic Regression for Classifying WASH scores as good or bad</a:t>
            </a: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8B6F55B-F6F6-493D-8378-C61D2B193C3F}"/>
                  </a:ext>
                </a:extLst>
              </p:cNvPr>
              <p:cNvSpPr txBox="1"/>
              <p:nvPr/>
            </p:nvSpPr>
            <p:spPr>
              <a:xfrm>
                <a:off x="98250" y="758456"/>
                <a:ext cx="8939424" cy="4401205"/>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We classify the two best possible WASH scores (availability, accessibility and overall) as 1 and the two worst possible ones as 0.</a:t>
                </a:r>
              </a:p>
              <a:p>
                <a:endParaRPr lang="en-US"/>
              </a:p>
              <a:p>
                <a:r>
                  <a:rPr lang="en-US"/>
                  <a:t>Here Y = 1 or 0 depending on whether score is classified as good or bad.</a:t>
                </a:r>
              </a:p>
              <a:p>
                <a:endParaRPr lang="en-US"/>
              </a:p>
              <a:p>
                <a:pPr/>
                <a:r>
                  <a:rPr lang="en-US"/>
                  <a:t>We then use logistic model to it using the glm() function in R [General Linear Model] to estimate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endParaRPr lang="en-IN"/>
              </a:p>
              <a:p>
                <a:r>
                  <a:rPr lang="en-US"/>
                  <a:t>R code</a:t>
                </a:r>
              </a:p>
              <a:p>
                <a:r>
                  <a:rPr lang="en-US"/>
                  <a:t># fitting a general linear binomial model</a:t>
                </a:r>
              </a:p>
              <a:p>
                <a:r>
                  <a:rPr lang="en-US"/>
                  <a:t># 0 and 0.1526145 are the worst possible scores and 2.394764 and 2.24215 are best possible scores</a:t>
                </a:r>
              </a:p>
              <a:p>
                <a:r>
                  <a:rPr lang="en-US" err="1"/>
                  <a:t>glm(c(0,0,1,1)~c(0,0.1526145,2.24215,2.394764),family = "binomial")</a:t>
                </a:r>
              </a:p>
              <a:p>
                <a:r>
                  <a:rPr lang="en-US"/>
                  <a:t> </a:t>
                </a:r>
              </a:p>
              <a:p>
                <a:r>
                  <a:rPr lang="en-US"/>
                  <a:t>output</a:t>
                </a:r>
              </a:p>
              <a:p>
                <a:r>
                  <a:rPr lang="en-US"/>
                  <a:t>#Call:  glm(formula = c(0, 0, 1, 1) ~ c(0, 0.1526145, 2.24215, 2.394764), family = "binomial")</a:t>
                </a:r>
              </a:p>
              <a:p>
                <a:r>
                  <a:rPr lang="en-US"/>
                  <a:t>#Coefficients:</a:t>
                </a:r>
              </a:p>
              <a:p>
                <a:r>
                  <a:rPr lang="en-US"/>
                  <a:t>#  (Intercept)  c(0, 0.1526145, 2.24215, 2.394764)  </a:t>
                </a:r>
              </a:p>
              <a:p>
                <a:r>
                  <a:rPr lang="en-US"/>
                  <a:t># -26.13                               21.83  </a:t>
                </a:r>
              </a:p>
              <a:p>
                <a:r>
                  <a:rPr lang="en-US"/>
                  <a:t>#Degrees of Freedom: 3 Total (i.e. Null);  2 Residual</a:t>
                </a:r>
              </a:p>
              <a:p>
                <a:r>
                  <a:rPr lang="en-US"/>
                  <a:t>#Null Deviance:	    5.545 </a:t>
                </a:r>
              </a:p>
              <a:p>
                <a:r>
                  <a:rPr lang="en-US"/>
                  <a:t>#Residual Deviance: 5.176e-10 	AIC: 4</a:t>
                </a:r>
              </a:p>
              <a:p>
                <a:endParaRPr lang="en-IN"/>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TextBox 2">
                <a:extLst>
                  <a:ext uri="{FF2B5EF4-FFF2-40B4-BE49-F238E27FC236}">
                    <a16:creationId xmlns:a16="http://schemas.microsoft.com/office/drawing/2014/main" id="{28B6F55B-F6F6-493D-8378-C61D2B193C3F}"/>
                  </a:ext>
                </a:extLst>
              </p:cNvPr>
              <p:cNvSpPr txBox="1">
                <a:spLocks noRot="1" noChangeAspect="1" noMove="1" noResize="1" noEditPoints="1" noAdjustHandles="1" noChangeArrowheads="1" noChangeShapeType="1" noTextEdit="1"/>
              </p:cNvSpPr>
              <p:nvPr/>
            </p:nvSpPr>
            <p:spPr>
              <a:xfrm>
                <a:off x="98250" y="758456"/>
                <a:ext cx="8939424" cy="4401205"/>
              </a:xfrm>
              <a:prstGeom prst="rect">
                <a:avLst/>
              </a:prstGeom>
              <a:blipFill>
                <a:blip r:embed="rId2"/>
                <a:stretch>
                  <a:fillRect l="-204" t="-139" r="0" b="0"/>
                </a:stretch>
              </a:blipFill>
            </p:spPr>
            <p:txBody>
              <a:bodyPr/>
              <a:lstStyle/>
              <a:p>
                <a:r>
                  <a:rPr lang="en-IN">
                    <a:noFill/>
                  </a:rPr>
                  <a:t> </a:t>
                </a:r>
              </a:p>
            </p:txBody>
          </p:sp>
        </mc:Fallback>
      </mc:AlternateContent>
    </p:spTree>
    <p:extLst>
      <p:ext uri="{BB962C8B-B14F-4D97-AF65-F5344CB8AC3E}">
        <p14:creationId xmlns:p14="http://schemas.microsoft.com/office/powerpoint/2010/main" val="42030724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B379-7785-4152-BA68-B3793437AE3B}"/>
              </a:ext>
            </a:extLst>
          </p:cNvPr>
          <p:cNvSpPr>
            <a:spLocks noGrp="1"/>
          </p:cNvSpPr>
          <p:nvPr>
            <p:ph type="title"/>
          </p:nvPr>
        </p:nvSpPr>
        <p:spPr/>
        <p:txBody>
          <a:bodyPr/>
          <a:lstStyle/>
          <a:p>
            <a:r>
              <a:rPr lang="en-US"/>
              <a:t>Binary Logistic Regression for Classifying WASH scores as good or bad</a:t>
            </a:r>
            <a:endParaRPr lang="en-IN"/>
          </a:p>
        </p:txBody>
      </p:sp>
      <p:sp>
        <p:nvSpPr>
          <p:cNvPr id="4" name="TextBox 3">
            <a:extLst>
              <a:ext uri="{FF2B5EF4-FFF2-40B4-BE49-F238E27FC236}">
                <a16:creationId xmlns:a16="http://schemas.microsoft.com/office/drawing/2014/main" id="{0B23A8CB-4717-4A3B-8390-CD1AB4833942}"/>
              </a:ext>
            </a:extLst>
          </p:cNvPr>
          <p:cNvSpPr txBox="1"/>
          <p:nvPr/>
        </p:nvSpPr>
        <p:spPr>
          <a:xfrm>
            <a:off x="158700" y="1261730"/>
            <a:ext cx="8826600" cy="2369880"/>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800" b="1"/>
              <a:t>Classification :</a:t>
            </a:r>
          </a:p>
          <a:p>
            <a:endParaRPr lang="en-US" sz="1800" b="1"/>
          </a:p>
          <a:p>
            <a:pPr marL="285750" indent="-285750">
              <a:buFont typeface="Arial" pitchFamily="34" charset="0"/>
              <a:buChar char="•"/>
            </a:pPr>
            <a:r>
              <a:rPr lang="en-IN" sz="1600"/>
              <a:t>We estimate the probabilities for WASH each score in the data.</a:t>
            </a:r>
          </a:p>
          <a:p>
            <a:pPr marL="285750" indent="-285750">
              <a:buFont typeface="Arial" pitchFamily="34" charset="0"/>
              <a:buChar char="•"/>
            </a:pPr>
            <a:endParaRPr lang="en-IN" sz="1600"/>
          </a:p>
          <a:p>
            <a:pPr marL="285750" indent="-285750">
              <a:buFont typeface="Arial" pitchFamily="34" charset="0"/>
              <a:buChar char="•"/>
            </a:pPr>
            <a:r>
              <a:rPr lang="en-IN" sz="1600"/>
              <a:t>If the probability of Y = 1 is greater than 0.5, the score is considered to be good and bad otherwise.</a:t>
            </a:r>
          </a:p>
          <a:p>
            <a:pPr marL="285750" indent="-285750">
              <a:buFont typeface="Arial" pitchFamily="34" charset="0"/>
              <a:buChar char="•"/>
            </a:pPr>
            <a:endParaRPr lang="en-IN" sz="1600"/>
          </a:p>
          <a:p>
            <a:pPr marL="285750" indent="-285750">
              <a:buFont typeface="Arial" pitchFamily="34" charset="0"/>
              <a:buChar char="•"/>
            </a:pPr>
            <a:r>
              <a:rPr lang="en-IN" sz="1600"/>
              <a:t>We classify the percentages of households with good and bad WASH in each of the 6 cities of the study.</a:t>
            </a:r>
          </a:p>
        </p:txBody>
      </p:sp>
    </p:spTree>
    <p:extLst>
      <p:ext uri="{BB962C8B-B14F-4D97-AF65-F5344CB8AC3E}">
        <p14:creationId xmlns:p14="http://schemas.microsoft.com/office/powerpoint/2010/main" val="2270205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0177-A5CA-4EEF-BD5F-F41786B1B317}"/>
              </a:ext>
            </a:extLst>
          </p:cNvPr>
          <p:cNvSpPr>
            <a:spLocks noGrp="1"/>
          </p:cNvSpPr>
          <p:nvPr>
            <p:ph type="title"/>
          </p:nvPr>
        </p:nvSpPr>
        <p:spPr/>
        <p:txBody>
          <a:bodyPr/>
          <a:lstStyle/>
          <a:p>
            <a:r>
              <a:rPr lang="en-US"/>
              <a:t>Plots for classification of scores as good or bad</a:t>
            </a:r>
            <a:endParaRPr lang="en-IN"/>
          </a:p>
        </p:txBody>
      </p:sp>
      <p:pic>
        <p:nvPicPr>
          <p:cNvPr id="6" name="Picture 5">
            <a:extLst>
              <a:ext uri="{FF2B5EF4-FFF2-40B4-BE49-F238E27FC236}">
                <a16:creationId xmlns:a16="http://schemas.microsoft.com/office/drawing/2014/main" id="{17BB2AA4-5172-46E6-80B3-E484B327EA84}"/>
              </a:ext>
            </a:extLst>
          </p:cNvPr>
          <p:cNvPicPr>
            <a:picLocks noChangeAspect="1"/>
          </p:cNvPicPr>
          <p:nvPr/>
        </p:nvPicPr>
        <p:blipFill>
          <a:blip r:embed="rId2"/>
          <a:stretch>
            <a:fillRect/>
          </a:stretch>
        </p:blipFill>
        <p:spPr>
          <a:xfrm>
            <a:off x="0" y="718286"/>
            <a:ext cx="4621618" cy="4425213"/>
          </a:xfrm>
          <a:prstGeom prst="rect">
            <a:avLst/>
          </a:prstGeom>
        </p:spPr>
      </p:pic>
      <p:pic>
        <p:nvPicPr>
          <p:cNvPr id="8" name="Picture 7">
            <a:extLst>
              <a:ext uri="{FF2B5EF4-FFF2-40B4-BE49-F238E27FC236}">
                <a16:creationId xmlns:a16="http://schemas.microsoft.com/office/drawing/2014/main" id="{18D856CB-11B1-4DDA-8774-7A87589624C2}"/>
              </a:ext>
            </a:extLst>
          </p:cNvPr>
          <p:cNvPicPr>
            <a:picLocks noChangeAspect="1"/>
          </p:cNvPicPr>
          <p:nvPr/>
        </p:nvPicPr>
        <p:blipFill>
          <a:blip r:embed="rId3"/>
          <a:stretch>
            <a:fillRect/>
          </a:stretch>
        </p:blipFill>
        <p:spPr>
          <a:xfrm>
            <a:off x="4572000" y="718287"/>
            <a:ext cx="4572000" cy="4425214"/>
          </a:xfrm>
          <a:prstGeom prst="rect">
            <a:avLst/>
          </a:prstGeom>
        </p:spPr>
      </p:pic>
    </p:spTree>
    <p:extLst>
      <p:ext uri="{BB962C8B-B14F-4D97-AF65-F5344CB8AC3E}">
        <p14:creationId xmlns:p14="http://schemas.microsoft.com/office/powerpoint/2010/main" val="37055473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B6B3-32D7-4043-94D3-953E32DC7E9A}"/>
              </a:ext>
            </a:extLst>
          </p:cNvPr>
          <p:cNvSpPr>
            <a:spLocks noGrp="1"/>
          </p:cNvSpPr>
          <p:nvPr>
            <p:ph type="title"/>
          </p:nvPr>
        </p:nvSpPr>
        <p:spPr/>
        <p:txBody>
          <a:bodyPr/>
          <a:lstStyle/>
          <a:p>
            <a:r>
              <a:rPr lang="en-US"/>
              <a:t>Plots for classification of scores as good or bad</a:t>
            </a:r>
            <a:endParaRPr lang="en-IN"/>
          </a:p>
        </p:txBody>
      </p:sp>
      <p:pic>
        <p:nvPicPr>
          <p:cNvPr id="4" name="Picture 3">
            <a:extLst>
              <a:ext uri="{FF2B5EF4-FFF2-40B4-BE49-F238E27FC236}">
                <a16:creationId xmlns:a16="http://schemas.microsoft.com/office/drawing/2014/main" id="{6CFCB4D7-ECC4-4F60-83B7-497581A2B245}"/>
              </a:ext>
            </a:extLst>
          </p:cNvPr>
          <p:cNvPicPr>
            <a:picLocks noChangeAspect="1"/>
          </p:cNvPicPr>
          <p:nvPr/>
        </p:nvPicPr>
        <p:blipFill>
          <a:blip r:embed="rId2"/>
          <a:stretch>
            <a:fillRect/>
          </a:stretch>
        </p:blipFill>
        <p:spPr>
          <a:xfrm>
            <a:off x="31327" y="619051"/>
            <a:ext cx="4684689" cy="4524450"/>
          </a:xfrm>
          <a:prstGeom prst="rect">
            <a:avLst/>
          </a:prstGeom>
        </p:spPr>
      </p:pic>
      <p:pic>
        <p:nvPicPr>
          <p:cNvPr id="6" name="Picture 5">
            <a:extLst>
              <a:ext uri="{FF2B5EF4-FFF2-40B4-BE49-F238E27FC236}">
                <a16:creationId xmlns:a16="http://schemas.microsoft.com/office/drawing/2014/main" id="{72A49664-1409-483F-9517-5175AA136FD5}"/>
              </a:ext>
            </a:extLst>
          </p:cNvPr>
          <p:cNvPicPr>
            <a:picLocks noChangeAspect="1"/>
          </p:cNvPicPr>
          <p:nvPr/>
        </p:nvPicPr>
        <p:blipFill>
          <a:blip r:embed="rId3"/>
          <a:stretch>
            <a:fillRect/>
          </a:stretch>
        </p:blipFill>
        <p:spPr>
          <a:xfrm>
            <a:off x="4684690" y="619050"/>
            <a:ext cx="4459310" cy="4508100"/>
          </a:xfrm>
          <a:prstGeom prst="rect">
            <a:avLst/>
          </a:prstGeom>
        </p:spPr>
      </p:pic>
    </p:spTree>
    <p:extLst>
      <p:ext uri="{BB962C8B-B14F-4D97-AF65-F5344CB8AC3E}">
        <p14:creationId xmlns:p14="http://schemas.microsoft.com/office/powerpoint/2010/main" val="15003454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4000" u="sng">
                <a:latin typeface="Lobster"/>
                <a:ea typeface="Lobster"/>
                <a:cs typeface="Lobster"/>
                <a:sym typeface="Lobster"/>
              </a:rPr>
              <a:t>Introduction</a:t>
            </a:r>
            <a:endParaRPr sz="4000" u="sng">
              <a:latin typeface="Lobster"/>
              <a:ea typeface="Lobster"/>
              <a:cs typeface="Lobster"/>
              <a:sym typeface="Lobster"/>
            </a:endParaRPr>
          </a:p>
        </p:txBody>
      </p:sp>
      <p:sp>
        <p:nvSpPr>
          <p:cNvPr id="81" name="Google Shape;81;p15"/>
          <p:cNvSpPr txBox="1">
            <a:spLocks noGrp="1"/>
          </p:cNvSpPr>
          <p:nvPr>
            <p:ph type="body" idx="4294967295"/>
          </p:nvPr>
        </p:nvSpPr>
        <p:spPr>
          <a:xfrm>
            <a:off x="222600" y="765975"/>
            <a:ext cx="8698800" cy="40704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1600" dirty="0"/>
              <a:t>WASH is related to any country’s concern in relation to the health of their people. It becomes the right of the citizen to acquire safe water, sanitation and hygiene measures. WASH are among the most crucial for human to create healthy life. The paper is about availability and accessibility of </a:t>
            </a:r>
            <a:r>
              <a:rPr lang="en" sz="1600" u="sng" dirty="0"/>
              <a:t>water, sanitation, and hygiene (WASH)</a:t>
            </a:r>
            <a:r>
              <a:rPr lang="en" sz="1600" dirty="0"/>
              <a:t>, and the overall ‘WASH’ performance in terms of levels, trends and inequality across the six major cities (Mumbai, Delhi, Chennai, Bangalore, Kolkata, and Hyderabad) of India using data from two rounds of the India Human Development Survey conducted during 2004-05 and 2011-12. </a:t>
            </a:r>
            <a:endParaRPr sz="1600" dirty="0"/>
          </a:p>
          <a:p>
            <a:pPr marL="0" lvl="0" indent="0" algn="l" rtl="0">
              <a:spcBef>
                <a:spcPts val="1600"/>
              </a:spcBef>
              <a:spcAft>
                <a:spcPct val="0"/>
              </a:spcAft>
              <a:buNone/>
            </a:pPr>
            <a:r>
              <a:rPr lang="en" sz="1600" dirty="0"/>
              <a:t>Report tells us that accessibility, availability and overall WASH performance during 2011-12 were better than that of 2004-05 but the change is not so significant and not uniform over all the cities , this one-sided asperity is traceable to literacy, housing condition, economic stability ,categorical status , etc.</a:t>
            </a:r>
            <a:endParaRPr sz="1600" dirty="0"/>
          </a:p>
          <a:p>
            <a:pPr marL="0" lvl="0" indent="0" algn="l" rtl="0">
              <a:spcBef>
                <a:spcPts val="1600"/>
              </a:spcBef>
              <a:spcAft>
                <a:spcPct val="0"/>
              </a:spcAft>
              <a:buNone/>
            </a:pPr>
            <a:endParaRPr dirty="0"/>
          </a:p>
          <a:p>
            <a:pPr marL="0" lvl="0" indent="0" algn="l" rtl="0">
              <a:spcBef>
                <a:spcPts val="1600"/>
              </a:spcBef>
              <a:spcAft>
                <a:spcPct val="0"/>
              </a:spcAft>
              <a:buNone/>
            </a:pPr>
            <a:endParaRPr dirty="0"/>
          </a:p>
          <a:p>
            <a:pPr marL="0" lvl="0" indent="0" algn="l" rtl="0">
              <a:spcBef>
                <a:spcPts val="1600"/>
              </a:spcBef>
              <a:spcAft>
                <a:spcPts val="1600"/>
              </a:spcAft>
              <a:buNone/>
            </a:pP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9E91-1DE7-47E0-9783-4BED4645FA74}"/>
              </a:ext>
            </a:extLst>
          </p:cNvPr>
          <p:cNvSpPr>
            <a:spLocks noGrp="1"/>
          </p:cNvSpPr>
          <p:nvPr>
            <p:ph type="title"/>
          </p:nvPr>
        </p:nvSpPr>
        <p:spPr/>
        <p:txBody>
          <a:bodyPr/>
          <a:lstStyle/>
          <a:p>
            <a:r>
              <a:rPr lang="en-US"/>
              <a:t>Plots for classification of scores as good or bad</a:t>
            </a:r>
            <a:endParaRPr lang="en-IN"/>
          </a:p>
        </p:txBody>
      </p:sp>
      <p:pic>
        <p:nvPicPr>
          <p:cNvPr id="4" name="Picture 3">
            <a:extLst>
              <a:ext uri="{FF2B5EF4-FFF2-40B4-BE49-F238E27FC236}">
                <a16:creationId xmlns:a16="http://schemas.microsoft.com/office/drawing/2014/main" id="{75F26C2E-F780-4940-9E5A-78A2A808C2E2}"/>
              </a:ext>
            </a:extLst>
          </p:cNvPr>
          <p:cNvPicPr>
            <a:picLocks noChangeAspect="1"/>
          </p:cNvPicPr>
          <p:nvPr/>
        </p:nvPicPr>
        <p:blipFill>
          <a:blip r:embed="rId3"/>
          <a:stretch>
            <a:fillRect/>
          </a:stretch>
        </p:blipFill>
        <p:spPr>
          <a:xfrm>
            <a:off x="0" y="633417"/>
            <a:ext cx="4572000" cy="4493734"/>
          </a:xfrm>
          <a:prstGeom prst="rect">
            <a:avLst/>
          </a:prstGeom>
        </p:spPr>
      </p:pic>
      <p:pic>
        <p:nvPicPr>
          <p:cNvPr id="6" name="Picture 5">
            <a:extLst>
              <a:ext uri="{FF2B5EF4-FFF2-40B4-BE49-F238E27FC236}">
                <a16:creationId xmlns:a16="http://schemas.microsoft.com/office/drawing/2014/main" id="{9FEDB182-D987-4B0D-8B9E-CF63B2357482}"/>
              </a:ext>
            </a:extLst>
          </p:cNvPr>
          <p:cNvPicPr>
            <a:picLocks noChangeAspect="1"/>
          </p:cNvPicPr>
          <p:nvPr/>
        </p:nvPicPr>
        <p:blipFill>
          <a:blip r:embed="rId4"/>
          <a:stretch>
            <a:fillRect/>
          </a:stretch>
        </p:blipFill>
        <p:spPr>
          <a:xfrm>
            <a:off x="4572001" y="633417"/>
            <a:ext cx="4572000" cy="4514012"/>
          </a:xfrm>
          <a:prstGeom prst="rect">
            <a:avLst/>
          </a:prstGeom>
        </p:spPr>
      </p:pic>
    </p:spTree>
    <p:extLst>
      <p:ext uri="{BB962C8B-B14F-4D97-AF65-F5344CB8AC3E}">
        <p14:creationId xmlns:p14="http://schemas.microsoft.com/office/powerpoint/2010/main" val="28825986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9C-F40A-459E-8551-F7F6262A1856}"/>
              </a:ext>
            </a:extLst>
          </p:cNvPr>
          <p:cNvSpPr>
            <a:spLocks noGrp="1"/>
          </p:cNvSpPr>
          <p:nvPr>
            <p:ph type="title"/>
          </p:nvPr>
        </p:nvSpPr>
        <p:spPr/>
        <p:txBody>
          <a:bodyPr/>
          <a:lstStyle/>
          <a:p>
            <a:pPr algn="ctr"/>
            <a:r>
              <a:rPr lang="en-US" sz="2800"/>
              <a:t>Inequalities in WASH among and between cities</a:t>
            </a:r>
          </a:p>
        </p:txBody>
      </p:sp>
      <p:sp>
        <p:nvSpPr>
          <p:cNvPr id="8" name="TextBox 7">
            <a:extLst>
              <a:ext uri="{FF2B5EF4-FFF2-40B4-BE49-F238E27FC236}">
                <a16:creationId xmlns:a16="http://schemas.microsoft.com/office/drawing/2014/main" id="{2BBCCEC7-31B6-4B11-8FCB-682B49FC29B3}"/>
              </a:ext>
            </a:extLst>
          </p:cNvPr>
          <p:cNvSpPr txBox="1"/>
          <p:nvPr/>
        </p:nvSpPr>
        <p:spPr>
          <a:xfrm>
            <a:off x="1000082" y="1879252"/>
            <a:ext cx="7495548" cy="221599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2400" b="1">
                <a:effectLst/>
                <a:latin typeface="Calibri" panose="020F0502020204030204" pitchFamily="34" charset="0"/>
                <a:ea typeface="Calibri" panose="020F0502020204030204" pitchFamily="34" charset="0"/>
                <a:cs typeface="Times New Roman" panose="02020603050405020304" pitchFamily="18" charset="0"/>
              </a:rPr>
              <a:t>Gini Coefficient or Gini Index</a:t>
            </a:r>
          </a:p>
          <a:p>
            <a:r>
              <a:rPr lang="en-US" sz="2400" b="1">
                <a:latin typeface="Calibri" panose="020F0502020204030204" pitchFamily="34" charset="0"/>
                <a:cs typeface="Times New Roman" panose="02020603050405020304" pitchFamily="18" charset="0"/>
              </a:rPr>
              <a:t>	</a:t>
            </a:r>
            <a:r>
              <a:rPr lang="en-US" sz="1800"/>
              <a:t>Gini coefficient: The Gini index or Gini coefficient is a statistical measure of distribution, commonly used as a gauge of economic inequality.</a:t>
            </a:r>
          </a:p>
          <a:p>
            <a:endParaRPr lang="en-US" sz="1800"/>
          </a:p>
          <a:p>
            <a:r>
              <a:rPr lang="en-US" sz="1800"/>
              <a:t>In simpler terms, higher the Gini Index, higher the inequality among the values of the variable.</a:t>
            </a:r>
          </a:p>
        </p:txBody>
      </p:sp>
    </p:spTree>
    <p:extLst>
      <p:ext uri="{BB962C8B-B14F-4D97-AF65-F5344CB8AC3E}">
        <p14:creationId xmlns:p14="http://schemas.microsoft.com/office/powerpoint/2010/main" val="35518877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F895-CD7D-415D-92C6-1AF23EF9675B}"/>
              </a:ext>
            </a:extLst>
          </p:cNvPr>
          <p:cNvSpPr>
            <a:spLocks noGrp="1"/>
          </p:cNvSpPr>
          <p:nvPr>
            <p:ph type="title"/>
          </p:nvPr>
        </p:nvSpPr>
        <p:spPr/>
        <p:txBody>
          <a:bodyPr/>
          <a:lstStyle/>
          <a:p>
            <a:r>
              <a:rPr lang="en-US"/>
              <a:t>Gini Coefficient – An illustration to show how it’s computed</a:t>
            </a:r>
          </a:p>
        </p:txBody>
      </p:sp>
      <p:graphicFrame>
        <p:nvGraphicFramePr>
          <p:cNvPr id="3" name="Table 3">
            <a:extLst>
              <a:ext uri="{FF2B5EF4-FFF2-40B4-BE49-F238E27FC236}">
                <a16:creationId xmlns:a16="http://schemas.microsoft.com/office/drawing/2014/main" id="{14BE6D59-AF25-47C0-B084-E7EA200AF9ED}"/>
              </a:ext>
            </a:extLst>
          </p:cNvPr>
          <p:cNvGraphicFramePr>
            <a:graphicFrameLocks noGrp="1"/>
          </p:cNvGraphicFramePr>
          <p:nvPr>
            <p:extLst>
              <p:ext uri="{D42A27DB-BD31-4B8C-83A1-F6EECF244321}">
                <p14:modId xmlns:p14="http://schemas.microsoft.com/office/powerpoint/2010/main" val="1794614210"/>
              </p:ext>
            </p:extLst>
          </p:nvPr>
        </p:nvGraphicFramePr>
        <p:xfrm>
          <a:off x="630147" y="1711002"/>
          <a:ext cx="1825376" cy="2953464"/>
        </p:xfrm>
        <a:graphic>
          <a:graphicData uri="http://schemas.openxmlformats.org/drawingml/2006/table">
            <a:tbl>
              <a:tblPr firstRow="1" bandRow="1">
                <a:tableStyleId>{5C22544A-7EE6-4342-B048-85BDC9FD1C3A}</a:tableStyleId>
              </a:tblPr>
              <a:tblGrid>
                <a:gridCol w="912688">
                  <a:extLst>
                    <a:ext uri="{9D8B030D-6E8A-4147-A177-3AD203B41FA5}">
                      <a16:colId xmlns:a16="http://schemas.microsoft.com/office/drawing/2014/main" val="3183639935"/>
                    </a:ext>
                  </a:extLst>
                </a:gridCol>
                <a:gridCol w="912688">
                  <a:extLst>
                    <a:ext uri="{9D8B030D-6E8A-4147-A177-3AD203B41FA5}">
                      <a16:colId xmlns:a16="http://schemas.microsoft.com/office/drawing/2014/main" val="118685937"/>
                    </a:ext>
                  </a:extLst>
                </a:gridCol>
              </a:tblGrid>
              <a:tr h="492244">
                <a:tc>
                  <a:txBody>
                    <a:bodyPr/>
                    <a:lstStyle/>
                    <a:p>
                      <a:pPr algn="ctr"/>
                      <a:r>
                        <a:rPr lang="en-US"/>
                        <a:t>Person</a:t>
                      </a:r>
                    </a:p>
                  </a:txBody>
                  <a:tcPr anchor="ctr"/>
                </a:tc>
                <a:tc>
                  <a:txBody>
                    <a:bodyPr/>
                    <a:lstStyle/>
                    <a:p>
                      <a:pPr algn="ctr"/>
                      <a:r>
                        <a:rPr lang="en-US"/>
                        <a:t>Income</a:t>
                      </a:r>
                    </a:p>
                  </a:txBody>
                  <a:tcPr anchor="ctr"/>
                </a:tc>
                <a:extLst>
                  <a:ext uri="{0D108BD9-81ED-4DB2-BD59-A6C34878D82A}">
                    <a16:rowId xmlns:a16="http://schemas.microsoft.com/office/drawing/2014/main" val="875755958"/>
                  </a:ext>
                </a:extLst>
              </a:tr>
              <a:tr h="492244">
                <a:tc>
                  <a:txBody>
                    <a:bodyPr/>
                    <a:lstStyle/>
                    <a:p>
                      <a:pPr algn="ctr"/>
                      <a:r>
                        <a:rPr lang="en-US"/>
                        <a:t>1</a:t>
                      </a:r>
                    </a:p>
                  </a:txBody>
                  <a:tcPr anchor="ctr"/>
                </a:tc>
                <a:tc>
                  <a:txBody>
                    <a:bodyPr/>
                    <a:lstStyle/>
                    <a:p>
                      <a:pPr algn="ctr"/>
                      <a:r>
                        <a:rPr lang="en-US"/>
                        <a:t>2000</a:t>
                      </a:r>
                    </a:p>
                  </a:txBody>
                  <a:tcPr anchor="ctr"/>
                </a:tc>
                <a:extLst>
                  <a:ext uri="{0D108BD9-81ED-4DB2-BD59-A6C34878D82A}">
                    <a16:rowId xmlns:a16="http://schemas.microsoft.com/office/drawing/2014/main" val="876227431"/>
                  </a:ext>
                </a:extLst>
              </a:tr>
              <a:tr h="492244">
                <a:tc>
                  <a:txBody>
                    <a:bodyPr/>
                    <a:lstStyle/>
                    <a:p>
                      <a:pPr algn="ctr"/>
                      <a:r>
                        <a:rPr lang="en-US"/>
                        <a:t>2</a:t>
                      </a:r>
                    </a:p>
                  </a:txBody>
                  <a:tcPr anchor="ctr"/>
                </a:tc>
                <a:tc>
                  <a:txBody>
                    <a:bodyPr/>
                    <a:lstStyle/>
                    <a:p>
                      <a:pPr algn="ctr"/>
                      <a:r>
                        <a:rPr lang="en-US"/>
                        <a:t>10000</a:t>
                      </a:r>
                    </a:p>
                  </a:txBody>
                  <a:tcPr anchor="ctr"/>
                </a:tc>
                <a:extLst>
                  <a:ext uri="{0D108BD9-81ED-4DB2-BD59-A6C34878D82A}">
                    <a16:rowId xmlns:a16="http://schemas.microsoft.com/office/drawing/2014/main" val="393358201"/>
                  </a:ext>
                </a:extLst>
              </a:tr>
              <a:tr h="492244">
                <a:tc>
                  <a:txBody>
                    <a:bodyPr/>
                    <a:lstStyle/>
                    <a:p>
                      <a:pPr algn="ctr"/>
                      <a:r>
                        <a:rPr lang="en-US"/>
                        <a:t>3</a:t>
                      </a:r>
                    </a:p>
                  </a:txBody>
                  <a:tcPr anchor="ctr"/>
                </a:tc>
                <a:tc>
                  <a:txBody>
                    <a:bodyPr/>
                    <a:lstStyle/>
                    <a:p>
                      <a:pPr algn="ctr"/>
                      <a:r>
                        <a:rPr lang="en-US"/>
                        <a:t>2000</a:t>
                      </a:r>
                    </a:p>
                  </a:txBody>
                  <a:tcPr anchor="ctr"/>
                </a:tc>
                <a:extLst>
                  <a:ext uri="{0D108BD9-81ED-4DB2-BD59-A6C34878D82A}">
                    <a16:rowId xmlns:a16="http://schemas.microsoft.com/office/drawing/2014/main" val="2532134090"/>
                  </a:ext>
                </a:extLst>
              </a:tr>
              <a:tr h="492244">
                <a:tc>
                  <a:txBody>
                    <a:bodyPr/>
                    <a:lstStyle/>
                    <a:p>
                      <a:pPr algn="ctr"/>
                      <a:r>
                        <a:rPr lang="en-US"/>
                        <a:t>4</a:t>
                      </a:r>
                    </a:p>
                  </a:txBody>
                  <a:tcPr anchor="ctr"/>
                </a:tc>
                <a:tc>
                  <a:txBody>
                    <a:bodyPr/>
                    <a:lstStyle/>
                    <a:p>
                      <a:pPr algn="ctr"/>
                      <a:r>
                        <a:rPr lang="en-US"/>
                        <a:t>15000</a:t>
                      </a:r>
                    </a:p>
                  </a:txBody>
                  <a:tcPr anchor="ctr"/>
                </a:tc>
                <a:extLst>
                  <a:ext uri="{0D108BD9-81ED-4DB2-BD59-A6C34878D82A}">
                    <a16:rowId xmlns:a16="http://schemas.microsoft.com/office/drawing/2014/main" val="169100727"/>
                  </a:ext>
                </a:extLst>
              </a:tr>
              <a:tr h="492244">
                <a:tc>
                  <a:txBody>
                    <a:bodyPr/>
                    <a:lstStyle/>
                    <a:p>
                      <a:pPr algn="ctr"/>
                      <a:r>
                        <a:rPr lang="en-US"/>
                        <a:t>5</a:t>
                      </a:r>
                    </a:p>
                  </a:txBody>
                  <a:tcPr anchor="ctr"/>
                </a:tc>
                <a:tc>
                  <a:txBody>
                    <a:bodyPr/>
                    <a:lstStyle/>
                    <a:p>
                      <a:pPr algn="ctr"/>
                      <a:r>
                        <a:rPr lang="en-US"/>
                        <a:t>16000</a:t>
                      </a:r>
                    </a:p>
                  </a:txBody>
                  <a:tcPr anchor="ctr"/>
                </a:tc>
                <a:extLst>
                  <a:ext uri="{0D108BD9-81ED-4DB2-BD59-A6C34878D82A}">
                    <a16:rowId xmlns:a16="http://schemas.microsoft.com/office/drawing/2014/main" val="101671676"/>
                  </a:ext>
                </a:extLst>
              </a:tr>
            </a:tbl>
          </a:graphicData>
        </a:graphic>
      </p:graphicFrame>
      <p:cxnSp>
        <p:nvCxnSpPr>
          <p:cNvPr id="5" name="Straight Arrow Connector 4">
            <a:extLst>
              <a:ext uri="{FF2B5EF4-FFF2-40B4-BE49-F238E27FC236}">
                <a16:creationId xmlns:a16="http://schemas.microsoft.com/office/drawing/2014/main" id="{F13DA417-F8AB-4246-9067-03F854DCD2B1}"/>
              </a:ext>
            </a:extLst>
          </p:cNvPr>
          <p:cNvCxnSpPr/>
          <p:nvPr/>
        </p:nvCxnSpPr>
        <p:spPr>
          <a:xfrm>
            <a:off x="2856215" y="2969231"/>
            <a:ext cx="523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AAA693F0-2D46-491E-8B78-3FC1909D2092}"/>
                  </a:ext>
                </a:extLst>
              </p:cNvPr>
              <p:cNvGraphicFramePr>
                <a:graphicFrameLocks noGrp="1"/>
              </p:cNvGraphicFramePr>
              <p:nvPr>
                <p:extLst>
                  <p:ext uri="{D42A27DB-BD31-4B8C-83A1-F6EECF244321}">
                    <p14:modId xmlns:p14="http://schemas.microsoft.com/office/powerpoint/2010/main" val="3548025801"/>
                  </p:ext>
                </p:extLst>
              </p:nvPr>
            </p:nvGraphicFramePr>
            <p:xfrm>
              <a:off x="3832261" y="1711002"/>
              <a:ext cx="4510356" cy="3045180"/>
            </p:xfrm>
            <a:graphic>
              <a:graphicData uri="http://schemas.openxmlformats.org/drawingml/2006/table">
                <a:tbl>
                  <a:tblPr firstRow="1" bandRow="1">
                    <a:tableStyleId>{5C22544A-7EE6-4342-B048-85BDC9FD1C3A}</a:tableStyleId>
                  </a:tblPr>
                  <a:tblGrid>
                    <a:gridCol w="1503452">
                      <a:extLst>
                        <a:ext uri="{9D8B030D-6E8A-4147-A177-3AD203B41FA5}">
                          <a16:colId xmlns:a16="http://schemas.microsoft.com/office/drawing/2014/main" val="4151403993"/>
                        </a:ext>
                      </a:extLst>
                    </a:gridCol>
                    <a:gridCol w="1503452">
                      <a:extLst>
                        <a:ext uri="{9D8B030D-6E8A-4147-A177-3AD203B41FA5}">
                          <a16:colId xmlns:a16="http://schemas.microsoft.com/office/drawing/2014/main" val="274058009"/>
                        </a:ext>
                      </a:extLst>
                    </a:gridCol>
                    <a:gridCol w="1503452">
                      <a:extLst>
                        <a:ext uri="{9D8B030D-6E8A-4147-A177-3AD203B41FA5}">
                          <a16:colId xmlns:a16="http://schemas.microsoft.com/office/drawing/2014/main" val="1565476728"/>
                        </a:ext>
                      </a:extLst>
                    </a:gridCol>
                  </a:tblGrid>
                  <a:tr h="479326">
                    <a:tc>
                      <a:txBody>
                        <a:bodyPr/>
                        <a:lstStyle/>
                        <a:p>
                          <a:pPr algn="ctr"/>
                          <a:r>
                            <a:rPr lang="en-US"/>
                            <a:t>Arranged Income</a:t>
                          </a:r>
                        </a:p>
                      </a:txBody>
                      <a:tcPr/>
                    </a:tc>
                    <a:tc>
                      <a:txBody>
                        <a:bodyPr/>
                        <a:lstStyle/>
                        <a:p>
                          <a:pPr algn="ctr"/>
                          <a:r>
                            <a:rPr lang="en-US"/>
                            <a:t>Cumulative % population</a:t>
                          </a:r>
                        </a:p>
                      </a:txBody>
                      <a:tcPr/>
                    </a:tc>
                    <a:tc>
                      <a:txBody>
                        <a:bodyPr/>
                        <a:lstStyle/>
                        <a:p>
                          <a:pPr algn="ctr"/>
                          <a:r>
                            <a:rPr lang="en-US"/>
                            <a:t>Cumulative % Income</a:t>
                          </a:r>
                        </a:p>
                      </a:txBody>
                      <a:tcPr/>
                    </a:tc>
                    <a:extLst>
                      <a:ext uri="{0D108BD9-81ED-4DB2-BD59-A6C34878D82A}">
                        <a16:rowId xmlns:a16="http://schemas.microsoft.com/office/drawing/2014/main" val="122548712"/>
                      </a:ext>
                    </a:extLst>
                  </a:tr>
                  <a:tr h="652729">
                    <a:tc>
                      <a:txBody>
                        <a:bodyPr/>
                        <a:lstStyle/>
                        <a:p>
                          <a:pPr algn="ctr"/>
                          <a:r>
                            <a:rPr lang="en-US"/>
                            <a:t>2000</a:t>
                          </a:r>
                        </a:p>
                      </a:txBody>
                      <a:tcPr anchor="ctr"/>
                    </a:tc>
                    <a:tc>
                      <a:txBody>
                        <a:bodyPr/>
                        <a:lstStyle/>
                        <a:p>
                          <a:pPr algn="ctr"/>
                          <a:r>
                            <a:rPr lang="en-US"/>
                            <a:t>0.2</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2000</m:t>
                                    </m:r>
                                  </m:num>
                                  <m:den>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sum</m:t>
                                    </m:r>
                                  </m:den>
                                </m:f>
                                <m:r>
                                  <a:rPr lang="en-US" b="0" i="1" smtClean="0">
                                    <a:latin typeface="Cambria Math" panose="02040503050406030204" pitchFamily="18" charset="0"/>
                                  </a:rPr>
                                  <m:t>=0.044</m:t>
                                </m:r>
                              </m:oMath>
                            </m:oMathPara>
                          </a14:m>
                          <a:endParaRPr lang="en-US"/>
                        </a:p>
                      </a:txBody>
                      <a:tcPr/>
                    </a:tc>
                    <a:extLst>
                      <a:ext uri="{0D108BD9-81ED-4DB2-BD59-A6C34878D82A}">
                        <a16:rowId xmlns:a16="http://schemas.microsoft.com/office/drawing/2014/main" val="126665998"/>
                      </a:ext>
                    </a:extLst>
                  </a:tr>
                  <a:tr h="455352">
                    <a:tc>
                      <a:txBody>
                        <a:bodyPr/>
                        <a:lstStyle/>
                        <a:p>
                          <a:pPr algn="ctr"/>
                          <a:r>
                            <a:rPr lang="en-US"/>
                            <a:t>2000</a:t>
                          </a:r>
                        </a:p>
                      </a:txBody>
                      <a:tcPr/>
                    </a:tc>
                    <a:tc>
                      <a:txBody>
                        <a:bodyPr/>
                        <a:lstStyle/>
                        <a:p>
                          <a:pPr algn="ctr"/>
                          <a:r>
                            <a:rPr lang="en-US"/>
                            <a:t>0.4</a:t>
                          </a:r>
                        </a:p>
                      </a:txBody>
                      <a:tcPr/>
                    </a:tc>
                    <a:tc>
                      <a:txBody>
                        <a:bodyPr/>
                        <a:lstStyle/>
                        <a:p>
                          <a:pPr algn="ctr"/>
                          <a:r>
                            <a:rPr lang="en-US"/>
                            <a:t>0.088</a:t>
                          </a:r>
                        </a:p>
                      </a:txBody>
                      <a:tcPr/>
                    </a:tc>
                    <a:extLst>
                      <a:ext uri="{0D108BD9-81ED-4DB2-BD59-A6C34878D82A}">
                        <a16:rowId xmlns:a16="http://schemas.microsoft.com/office/drawing/2014/main" val="2644889971"/>
                      </a:ext>
                    </a:extLst>
                  </a:tr>
                  <a:tr h="455352">
                    <a:tc>
                      <a:txBody>
                        <a:bodyPr/>
                        <a:lstStyle/>
                        <a:p>
                          <a:pPr algn="ctr"/>
                          <a:r>
                            <a:rPr lang="en-US"/>
                            <a:t>10000</a:t>
                          </a:r>
                        </a:p>
                      </a:txBody>
                      <a:tcPr/>
                    </a:tc>
                    <a:tc>
                      <a:txBody>
                        <a:bodyPr/>
                        <a:lstStyle/>
                        <a:p>
                          <a:pPr algn="ctr"/>
                          <a:r>
                            <a:rPr lang="en-US"/>
                            <a:t>0.6</a:t>
                          </a:r>
                        </a:p>
                      </a:txBody>
                      <a:tcPr/>
                    </a:tc>
                    <a:tc>
                      <a:txBody>
                        <a:bodyPr/>
                        <a:lstStyle/>
                        <a:p>
                          <a:pPr algn="ctr"/>
                          <a:r>
                            <a:rPr lang="en-US"/>
                            <a:t>0.311</a:t>
                          </a:r>
                        </a:p>
                      </a:txBody>
                      <a:tcPr/>
                    </a:tc>
                    <a:extLst>
                      <a:ext uri="{0D108BD9-81ED-4DB2-BD59-A6C34878D82A}">
                        <a16:rowId xmlns:a16="http://schemas.microsoft.com/office/drawing/2014/main" val="1034150451"/>
                      </a:ext>
                    </a:extLst>
                  </a:tr>
                  <a:tr h="455352">
                    <a:tc>
                      <a:txBody>
                        <a:bodyPr/>
                        <a:lstStyle/>
                        <a:p>
                          <a:pPr algn="ctr"/>
                          <a:r>
                            <a:rPr lang="en-US"/>
                            <a:t>15000</a:t>
                          </a:r>
                        </a:p>
                      </a:txBody>
                      <a:tcPr/>
                    </a:tc>
                    <a:tc>
                      <a:txBody>
                        <a:bodyPr/>
                        <a:lstStyle/>
                        <a:p>
                          <a:pPr algn="ctr"/>
                          <a:r>
                            <a:rPr lang="en-US"/>
                            <a:t>0.8</a:t>
                          </a:r>
                        </a:p>
                      </a:txBody>
                      <a:tcPr/>
                    </a:tc>
                    <a:tc>
                      <a:txBody>
                        <a:bodyPr/>
                        <a:lstStyle/>
                        <a:p>
                          <a:pPr algn="ctr"/>
                          <a:r>
                            <a:rPr lang="en-US"/>
                            <a:t>0.644</a:t>
                          </a:r>
                        </a:p>
                      </a:txBody>
                      <a:tcPr/>
                    </a:tc>
                    <a:extLst>
                      <a:ext uri="{0D108BD9-81ED-4DB2-BD59-A6C34878D82A}">
                        <a16:rowId xmlns:a16="http://schemas.microsoft.com/office/drawing/2014/main" val="464984555"/>
                      </a:ext>
                    </a:extLst>
                  </a:tr>
                  <a:tr h="455352">
                    <a:tc>
                      <a:txBody>
                        <a:bodyPr/>
                        <a:lstStyle/>
                        <a:p>
                          <a:pPr algn="ctr"/>
                          <a:r>
                            <a:rPr lang="en-US"/>
                            <a:t>16000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62837845"/>
                      </a:ext>
                    </a:extLst>
                  </a:tr>
                </a:tbl>
              </a:graphicData>
            </a:graphic>
          </p:graphicFrame>
        </mc:Choice>
        <mc:Fallback>
          <p:graphicFrame>
            <p:nvGraphicFramePr>
              <p:cNvPr id="6" name="Table 6">
                <a:extLst>
                  <a:ext uri="{FF2B5EF4-FFF2-40B4-BE49-F238E27FC236}">
                    <a16:creationId xmlns:a16="http://schemas.microsoft.com/office/drawing/2014/main" id="{AAA693F0-2D46-491E-8B78-3FC1909D2092}"/>
                  </a:ext>
                </a:extLst>
              </p:cNvPr>
              <p:cNvGraphicFramePr>
                <a:graphicFrameLocks noGrp="1"/>
              </p:cNvGraphicFramePr>
              <p:nvPr>
                <p:extLst>
                  <p:ext uri="{D42A27DB-BD31-4B8C-83A1-F6EECF244321}">
                    <p14:modId xmlns:p14="http://schemas.microsoft.com/office/powerpoint/2010/main" val="3548025801"/>
                  </p:ext>
                </p:extLst>
              </p:nvPr>
            </p:nvGraphicFramePr>
            <p:xfrm>
              <a:off x="3832261" y="1711002"/>
              <a:ext cx="4510356" cy="3045180"/>
            </p:xfrm>
            <a:graphic>
              <a:graphicData uri="http://schemas.openxmlformats.org/drawingml/2006/table">
                <a:tbl>
                  <a:tblPr firstRow="1" bandRow="1">
                    <a:tableStyleId>{5C22544A-7EE6-4342-B048-85BDC9FD1C3A}</a:tableStyleId>
                  </a:tblPr>
                  <a:tblGrid>
                    <a:gridCol w="1503452">
                      <a:extLst>
                        <a:ext uri="{9D8B030D-6E8A-4147-A177-3AD203B41FA5}">
                          <a16:colId xmlns:a16="http://schemas.microsoft.com/office/drawing/2014/main" val="4151403993"/>
                        </a:ext>
                      </a:extLst>
                    </a:gridCol>
                    <a:gridCol w="1503452">
                      <a:extLst>
                        <a:ext uri="{9D8B030D-6E8A-4147-A177-3AD203B41FA5}">
                          <a16:colId xmlns:a16="http://schemas.microsoft.com/office/drawing/2014/main" val="274058009"/>
                        </a:ext>
                      </a:extLst>
                    </a:gridCol>
                    <a:gridCol w="1503452">
                      <a:extLst>
                        <a:ext uri="{9D8B030D-6E8A-4147-A177-3AD203B41FA5}">
                          <a16:colId xmlns:a16="http://schemas.microsoft.com/office/drawing/2014/main" val="1565476728"/>
                        </a:ext>
                      </a:extLst>
                    </a:gridCol>
                  </a:tblGrid>
                  <a:tr h="518160">
                    <a:tc>
                      <a:txBody>
                        <a:bodyPr/>
                        <a:lstStyle/>
                        <a:p>
                          <a:pPr algn="ctr"/>
                          <a:r>
                            <a:rPr lang="en-US"/>
                            <a:t>Arranged Income</a:t>
                          </a:r>
                        </a:p>
                      </a:txBody>
                      <a:tcPr/>
                    </a:tc>
                    <a:tc>
                      <a:txBody>
                        <a:bodyPr/>
                        <a:lstStyle/>
                        <a:p>
                          <a:pPr algn="ctr"/>
                          <a:r>
                            <a:rPr lang="en-US"/>
                            <a:t>Cumulative % population</a:t>
                          </a:r>
                        </a:p>
                      </a:txBody>
                      <a:tcPr/>
                    </a:tc>
                    <a:tc>
                      <a:txBody>
                        <a:bodyPr/>
                        <a:lstStyle/>
                        <a:p>
                          <a:pPr algn="ctr"/>
                          <a:r>
                            <a:rPr lang="en-US"/>
                            <a:t>Cumulative % Income</a:t>
                          </a:r>
                        </a:p>
                      </a:txBody>
                      <a:tcPr/>
                    </a:tc>
                    <a:extLst>
                      <a:ext uri="{0D108BD9-81ED-4DB2-BD59-A6C34878D82A}">
                        <a16:rowId xmlns:a16="http://schemas.microsoft.com/office/drawing/2014/main" val="122548712"/>
                      </a:ext>
                    </a:extLst>
                  </a:tr>
                  <a:tr h="705612">
                    <a:tc>
                      <a:txBody>
                        <a:bodyPr/>
                        <a:lstStyle/>
                        <a:p>
                          <a:pPr algn="ctr"/>
                          <a:r>
                            <a:rPr lang="en-US"/>
                            <a:t>2000</a:t>
                          </a:r>
                        </a:p>
                      </a:txBody>
                      <a:tcPr anchor="ctr"/>
                    </a:tc>
                    <a:tc>
                      <a:txBody>
                        <a:bodyPr/>
                        <a:lstStyle/>
                        <a:p>
                          <a:pPr algn="ctr"/>
                          <a:r>
                            <a:rPr lang="en-US"/>
                            <a:t>0.2</a:t>
                          </a:r>
                        </a:p>
                      </a:txBody>
                      <a:tcPr/>
                    </a:tc>
                    <a:tc>
                      <a:txBody>
                        <a:bodyPr/>
                        <a:lstStyle/>
                        <a:p>
                          <a:endParaRPr lang="en-US"/>
                        </a:p>
                      </a:txBody>
                      <a:tcPr>
                        <a:blipFill>
                          <a:blip r:embed="rId2"/>
                          <a:stretch>
                            <a:fillRect l="-200405" t="-74138" r="-1619" b="-260345"/>
                          </a:stretch>
                        </a:blipFill>
                      </a:tcPr>
                    </a:tc>
                    <a:extLst>
                      <a:ext uri="{0D108BD9-81ED-4DB2-BD59-A6C34878D82A}">
                        <a16:rowId xmlns:a16="http://schemas.microsoft.com/office/drawing/2014/main" val="126665998"/>
                      </a:ext>
                    </a:extLst>
                  </a:tr>
                  <a:tr h="455352">
                    <a:tc>
                      <a:txBody>
                        <a:bodyPr/>
                        <a:lstStyle/>
                        <a:p>
                          <a:pPr algn="ctr"/>
                          <a:r>
                            <a:rPr lang="en-US"/>
                            <a:t>2000</a:t>
                          </a:r>
                        </a:p>
                      </a:txBody>
                      <a:tcPr/>
                    </a:tc>
                    <a:tc>
                      <a:txBody>
                        <a:bodyPr/>
                        <a:lstStyle/>
                        <a:p>
                          <a:pPr algn="ctr"/>
                          <a:r>
                            <a:rPr lang="en-US"/>
                            <a:t>0.4</a:t>
                          </a:r>
                        </a:p>
                      </a:txBody>
                      <a:tcPr/>
                    </a:tc>
                    <a:tc>
                      <a:txBody>
                        <a:bodyPr/>
                        <a:lstStyle/>
                        <a:p>
                          <a:pPr algn="ctr"/>
                          <a:r>
                            <a:rPr lang="en-US"/>
                            <a:t>0.088</a:t>
                          </a:r>
                        </a:p>
                      </a:txBody>
                      <a:tcPr/>
                    </a:tc>
                    <a:extLst>
                      <a:ext uri="{0D108BD9-81ED-4DB2-BD59-A6C34878D82A}">
                        <a16:rowId xmlns:a16="http://schemas.microsoft.com/office/drawing/2014/main" val="2644889971"/>
                      </a:ext>
                    </a:extLst>
                  </a:tr>
                  <a:tr h="455352">
                    <a:tc>
                      <a:txBody>
                        <a:bodyPr/>
                        <a:lstStyle/>
                        <a:p>
                          <a:pPr algn="ctr"/>
                          <a:r>
                            <a:rPr lang="en-US"/>
                            <a:t>10000</a:t>
                          </a:r>
                        </a:p>
                      </a:txBody>
                      <a:tcPr/>
                    </a:tc>
                    <a:tc>
                      <a:txBody>
                        <a:bodyPr/>
                        <a:lstStyle/>
                        <a:p>
                          <a:pPr algn="ctr"/>
                          <a:r>
                            <a:rPr lang="en-US"/>
                            <a:t>0.6</a:t>
                          </a:r>
                        </a:p>
                      </a:txBody>
                      <a:tcPr/>
                    </a:tc>
                    <a:tc>
                      <a:txBody>
                        <a:bodyPr/>
                        <a:lstStyle/>
                        <a:p>
                          <a:pPr algn="ctr"/>
                          <a:r>
                            <a:rPr lang="en-US"/>
                            <a:t>0.311</a:t>
                          </a:r>
                        </a:p>
                      </a:txBody>
                      <a:tcPr/>
                    </a:tc>
                    <a:extLst>
                      <a:ext uri="{0D108BD9-81ED-4DB2-BD59-A6C34878D82A}">
                        <a16:rowId xmlns:a16="http://schemas.microsoft.com/office/drawing/2014/main" val="1034150451"/>
                      </a:ext>
                    </a:extLst>
                  </a:tr>
                  <a:tr h="455352">
                    <a:tc>
                      <a:txBody>
                        <a:bodyPr/>
                        <a:lstStyle/>
                        <a:p>
                          <a:pPr algn="ctr"/>
                          <a:r>
                            <a:rPr lang="en-US"/>
                            <a:t>15000</a:t>
                          </a:r>
                        </a:p>
                      </a:txBody>
                      <a:tcPr/>
                    </a:tc>
                    <a:tc>
                      <a:txBody>
                        <a:bodyPr/>
                        <a:lstStyle/>
                        <a:p>
                          <a:pPr algn="ctr"/>
                          <a:r>
                            <a:rPr lang="en-US"/>
                            <a:t>0.8</a:t>
                          </a:r>
                        </a:p>
                      </a:txBody>
                      <a:tcPr/>
                    </a:tc>
                    <a:tc>
                      <a:txBody>
                        <a:bodyPr/>
                        <a:lstStyle/>
                        <a:p>
                          <a:pPr algn="ctr"/>
                          <a:r>
                            <a:rPr lang="en-US"/>
                            <a:t>0.644</a:t>
                          </a:r>
                        </a:p>
                      </a:txBody>
                      <a:tcPr/>
                    </a:tc>
                    <a:extLst>
                      <a:ext uri="{0D108BD9-81ED-4DB2-BD59-A6C34878D82A}">
                        <a16:rowId xmlns:a16="http://schemas.microsoft.com/office/drawing/2014/main" val="464984555"/>
                      </a:ext>
                    </a:extLst>
                  </a:tr>
                  <a:tr h="455352">
                    <a:tc>
                      <a:txBody>
                        <a:bodyPr/>
                        <a:lstStyle/>
                        <a:p>
                          <a:pPr algn="ctr"/>
                          <a:r>
                            <a:rPr lang="en-US"/>
                            <a:t>16000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62837845"/>
                      </a:ext>
                    </a:extLst>
                  </a:tr>
                </a:tbl>
              </a:graphicData>
            </a:graphic>
          </p:graphicFrame>
        </mc:Fallback>
      </mc:AlternateContent>
    </p:spTree>
    <p:extLst>
      <p:ext uri="{BB962C8B-B14F-4D97-AF65-F5344CB8AC3E}">
        <p14:creationId xmlns:p14="http://schemas.microsoft.com/office/powerpoint/2010/main" val="37493666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8E12-2579-4575-B122-0A8D50DD1195}"/>
              </a:ext>
            </a:extLst>
          </p:cNvPr>
          <p:cNvSpPr>
            <a:spLocks noGrp="1"/>
          </p:cNvSpPr>
          <p:nvPr>
            <p:ph type="title"/>
          </p:nvPr>
        </p:nvSpPr>
        <p:spPr/>
        <p:txBody>
          <a:bodyPr/>
          <a:lstStyle/>
          <a:p>
            <a:r>
              <a:rPr lang="en-US"/>
              <a:t>Computing Gini Index and it’s intuitive understanding</a:t>
            </a:r>
          </a:p>
        </p:txBody>
      </p:sp>
      <p:graphicFrame>
        <p:nvGraphicFramePr>
          <p:cNvPr id="3" name="Chart 2">
            <a:extLst>
              <a:ext uri="{FF2B5EF4-FFF2-40B4-BE49-F238E27FC236}">
                <a16:creationId xmlns:a16="http://schemas.microsoft.com/office/drawing/2014/main" id="{72FB2D2C-2F0C-4FA5-8A79-BDB6054A5A21}"/>
              </a:ext>
            </a:extLst>
          </p:cNvPr>
          <p:cNvGraphicFramePr/>
          <p:nvPr>
            <p:extLst>
              <p:ext uri="{D42A27DB-BD31-4B8C-83A1-F6EECF244321}">
                <p14:modId xmlns:p14="http://schemas.microsoft.com/office/powerpoint/2010/main" val="1822825369"/>
              </p:ext>
            </p:extLst>
          </p:nvPr>
        </p:nvGraphicFramePr>
        <p:xfrm>
          <a:off x="1571550" y="863190"/>
          <a:ext cx="7353300" cy="397192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EC28944-88A6-439C-8885-0B37B9001A13}"/>
              </a:ext>
            </a:extLst>
          </p:cNvPr>
          <p:cNvSpPr txBox="1"/>
          <p:nvPr/>
        </p:nvSpPr>
        <p:spPr>
          <a:xfrm>
            <a:off x="4869952" y="3503488"/>
            <a:ext cx="565078"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solidFill>
                  <a:srgbClr val="479CCE"/>
                </a:solidFill>
              </a:rPr>
              <a:t>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B4BE96-C9D3-42C6-813A-BDE06AAC94C1}"/>
                  </a:ext>
                </a:extLst>
              </p:cNvPr>
              <p:cNvSpPr txBox="1"/>
              <p:nvPr/>
            </p:nvSpPr>
            <p:spPr>
              <a:xfrm>
                <a:off x="219150" y="1017141"/>
                <a:ext cx="2260315" cy="98995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14:m>
                  <m:oMathPara xmlns:m="http://schemas.openxmlformats.org/officeDocument/2006/math">
                    <m:oMathParaPr>
                      <m:jc m:val="centerGroup"/>
                    </m:oMathParaPr>
                    <m:oMath xmlns:m="http://schemas.openxmlformats.org/officeDocument/2006/math">
                      <m:r>
                        <m:rPr>
                          <m:sty m:val="p"/>
                        </m:rPr>
                        <a:rPr lang="en-US" sz="1600" b="0" i="0" smtClean="0">
                          <a:solidFill>
                            <a:srgbClr val="FF0000"/>
                          </a:solidFill>
                          <a:latin typeface="Cambria Math" panose="02040503050406030204" pitchFamily="18" charset="0"/>
                        </a:rPr>
                        <m:t>Gini</m:t>
                      </m:r>
                      <m:r>
                        <a:rPr lang="en-US" sz="1600" b="0" i="0" smtClean="0">
                          <a:solidFill>
                            <a:srgbClr val="FF0000"/>
                          </a:solidFill>
                          <a:latin typeface="Cambria Math" panose="02040503050406030204" pitchFamily="18" charset="0"/>
                        </a:rPr>
                        <m:t> </m:t>
                      </m:r>
                      <m:r>
                        <m:rPr>
                          <m:sty m:val="p"/>
                        </m:rPr>
                        <a:rPr lang="en-US" sz="1600" b="0" i="0" smtClean="0">
                          <a:solidFill>
                            <a:srgbClr val="FF0000"/>
                          </a:solidFill>
                          <a:latin typeface="Cambria Math" panose="02040503050406030204" pitchFamily="18" charset="0"/>
                        </a:rPr>
                        <m:t>Index</m:t>
                      </m:r>
                      <m:r>
                        <a:rPr lang="en-US" sz="1600" b="0" i="0" smtClean="0">
                          <a:latin typeface="Cambria Math" panose="02040503050406030204" pitchFamily="18" charset="0"/>
                        </a:rPr>
                        <m:t>=</m:t>
                      </m:r>
                      <m:f>
                        <m:fPr>
                          <m:ctrlPr>
                            <a:rPr lang="en-US" sz="1600" b="0" i="1" smtClean="0">
                              <a:latin typeface="Cambria Math" panose="02040503050406030204" pitchFamily="18" charset="0"/>
                            </a:rPr>
                          </m:ctrlPr>
                        </m:fPr>
                        <m:num>
                          <m:r>
                            <m:rPr>
                              <m:sty m:val="p"/>
                            </m:rPr>
                            <a:rPr lang="en-US" sz="1600" b="0" i="0" smtClean="0">
                              <a:solidFill>
                                <a:srgbClr val="479CCE"/>
                              </a:solidFill>
                              <a:latin typeface="Cambria Math" panose="02040503050406030204" pitchFamily="18" charset="0"/>
                            </a:rPr>
                            <m:t>A</m:t>
                          </m:r>
                        </m:num>
                        <m:den>
                          <m:r>
                            <m:rPr>
                              <m:sty m:val="p"/>
                            </m:rPr>
                            <a:rPr lang="en-US" sz="1600" b="0" i="0" smtClean="0">
                              <a:solidFill>
                                <a:srgbClr val="479CCE"/>
                              </a:solidFill>
                              <a:latin typeface="Cambria Math" panose="02040503050406030204" pitchFamily="18" charset="0"/>
                            </a:rPr>
                            <m:t>A</m:t>
                          </m:r>
                          <m:r>
                            <a:rPr lang="en-US" sz="1600" b="0" i="0" smtClean="0">
                              <a:latin typeface="Cambria Math" panose="02040503050406030204" pitchFamily="18" charset="0"/>
                            </a:rPr>
                            <m:t>+</m:t>
                          </m:r>
                          <m:r>
                            <m:rPr>
                              <m:sty m:val="p"/>
                            </m:rPr>
                            <a:rPr lang="en-US" sz="1600" b="0" i="0" smtClean="0">
                              <a:solidFill>
                                <a:srgbClr val="0F9D58"/>
                              </a:solidFill>
                              <a:latin typeface="Cambria Math" panose="02040503050406030204" pitchFamily="18" charset="0"/>
                            </a:rPr>
                            <m:t>B</m:t>
                          </m:r>
                        </m:den>
                      </m:f>
                    </m:oMath>
                  </m:oMathPara>
                </a14:m>
                <a:endParaRPr lang="en-US"/>
              </a:p>
              <a:p>
                <a:endParaRPr lang="en-US"/>
              </a:p>
              <a:p>
                <a:pPr/>
                <a:r>
                  <a:rPr lang="en-US"/>
                  <a:t>Note: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=0.5</m:t>
                    </m:r>
                  </m:oMath>
                </a14:m>
                <a:endParaRPr lang="en-US"/>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5" name="TextBox 4">
                <a:extLst>
                  <a:ext uri="{FF2B5EF4-FFF2-40B4-BE49-F238E27FC236}">
                    <a16:creationId xmlns:a16="http://schemas.microsoft.com/office/drawing/2014/main" id="{B6B4BE96-C9D3-42C6-813A-BDE06AAC94C1}"/>
                  </a:ext>
                </a:extLst>
              </p:cNvPr>
              <p:cNvSpPr txBox="1">
                <a:spLocks noRot="1" noChangeAspect="1" noMove="1" noResize="1" noEditPoints="1" noAdjustHandles="1" noChangeArrowheads="1" noChangeShapeType="1" noTextEdit="1"/>
              </p:cNvSpPr>
              <p:nvPr/>
            </p:nvSpPr>
            <p:spPr>
              <a:xfrm>
                <a:off x="219150" y="1017141"/>
                <a:ext cx="2260315" cy="989951"/>
              </a:xfrm>
              <a:prstGeom prst="rect">
                <a:avLst/>
              </a:prstGeom>
              <a:blipFill>
                <a:blip r:embed="rId3"/>
                <a:stretch>
                  <a:fillRect l="-809" r="0" b="-555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05CF973-8E0E-46D7-9309-8F7D6F9D4D9C}"/>
              </a:ext>
            </a:extLst>
          </p:cNvPr>
          <p:cNvSpPr txBox="1"/>
          <p:nvPr/>
        </p:nvSpPr>
        <p:spPr>
          <a:xfrm>
            <a:off x="347578" y="3308279"/>
            <a:ext cx="2065107" cy="116955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A perfect equality is when, for example 10% of population amounts to exactly 10% of income.</a:t>
            </a:r>
          </a:p>
        </p:txBody>
      </p:sp>
    </p:spTree>
    <p:extLst>
      <p:ext uri="{BB962C8B-B14F-4D97-AF65-F5344CB8AC3E}">
        <p14:creationId xmlns:p14="http://schemas.microsoft.com/office/powerpoint/2010/main" val="1235426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B9EF-2E2C-4B4D-8F67-EF3076294733}"/>
              </a:ext>
            </a:extLst>
          </p:cNvPr>
          <p:cNvSpPr>
            <a:spLocks noGrp="1"/>
          </p:cNvSpPr>
          <p:nvPr>
            <p:ph type="title"/>
          </p:nvPr>
        </p:nvSpPr>
        <p:spPr/>
        <p:txBody>
          <a:bodyPr/>
          <a:lstStyle/>
          <a:p>
            <a:r>
              <a:rPr lang="en-US"/>
              <a:t>Using Gini Inequality to estimate the intra city inequalities in WASH scores</a:t>
            </a:r>
          </a:p>
        </p:txBody>
      </p:sp>
      <p:sp>
        <p:nvSpPr>
          <p:cNvPr id="5" name="Rectangle 4">
            <a:extLst>
              <a:ext uri="{FF2B5EF4-FFF2-40B4-BE49-F238E27FC236}">
                <a16:creationId xmlns:a16="http://schemas.microsoft.com/office/drawing/2014/main" id="{1B4B0313-AC56-4837-8AD6-94E0974D37B0}"/>
              </a:ext>
            </a:extLst>
          </p:cNvPr>
          <p:cNvSpPr/>
          <p:nvPr/>
        </p:nvSpPr>
        <p:spPr>
          <a:xfrm>
            <a:off x="5846496" y="4130808"/>
            <a:ext cx="2573031" cy="308225"/>
          </a:xfrm>
          <a:prstGeom prst="rect">
            <a:avLst/>
          </a:prstGeom>
          <a:solidFill>
            <a:srgbClr val="0F9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9pPr>
          </a:lstStyle>
          <a:p>
            <a:pPr algn="ctr"/>
            <a:r>
              <a:rPr lang="en-US"/>
              <a:t>2011-12: Gini Index = 0.1609</a:t>
            </a:r>
          </a:p>
        </p:txBody>
      </p:sp>
      <p:graphicFrame>
        <p:nvGraphicFramePr>
          <p:cNvPr id="8" name="Chart 7">
            <a:extLst>
              <a:ext uri="{FF2B5EF4-FFF2-40B4-BE49-F238E27FC236}">
                <a16:creationId xmlns:a16="http://schemas.microsoft.com/office/drawing/2014/main" id="{4CCC4AB1-45F4-4170-949B-01B67671C595}"/>
              </a:ext>
            </a:extLst>
          </p:cNvPr>
          <p:cNvGraphicFramePr/>
          <p:nvPr>
            <p:extLst>
              <p:ext uri="{D42A27DB-BD31-4B8C-83A1-F6EECF244321}">
                <p14:modId xmlns:p14="http://schemas.microsoft.com/office/powerpoint/2010/main" val="2029233749"/>
              </p:ext>
            </p:extLst>
          </p:nvPr>
        </p:nvGraphicFramePr>
        <p:xfrm>
          <a:off x="4678326" y="710361"/>
          <a:ext cx="4246524" cy="32768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3C973584-4B9E-4D7C-995A-F9EBF5BD6879}"/>
              </a:ext>
            </a:extLst>
          </p:cNvPr>
          <p:cNvGraphicFramePr/>
          <p:nvPr>
            <p:extLst>
              <p:ext uri="{D42A27DB-BD31-4B8C-83A1-F6EECF244321}">
                <p14:modId xmlns:p14="http://schemas.microsoft.com/office/powerpoint/2010/main" val="3773113495"/>
              </p:ext>
            </p:extLst>
          </p:nvPr>
        </p:nvGraphicFramePr>
        <p:xfrm>
          <a:off x="371065" y="710362"/>
          <a:ext cx="4413585" cy="3574559"/>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76D4F925-5F96-476B-9A73-6A4D04C3766B}"/>
              </a:ext>
            </a:extLst>
          </p:cNvPr>
          <p:cNvSpPr/>
          <p:nvPr/>
        </p:nvSpPr>
        <p:spPr>
          <a:xfrm>
            <a:off x="1297173" y="4135546"/>
            <a:ext cx="2649592" cy="308225"/>
          </a:xfrm>
          <a:prstGeom prst="rect">
            <a:avLst/>
          </a:prstGeom>
          <a:solidFill>
            <a:srgbClr val="0F9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9pPr>
          </a:lstStyle>
          <a:p>
            <a:pPr algn="ctr"/>
            <a:r>
              <a:rPr lang="en-US"/>
              <a:t>2004-05: Gini Index = 0.1728</a:t>
            </a:r>
          </a:p>
        </p:txBody>
      </p:sp>
    </p:spTree>
    <p:extLst>
      <p:ext uri="{BB962C8B-B14F-4D97-AF65-F5344CB8AC3E}">
        <p14:creationId xmlns:p14="http://schemas.microsoft.com/office/powerpoint/2010/main" val="30406338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ED032E-A519-44DE-B0FB-38F6867314A7}"/>
              </a:ext>
            </a:extLst>
          </p:cNvPr>
          <p:cNvSpPr txBox="1"/>
          <p:nvPr/>
        </p:nvSpPr>
        <p:spPr>
          <a:xfrm>
            <a:off x="1000082" y="1879252"/>
            <a:ext cx="7495548" cy="1477328"/>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800"/>
              <a:t>Like shown above, the Gini coefficient for WASH inequalities within Delhi was small for both surveys, implying the WASH scores were distributed almost equally among the people with minimal inequality present. The decrease in the Gini index in 2011-12 survey explains the development in WASH during the years.</a:t>
            </a:r>
          </a:p>
        </p:txBody>
      </p:sp>
    </p:spTree>
    <p:extLst>
      <p:ext uri="{BB962C8B-B14F-4D97-AF65-F5344CB8AC3E}">
        <p14:creationId xmlns:p14="http://schemas.microsoft.com/office/powerpoint/2010/main" val="20215258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C8E50-F198-4763-B089-ECEE1DD04EB5}"/>
              </a:ext>
            </a:extLst>
          </p:cNvPr>
          <p:cNvSpPr txBox="1"/>
          <p:nvPr/>
        </p:nvSpPr>
        <p:spPr>
          <a:xfrm>
            <a:off x="1000082" y="1879252"/>
            <a:ext cx="7495548" cy="1384995"/>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2400" b="1">
                <a:effectLst/>
                <a:latin typeface="Calibri" panose="020F0502020204030204" pitchFamily="34" charset="0"/>
                <a:ea typeface="Calibri" panose="020F0502020204030204" pitchFamily="34" charset="0"/>
                <a:cs typeface="Times New Roman" panose="02020603050405020304" pitchFamily="18" charset="0"/>
              </a:rPr>
              <a:t>Theil Index</a:t>
            </a:r>
          </a:p>
          <a:p>
            <a:r>
              <a:rPr lang="en-US" sz="2400" b="1">
                <a:latin typeface="Calibri" panose="020F0502020204030204" pitchFamily="34" charset="0"/>
                <a:cs typeface="Times New Roman" panose="02020603050405020304" pitchFamily="18" charset="0"/>
              </a:rPr>
              <a:t>	</a:t>
            </a:r>
            <a:r>
              <a:rPr lang="en-US" sz="1800"/>
              <a:t>Now Theil Index is another tool we’ll be using to estimate the inequalities between the cities in the IHDS surveys during the years 2004-05 and 2011-12.</a:t>
            </a:r>
          </a:p>
        </p:txBody>
      </p:sp>
    </p:spTree>
    <p:extLst>
      <p:ext uri="{BB962C8B-B14F-4D97-AF65-F5344CB8AC3E}">
        <p14:creationId xmlns:p14="http://schemas.microsoft.com/office/powerpoint/2010/main" val="42147861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874C-55C5-4952-A380-B39B66BE39F6}"/>
              </a:ext>
            </a:extLst>
          </p:cNvPr>
          <p:cNvSpPr>
            <a:spLocks noGrp="1"/>
          </p:cNvSpPr>
          <p:nvPr>
            <p:ph type="title"/>
          </p:nvPr>
        </p:nvSpPr>
        <p:spPr/>
        <p:txBody>
          <a:bodyPr/>
          <a:lstStyle/>
          <a:p>
            <a:r>
              <a:rPr lang="en-US"/>
              <a:t>Computing the Theil T statistic – an illustration</a:t>
            </a:r>
          </a:p>
        </p:txBody>
      </p:sp>
      <p:graphicFrame>
        <p:nvGraphicFramePr>
          <p:cNvPr id="3" name="Table 3">
            <a:extLst>
              <a:ext uri="{FF2B5EF4-FFF2-40B4-BE49-F238E27FC236}">
                <a16:creationId xmlns:a16="http://schemas.microsoft.com/office/drawing/2014/main" id="{FEAD0CF3-9873-4100-9BB1-ECA456C36078}"/>
              </a:ext>
            </a:extLst>
          </p:cNvPr>
          <p:cNvGraphicFramePr>
            <a:graphicFrameLocks noGrp="1"/>
          </p:cNvGraphicFramePr>
          <p:nvPr>
            <p:extLst>
              <p:ext uri="{D42A27DB-BD31-4B8C-83A1-F6EECF244321}">
                <p14:modId xmlns:p14="http://schemas.microsoft.com/office/powerpoint/2010/main" val="2424027311"/>
              </p:ext>
            </p:extLst>
          </p:nvPr>
        </p:nvGraphicFramePr>
        <p:xfrm>
          <a:off x="1031358" y="903767"/>
          <a:ext cx="7219508" cy="1897260"/>
        </p:xfrm>
        <a:graphic>
          <a:graphicData uri="http://schemas.openxmlformats.org/drawingml/2006/table">
            <a:tbl>
              <a:tblPr firstRow="1" bandRow="1">
                <a:tableStyleId>{5C22544A-7EE6-4342-B048-85BDC9FD1C3A}</a:tableStyleId>
              </a:tblPr>
              <a:tblGrid>
                <a:gridCol w="1804877">
                  <a:extLst>
                    <a:ext uri="{9D8B030D-6E8A-4147-A177-3AD203B41FA5}">
                      <a16:colId xmlns:a16="http://schemas.microsoft.com/office/drawing/2014/main" val="3036602731"/>
                    </a:ext>
                  </a:extLst>
                </a:gridCol>
                <a:gridCol w="1804877">
                  <a:extLst>
                    <a:ext uri="{9D8B030D-6E8A-4147-A177-3AD203B41FA5}">
                      <a16:colId xmlns:a16="http://schemas.microsoft.com/office/drawing/2014/main" val="631382669"/>
                    </a:ext>
                  </a:extLst>
                </a:gridCol>
                <a:gridCol w="1804877">
                  <a:extLst>
                    <a:ext uri="{9D8B030D-6E8A-4147-A177-3AD203B41FA5}">
                      <a16:colId xmlns:a16="http://schemas.microsoft.com/office/drawing/2014/main" val="1317640142"/>
                    </a:ext>
                  </a:extLst>
                </a:gridCol>
                <a:gridCol w="1804877">
                  <a:extLst>
                    <a:ext uri="{9D8B030D-6E8A-4147-A177-3AD203B41FA5}">
                      <a16:colId xmlns:a16="http://schemas.microsoft.com/office/drawing/2014/main" val="1754170901"/>
                    </a:ext>
                  </a:extLst>
                </a:gridCol>
              </a:tblGrid>
              <a:tr h="535456">
                <a:tc>
                  <a:txBody>
                    <a:bodyPr/>
                    <a:lstStyle/>
                    <a:p>
                      <a:pPr algn="ctr"/>
                      <a:endParaRPr lang="en-US"/>
                    </a:p>
                  </a:txBody>
                  <a:tcPr anchor="ctr"/>
                </a:tc>
                <a:tc>
                  <a:txBody>
                    <a:bodyPr/>
                    <a:lstStyle/>
                    <a:p>
                      <a:pPr algn="ctr"/>
                      <a:r>
                        <a:rPr lang="en-US"/>
                        <a:t>Total Personal Income</a:t>
                      </a:r>
                    </a:p>
                  </a:txBody>
                  <a:tcPr anchor="ctr"/>
                </a:tc>
                <a:tc>
                  <a:txBody>
                    <a:bodyPr/>
                    <a:lstStyle/>
                    <a:p>
                      <a:pPr algn="ctr"/>
                      <a:r>
                        <a:rPr lang="en-US"/>
                        <a:t>Population</a:t>
                      </a:r>
                    </a:p>
                  </a:txBody>
                  <a:tcPr anchor="ctr"/>
                </a:tc>
                <a:tc>
                  <a:txBody>
                    <a:bodyPr/>
                    <a:lstStyle/>
                    <a:p>
                      <a:pPr algn="ctr"/>
                      <a:r>
                        <a:rPr lang="en-US"/>
                        <a:t>Average Income</a:t>
                      </a:r>
                    </a:p>
                  </a:txBody>
                  <a:tcPr anchor="ctr"/>
                </a:tc>
                <a:extLst>
                  <a:ext uri="{0D108BD9-81ED-4DB2-BD59-A6C34878D82A}">
                    <a16:rowId xmlns:a16="http://schemas.microsoft.com/office/drawing/2014/main" val="1612229307"/>
                  </a:ext>
                </a:extLst>
              </a:tr>
              <a:tr h="340451">
                <a:tc>
                  <a:txBody>
                    <a:bodyPr/>
                    <a:lstStyle/>
                    <a:p>
                      <a:pPr algn="ctr"/>
                      <a:r>
                        <a:rPr lang="en-US"/>
                        <a:t>Alabama</a:t>
                      </a:r>
                    </a:p>
                  </a:txBody>
                  <a:tcPr anchor="ctr"/>
                </a:tc>
                <a:tc>
                  <a:txBody>
                    <a:bodyPr/>
                    <a:lstStyle/>
                    <a:p>
                      <a:pPr algn="ctr"/>
                      <a:r>
                        <a:rPr lang="en-US"/>
                        <a:t>$10,276,100</a:t>
                      </a:r>
                    </a:p>
                  </a:txBody>
                  <a:tcPr anchor="ctr"/>
                </a:tc>
                <a:tc>
                  <a:txBody>
                    <a:bodyPr/>
                    <a:lstStyle/>
                    <a:p>
                      <a:pPr algn="ctr"/>
                      <a:r>
                        <a:rPr lang="en-US"/>
                        <a:t>3,449,846</a:t>
                      </a:r>
                    </a:p>
                  </a:txBody>
                  <a:tcPr anchor="ctr"/>
                </a:tc>
                <a:tc>
                  <a:txBody>
                    <a:bodyPr/>
                    <a:lstStyle/>
                    <a:p>
                      <a:pPr algn="ctr"/>
                      <a:r>
                        <a:rPr lang="en-US"/>
                        <a:t>$2,979</a:t>
                      </a:r>
                    </a:p>
                  </a:txBody>
                  <a:tcPr anchor="ctr"/>
                </a:tc>
                <a:extLst>
                  <a:ext uri="{0D108BD9-81ED-4DB2-BD59-A6C34878D82A}">
                    <a16:rowId xmlns:a16="http://schemas.microsoft.com/office/drawing/2014/main" val="4278082699"/>
                  </a:ext>
                </a:extLst>
              </a:tr>
              <a:tr h="340451">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3006187233"/>
                  </a:ext>
                </a:extLst>
              </a:tr>
              <a:tr h="340451">
                <a:tc>
                  <a:txBody>
                    <a:bodyPr/>
                    <a:lstStyle/>
                    <a:p>
                      <a:pPr algn="ctr"/>
                      <a:r>
                        <a:rPr lang="en-US"/>
                        <a:t>Arizona</a:t>
                      </a:r>
                    </a:p>
                  </a:txBody>
                  <a:tcPr anchor="ctr"/>
                </a:tc>
                <a:tc>
                  <a:txBody>
                    <a:bodyPr/>
                    <a:lstStyle/>
                    <a:p>
                      <a:pPr algn="ctr"/>
                      <a:r>
                        <a:rPr lang="en-US"/>
                        <a:t>$6,897,021</a:t>
                      </a:r>
                    </a:p>
                  </a:txBody>
                  <a:tcPr anchor="ctr"/>
                </a:tc>
                <a:tc>
                  <a:txBody>
                    <a:bodyPr/>
                    <a:lstStyle/>
                    <a:p>
                      <a:pPr algn="ctr"/>
                      <a:r>
                        <a:rPr lang="en-US"/>
                        <a:t>1,794,912</a:t>
                      </a:r>
                    </a:p>
                  </a:txBody>
                  <a:tcPr anchor="ctr"/>
                </a:tc>
                <a:tc>
                  <a:txBody>
                    <a:bodyPr/>
                    <a:lstStyle/>
                    <a:p>
                      <a:pPr algn="ctr"/>
                      <a:r>
                        <a:rPr lang="en-US"/>
                        <a:t>$3,843</a:t>
                      </a:r>
                    </a:p>
                  </a:txBody>
                  <a:tcPr anchor="ctr"/>
                </a:tc>
                <a:extLst>
                  <a:ext uri="{0D108BD9-81ED-4DB2-BD59-A6C34878D82A}">
                    <a16:rowId xmlns:a16="http://schemas.microsoft.com/office/drawing/2014/main" val="2196907955"/>
                  </a:ext>
                </a:extLst>
              </a:tr>
              <a:tr h="340451">
                <a:tc>
                  <a:txBody>
                    <a:bodyPr/>
                    <a:lstStyle/>
                    <a:p>
                      <a:pPr algn="ctr"/>
                      <a:r>
                        <a:rPr lang="en-US"/>
                        <a:t>United States</a:t>
                      </a:r>
                    </a:p>
                  </a:txBody>
                  <a:tcPr anchor="ctr"/>
                </a:tc>
                <a:tc>
                  <a:txBody>
                    <a:bodyPr/>
                    <a:lstStyle/>
                    <a:p>
                      <a:pPr algn="ctr"/>
                      <a:r>
                        <a:rPr lang="en-US"/>
                        <a:t>$834,455,000</a:t>
                      </a:r>
                    </a:p>
                  </a:txBody>
                  <a:tcPr anchor="ctr"/>
                </a:tc>
                <a:tc>
                  <a:txBody>
                    <a:bodyPr/>
                    <a:lstStyle/>
                    <a:p>
                      <a:pPr algn="ctr"/>
                      <a:r>
                        <a:rPr lang="en-US"/>
                        <a:t>203,798,722</a:t>
                      </a:r>
                    </a:p>
                  </a:txBody>
                  <a:tcPr anchor="ctr"/>
                </a:tc>
                <a:tc>
                  <a:txBody>
                    <a:bodyPr/>
                    <a:lstStyle/>
                    <a:p>
                      <a:pPr algn="ctr"/>
                      <a:r>
                        <a:rPr lang="en-US"/>
                        <a:t>$4,095</a:t>
                      </a:r>
                    </a:p>
                  </a:txBody>
                  <a:tcPr anchor="ctr"/>
                </a:tc>
                <a:extLst>
                  <a:ext uri="{0D108BD9-81ED-4DB2-BD59-A6C34878D82A}">
                    <a16:rowId xmlns:a16="http://schemas.microsoft.com/office/drawing/2014/main" val="856334208"/>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D73F64-EE1E-40C9-963F-F018F0DAB029}"/>
                  </a:ext>
                </a:extLst>
              </p:cNvPr>
              <p:cNvSpPr txBox="1"/>
              <p:nvPr/>
            </p:nvSpPr>
            <p:spPr>
              <a:xfrm>
                <a:off x="595830" y="3187056"/>
                <a:ext cx="7495548" cy="1168333"/>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2000">
                    <a:latin typeface="Calibri" panose="020F0502020204030204" pitchFamily="34" charset="0"/>
                    <a:cs typeface="Times New Roman" panose="02020603050405020304" pitchFamily="18" charset="0"/>
                  </a:rPr>
                  <a:t>Let’s say, here our task is to compute the Theil element for Alabama. </a:t>
                </a:r>
                <a:br>
                  <a:rPr lang="en-US" sz="2000">
                    <a:latin typeface="Calibri" panose="020F0502020204030204" pitchFamily="34" charset="0"/>
                    <a:cs typeface="Times New Roman" panose="02020603050405020304" pitchFamily="18" charset="0"/>
                  </a:rPr>
                </a:br>
                <a:r>
                  <a:rPr lang="en-US" sz="2000">
                    <a:latin typeface="Calibri" panose="020F0502020204030204" pitchFamily="34" charset="0"/>
                    <a:cs typeface="Times New Roman" panose="02020603050405020304" pitchFamily="18" charset="0"/>
                  </a:rPr>
                  <a:t>We start with finding Alabama’s population share in the U.S. </a:t>
                </a:r>
              </a:p>
              <a:p>
                <a:pPr/>
                <a:r>
                  <a:rPr lang="en-US" sz="2000">
                    <a:latin typeface="Calibri" panose="020F0502020204030204" pitchFamily="34"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3,449,846</m:t>
                        </m:r>
                      </m:num>
                      <m:den>
                        <m:r>
                          <a:rPr lang="en-US" sz="2000" b="0" i="1" smtClean="0">
                            <a:latin typeface="Cambria Math" panose="02040503050406030204" pitchFamily="18" charset="0"/>
                            <a:cs typeface="Times New Roman" panose="02020603050405020304" pitchFamily="18" charset="0"/>
                          </a:rPr>
                          <m:t>203,798,722</m:t>
                        </m:r>
                      </m:den>
                    </m:f>
                    <m:r>
                      <a:rPr lang="en-US" sz="2000" b="0" i="1" smtClean="0">
                        <a:latin typeface="Cambria Math" panose="02040503050406030204" pitchFamily="18" charset="0"/>
                        <a:cs typeface="Times New Roman" panose="02020603050405020304" pitchFamily="18" charset="0"/>
                      </a:rPr>
                      <m:t>=0.0169</m:t>
                    </m:r>
                  </m:oMath>
                </a14:m>
                <a:endParaRPr lang="en-US" sz="1800"/>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4" name="TextBox 3">
                <a:extLst>
                  <a:ext uri="{FF2B5EF4-FFF2-40B4-BE49-F238E27FC236}">
                    <a16:creationId xmlns:a16="http://schemas.microsoft.com/office/drawing/2014/main" id="{CDD73F64-EE1E-40C9-963F-F018F0DAB029}"/>
                  </a:ext>
                </a:extLst>
              </p:cNvPr>
              <p:cNvSpPr txBox="1">
                <a:spLocks noRot="1" noChangeAspect="1" noMove="1" noResize="1" noEditPoints="1" noAdjustHandles="1" noChangeArrowheads="1" noChangeShapeType="1" noTextEdit="1"/>
              </p:cNvSpPr>
              <p:nvPr/>
            </p:nvSpPr>
            <p:spPr>
              <a:xfrm>
                <a:off x="595830" y="3187056"/>
                <a:ext cx="7495548" cy="1168333"/>
              </a:xfrm>
              <a:prstGeom prst="rect">
                <a:avLst/>
              </a:prstGeom>
              <a:blipFill>
                <a:blip r:embed="rId2"/>
                <a:stretch>
                  <a:fillRect l="-895" t="-3141" r="0" b="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FCC75F-1C1E-4742-B748-DD885BF6D817}"/>
              </a:ext>
            </a:extLst>
          </p:cNvPr>
          <p:cNvSpPr txBox="1"/>
          <p:nvPr/>
        </p:nvSpPr>
        <p:spPr>
          <a:xfrm flipH="1">
            <a:off x="1860698" y="2792697"/>
            <a:ext cx="5826641"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solidFill>
                  <a:schemeClr val="accent1"/>
                </a:solidFill>
              </a:rPr>
              <a:t>Input data for Theil’s T statistic of Inequality between US states in 1970</a:t>
            </a:r>
          </a:p>
        </p:txBody>
      </p:sp>
    </p:spTree>
    <p:extLst>
      <p:ext uri="{BB962C8B-B14F-4D97-AF65-F5344CB8AC3E}">
        <p14:creationId xmlns:p14="http://schemas.microsoft.com/office/powerpoint/2010/main" val="5656175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874C-55C5-4952-A380-B39B66BE39F6}"/>
              </a:ext>
            </a:extLst>
          </p:cNvPr>
          <p:cNvSpPr>
            <a:spLocks noGrp="1"/>
          </p:cNvSpPr>
          <p:nvPr>
            <p:ph type="title"/>
          </p:nvPr>
        </p:nvSpPr>
        <p:spPr/>
        <p:txBody>
          <a:bodyPr/>
          <a:lstStyle/>
          <a:p>
            <a:r>
              <a:rPr lang="en-US"/>
              <a:t>Computing the Theil T statistic – an illustration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D73F64-EE1E-40C9-963F-F018F0DAB029}"/>
                  </a:ext>
                </a:extLst>
              </p:cNvPr>
              <p:cNvSpPr txBox="1"/>
              <p:nvPr/>
            </p:nvSpPr>
            <p:spPr>
              <a:xfrm>
                <a:off x="393811" y="1209402"/>
                <a:ext cx="7495548" cy="2722733"/>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r>
                  <a:rPr lang="en-US" sz="1800"/>
                  <a:t>Next, we find the state’s contribution to the national average income, i.e., the quotient </a:t>
                </a:r>
                <a14:m>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2,979</m:t>
                        </m:r>
                      </m:num>
                      <m:den>
                        <m:r>
                          <a:rPr lang="en-US" sz="1800" b="0" i="1" smtClean="0">
                            <a:latin typeface="Cambria Math" panose="02040503050406030204" pitchFamily="18" charset="0"/>
                          </a:rPr>
                          <m:t>4,095</m:t>
                        </m:r>
                      </m:den>
                    </m:f>
                    <m:r>
                      <a:rPr lang="en-US" sz="1800" b="0" i="1" smtClean="0">
                        <a:latin typeface="Cambria Math" panose="02040503050406030204" pitchFamily="18" charset="0"/>
                      </a:rPr>
                      <m:t>=0.72749</m:t>
                    </m:r>
                  </m:oMath>
                </a14:m>
                <a:endParaRPr lang="en-US" sz="1800"/>
              </a:p>
              <a:p>
                <a:endParaRPr lang="en-US" sz="1800"/>
              </a:p>
              <a:p>
                <a:r>
                  <a:rPr lang="en-US" sz="1800"/>
                  <a:t>Now, the contribution of Alabama to the between state inequality measure of Theil’s T statistic in 1970 is simply</a:t>
                </a:r>
              </a:p>
              <a:p>
                <a:pPr/>
                <a:r>
                  <a:rPr lang="en-US" sz="1800"/>
                  <a:t>	</a:t>
                </a:r>
                <a14:m>
                  <m:oMath xmlns:m="http://schemas.openxmlformats.org/officeDocument/2006/math">
                    <m:r>
                      <a:rPr lang="en-US" sz="1800" b="0" i="1" smtClean="0">
                        <a:latin typeface="Cambria Math" panose="02040503050406030204" pitchFamily="18" charset="0"/>
                      </a:rPr>
                      <m:t>=0.0169 ∗0.72749 ∗</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log</m:t>
                        </m:r>
                      </m:e>
                      <m:sub>
                        <m:r>
                          <m:rPr>
                            <m:sty m:val="p"/>
                          </m:rPr>
                          <a:rPr lang="en-US" sz="1800" b="0" i="0" smtClean="0">
                            <a:latin typeface="Cambria Math" panose="02040503050406030204" pitchFamily="18" charset="0"/>
                          </a:rPr>
                          <m:t>e</m:t>
                        </m:r>
                      </m:sub>
                    </m:sSub>
                    <m:d>
                      <m:dPr>
                        <m:ctrlPr>
                          <a:rPr lang="en-US" sz="1800" b="0" i="1" smtClean="0">
                            <a:latin typeface="Cambria Math" panose="02040503050406030204" pitchFamily="18" charset="0"/>
                          </a:rPr>
                        </m:ctrlPr>
                      </m:dPr>
                      <m:e>
                        <m:r>
                          <a:rPr lang="en-US" sz="1800" b="0" i="0" smtClean="0">
                            <a:latin typeface="Cambria Math" panose="02040503050406030204" pitchFamily="18" charset="0"/>
                          </a:rPr>
                          <m:t>.72749</m:t>
                        </m:r>
                      </m:e>
                    </m:d>
                    <m:r>
                      <a:rPr lang="en-US" sz="1800" b="0" i="0" smtClean="0">
                        <a:latin typeface="Cambria Math" panose="02040503050406030204" pitchFamily="18" charset="0"/>
                      </a:rPr>
                      <m:t>=−0.3181</m:t>
                    </m:r>
                  </m:oMath>
                </a14:m>
                <a:br>
                  <a:rPr lang="en-US" sz="1800"/>
                </a:br>
                <a:br>
                  <a:rPr lang="en-US" sz="1800"/>
                </a:br>
                <a:r>
                  <a:rPr lang="en-US" sz="1800"/>
                  <a:t>Now adding the Theil elements for all the states in 1970 gives the Theil’s T statistic for US for that year.</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4" name="TextBox 3">
                <a:extLst>
                  <a:ext uri="{FF2B5EF4-FFF2-40B4-BE49-F238E27FC236}">
                    <a16:creationId xmlns:a16="http://schemas.microsoft.com/office/drawing/2014/main" id="{CDD73F64-EE1E-40C9-963F-F018F0DAB029}"/>
                  </a:ext>
                </a:extLst>
              </p:cNvPr>
              <p:cNvSpPr txBox="1">
                <a:spLocks noRot="1" noChangeAspect="1" noMove="1" noResize="1" noEditPoints="1" noAdjustHandles="1" noChangeArrowheads="1" noChangeShapeType="1" noTextEdit="1"/>
              </p:cNvSpPr>
              <p:nvPr/>
            </p:nvSpPr>
            <p:spPr>
              <a:xfrm>
                <a:off x="393811" y="1209402"/>
                <a:ext cx="7495548" cy="2722733"/>
              </a:xfrm>
              <a:prstGeom prst="rect">
                <a:avLst/>
              </a:prstGeom>
              <a:blipFill>
                <a:blip r:embed="rId2"/>
                <a:stretch>
                  <a:fillRect l="-732" t="-1119" r="0" b="-2685"/>
                </a:stretch>
              </a:blipFill>
            </p:spPr>
            <p:txBody>
              <a:bodyPr/>
              <a:lstStyle/>
              <a:p>
                <a:r>
                  <a:rPr lang="en-US">
                    <a:noFill/>
                  </a:rPr>
                  <a:t> </a:t>
                </a:r>
              </a:p>
            </p:txBody>
          </p:sp>
        </mc:Fallback>
      </mc:AlternateContent>
    </p:spTree>
    <p:extLst>
      <p:ext uri="{BB962C8B-B14F-4D97-AF65-F5344CB8AC3E}">
        <p14:creationId xmlns:p14="http://schemas.microsoft.com/office/powerpoint/2010/main" val="18169535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7C95-B68E-454C-AA13-2234CB1B3A9C}"/>
              </a:ext>
            </a:extLst>
          </p:cNvPr>
          <p:cNvSpPr>
            <a:spLocks noGrp="1"/>
          </p:cNvSpPr>
          <p:nvPr>
            <p:ph type="title"/>
          </p:nvPr>
        </p:nvSpPr>
        <p:spPr/>
        <p:txBody>
          <a:bodyPr/>
          <a:lstStyle/>
          <a:p>
            <a:r>
              <a:rPr lang="en-US"/>
              <a:t>Theil and Atkinson Indices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9430E4-CD26-43A0-8E86-97A939B42B98}"/>
                  </a:ext>
                </a:extLst>
              </p:cNvPr>
              <p:cNvSpPr txBox="1"/>
              <p:nvPr/>
            </p:nvSpPr>
            <p:spPr>
              <a:xfrm>
                <a:off x="393811" y="1209402"/>
                <a:ext cx="7495548" cy="783869"/>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r>
                  <a:rPr lang="en-US" sz="1800"/>
                  <a:t>In a discrete set of observations </a:t>
                </a: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m:rPr>
                            <m:sty m:val="p"/>
                          </m:rPr>
                          <a:rPr lang="en-US" sz="1800" b="0" i="0" smtClean="0">
                            <a:latin typeface="Cambria Math" panose="02040503050406030204" pitchFamily="18" charset="0"/>
                          </a:rPr>
                          <m:t>i</m:t>
                        </m:r>
                      </m:sub>
                    </m:sSub>
                    <m:d>
                      <m:dPr>
                        <m:ctrlPr>
                          <a:rPr lang="en-US" sz="1800" b="0" i="1" smtClean="0">
                            <a:latin typeface="Cambria Math" panose="02040503050406030204" pitchFamily="18" charset="0"/>
                          </a:rPr>
                        </m:ctrlPr>
                      </m:dPr>
                      <m:e>
                        <m:r>
                          <a:rPr lang="en-US" sz="1800" b="0" i="0" smtClean="0">
                            <a:latin typeface="Cambria Math" panose="02040503050406030204" pitchFamily="18" charset="0"/>
                          </a:rPr>
                          <m:t> </m:t>
                        </m:r>
                        <m:r>
                          <m:rPr>
                            <m:sty m:val="p"/>
                          </m:rPr>
                          <a:rPr lang="en-US" sz="1800" b="0" i="0" smtClean="0">
                            <a:latin typeface="Cambria Math" panose="02040503050406030204" pitchFamily="18" charset="0"/>
                          </a:rPr>
                          <m:t>i</m:t>
                        </m:r>
                        <m:r>
                          <a:rPr lang="en-US" sz="1800" b="0" i="0" smtClean="0">
                            <a:latin typeface="Cambria Math" panose="02040503050406030204" pitchFamily="18" charset="0"/>
                          </a:rPr>
                          <m:t>=1 </m:t>
                        </m:r>
                        <m:r>
                          <m:rPr>
                            <m:sty m:val="p"/>
                          </m:rPr>
                          <a:rPr lang="en-US" sz="1800" b="0" i="0" smtClean="0">
                            <a:latin typeface="Cambria Math" panose="02040503050406030204" pitchFamily="18" charset="0"/>
                          </a:rPr>
                          <m:t>to</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n</m:t>
                        </m:r>
                        <m:r>
                          <a:rPr lang="en-US" sz="1800" b="0" i="0" smtClean="0">
                            <a:latin typeface="Cambria Math" panose="02040503050406030204" pitchFamily="18" charset="0"/>
                          </a:rPr>
                          <m:t> </m:t>
                        </m:r>
                      </m:e>
                    </m:d>
                  </m:oMath>
                </a14:m>
                <a:r>
                  <a:rPr lang="en-US" sz="1800"/>
                  <a:t> with mean </a:t>
                </a:r>
                <a14:m>
                  <m:oMath xmlns:m="http://schemas.openxmlformats.org/officeDocument/2006/math">
                    <m:acc>
                      <m:accPr>
                        <m:chr m:val="̅"/>
                        <m:ctrlPr>
                          <a:rPr lang="en-US" sz="1800" i="1" smtClean="0">
                            <a:latin typeface="Cambria Math" panose="02040503050406030204" pitchFamily="18" charset="0"/>
                          </a:rPr>
                        </m:ctrlPr>
                      </m:accPr>
                      <m:e>
                        <m:r>
                          <m:rPr>
                            <m:sty m:val="p"/>
                          </m:rPr>
                          <a:rPr lang="en-US" sz="1800" b="0" i="0" smtClean="0">
                            <a:latin typeface="Cambria Math" panose="02040503050406030204" pitchFamily="18" charset="0"/>
                          </a:rPr>
                          <m:t>x</m:t>
                        </m:r>
                      </m:e>
                    </m:acc>
                  </m:oMath>
                </a14:m>
                <a:r>
                  <a:rPr lang="en-US" sz="1800"/>
                  <a:t>, Theil’s index is defined as: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m:rPr>
                            <m:sty m:val="p"/>
                          </m:rPr>
                          <a:rPr lang="en-US" sz="1800" b="0" i="0" smtClean="0">
                            <a:latin typeface="Cambria Math" panose="02040503050406030204" pitchFamily="18" charset="0"/>
                          </a:rPr>
                          <m:t>n</m:t>
                        </m:r>
                        <m:acc>
                          <m:accPr>
                            <m:chr m:val="̅"/>
                            <m:ctrlPr>
                              <a:rPr lang="en-US" sz="1800" i="1">
                                <a:latin typeface="Cambria Math" panose="02040503050406030204" pitchFamily="18" charset="0"/>
                              </a:rPr>
                            </m:ctrlPr>
                          </m:accPr>
                          <m:e>
                            <m:r>
                              <m:rPr>
                                <m:sty m:val="p"/>
                              </m:rPr>
                              <a:rPr lang="en-US" sz="1800">
                                <a:latin typeface="Cambria Math" panose="02040503050406030204" pitchFamily="18" charset="0"/>
                              </a:rPr>
                              <m:t>x</m:t>
                            </m:r>
                          </m:e>
                        </m:acc>
                      </m:den>
                    </m:f>
                    <m:nary>
                      <m:naryPr>
                        <m:chr m:val="∑"/>
                        <m:ctrlPr>
                          <a:rPr lang="en-US" sz="1800" b="0" i="1" smtClean="0">
                            <a:latin typeface="Cambria Math" panose="02040503050406030204" pitchFamily="18" charset="0"/>
                          </a:rPr>
                        </m:ctrlPr>
                      </m:naryPr>
                      <m:sub>
                        <m:r>
                          <m:rPr>
                            <m:sty m:val="p"/>
                          </m:rPr>
                          <a:rPr lang="en-US" sz="1800" b="0" i="0" smtClean="0">
                            <a:latin typeface="Cambria Math" panose="02040503050406030204" pitchFamily="18" charset="0"/>
                          </a:rPr>
                          <m:t>i</m:t>
                        </m:r>
                        <m:r>
                          <a:rPr lang="en-US" sz="1800" b="0" i="0" smtClean="0">
                            <a:latin typeface="Cambria Math" panose="02040503050406030204" pitchFamily="18" charset="0"/>
                          </a:rPr>
                          <m:t>=1</m:t>
                        </m:r>
                      </m:sub>
                      <m:sup>
                        <m:r>
                          <m:rPr>
                            <m:sty m:val="p"/>
                          </m:rPr>
                          <a:rPr lang="en-US" sz="1800" b="0" i="0" smtClean="0">
                            <a:latin typeface="Cambria Math" panose="02040503050406030204" pitchFamily="18" charset="0"/>
                          </a:rPr>
                          <m:t>n</m:t>
                        </m:r>
                      </m:sup>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m:rPr>
                                <m:sty m:val="p"/>
                              </m:rPr>
                              <a:rPr lang="en-US" sz="1800" b="0" i="0" smtClean="0">
                                <a:latin typeface="Cambria Math" panose="02040503050406030204" pitchFamily="18" charset="0"/>
                              </a:rPr>
                              <m:t>i</m:t>
                            </m:r>
                          </m:sub>
                        </m:sSub>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m:rPr>
                                            <m:sty m:val="p"/>
                                          </m:rPr>
                                          <a:rPr lang="en-US" sz="1800" b="0" i="0" smtClean="0">
                                            <a:latin typeface="Cambria Math" panose="02040503050406030204" pitchFamily="18" charset="0"/>
                                          </a:rPr>
                                          <m:t>i</m:t>
                                        </m:r>
                                      </m:sub>
                                    </m:sSub>
                                  </m:num>
                                  <m:den>
                                    <m:acc>
                                      <m:accPr>
                                        <m:chr m:val="̅"/>
                                        <m:ctrlPr>
                                          <a:rPr lang="en-US" sz="1800" i="1">
                                            <a:latin typeface="Cambria Math" panose="02040503050406030204" pitchFamily="18" charset="0"/>
                                          </a:rPr>
                                        </m:ctrlPr>
                                      </m:accPr>
                                      <m:e>
                                        <m:r>
                                          <m:rPr>
                                            <m:sty m:val="p"/>
                                          </m:rPr>
                                          <a:rPr lang="en-US" sz="1800" i="0">
                                            <a:latin typeface="Cambria Math" panose="02040503050406030204" pitchFamily="18" charset="0"/>
                                          </a:rPr>
                                          <m:t>x</m:t>
                                        </m:r>
                                      </m:e>
                                    </m:acc>
                                  </m:den>
                                </m:f>
                              </m:e>
                            </m:d>
                          </m:e>
                        </m:func>
                      </m:e>
                    </m:nary>
                  </m:oMath>
                </a14:m>
                <a:r>
                  <a:rPr lang="en-US" sz="1800"/>
                  <a:t>.</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TextBox 2">
                <a:extLst>
                  <a:ext uri="{FF2B5EF4-FFF2-40B4-BE49-F238E27FC236}">
                    <a16:creationId xmlns:a16="http://schemas.microsoft.com/office/drawing/2014/main" id="{BB9430E4-CD26-43A0-8E86-97A939B42B98}"/>
                  </a:ext>
                </a:extLst>
              </p:cNvPr>
              <p:cNvSpPr txBox="1">
                <a:spLocks noRot="1" noChangeAspect="1" noMove="1" noResize="1" noEditPoints="1" noAdjustHandles="1" noChangeArrowheads="1" noChangeShapeType="1" noTextEdit="1"/>
              </p:cNvSpPr>
              <p:nvPr/>
            </p:nvSpPr>
            <p:spPr>
              <a:xfrm>
                <a:off x="393811" y="1209402"/>
                <a:ext cx="7495548" cy="783869"/>
              </a:xfrm>
              <a:prstGeom prst="rect">
                <a:avLst/>
              </a:prstGeom>
              <a:blipFill>
                <a:blip r:embed="rId2"/>
                <a:stretch>
                  <a:fillRect l="-732" t="-12403" r="0" b="-7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F6C884-2A21-40D7-B496-4D6271D6E132}"/>
                  </a:ext>
                </a:extLst>
              </p:cNvPr>
              <p:cNvSpPr txBox="1"/>
              <p:nvPr/>
            </p:nvSpPr>
            <p:spPr>
              <a:xfrm>
                <a:off x="521402" y="2127295"/>
                <a:ext cx="7495548" cy="221599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2400" b="1">
                    <a:effectLst/>
                    <a:latin typeface="Calibri" panose="020F0502020204030204" pitchFamily="34" charset="0"/>
                    <a:ea typeface="Calibri" panose="020F0502020204030204" pitchFamily="34" charset="0"/>
                    <a:cs typeface="Times New Roman" panose="02020603050405020304" pitchFamily="18" charset="0"/>
                  </a:rPr>
                  <a:t>Atkinson Index</a:t>
                </a:r>
              </a:p>
              <a:p>
                <a:pPr/>
                <a:r>
                  <a:rPr lang="en-US" sz="2400" b="1">
                    <a:latin typeface="Calibri" panose="020F0502020204030204" pitchFamily="34" charset="0"/>
                    <a:cs typeface="Times New Roman" panose="02020603050405020304" pitchFamily="18" charset="0"/>
                  </a:rPr>
                  <a:t>	</a:t>
                </a:r>
                <a:r>
                  <a:rPr lang="en-US" sz="1800">
                    <a:latin typeface="Calibri" panose="020F0502020204030204" pitchFamily="34" charset="0"/>
                    <a:cs typeface="Times New Roman" panose="02020603050405020304" pitchFamily="18" charset="0"/>
                  </a:rPr>
                  <a:t>Atkinson Index estimates the inequalities between cities but the defining feature of the Atkinson index is </a:t>
                </a:r>
                <a14:m>
                  <m:oMath xmlns:m="http://schemas.openxmlformats.org/officeDocument/2006/math">
                    <m:r>
                      <a:rPr lang="en-US" sz="1800">
                        <a:latin typeface="Cambria Math" panose="02040503050406030204" pitchFamily="18" charset="0"/>
                        <a:cs typeface="Times New Roman" panose="02020603050405020304" pitchFamily="18" charset="0"/>
                      </a:rPr>
                      <m:t>𝜖</m:t>
                    </m:r>
                    <m:r>
                      <a:rPr lang="en-US" sz="1800">
                        <a:latin typeface="Cambria Math" panose="02040503050406030204" pitchFamily="18" charset="0"/>
                        <a:cs typeface="Times New Roman" panose="02020603050405020304" pitchFamily="18" charset="0"/>
                      </a:rPr>
                      <m:t>(0&lt;</m:t>
                    </m:r>
                    <m:r>
                      <a:rPr lang="en-US" sz="1800">
                        <a:latin typeface="Cambria Math" panose="02040503050406030204" pitchFamily="18" charset="0"/>
                        <a:cs typeface="Times New Roman" panose="02020603050405020304" pitchFamily="18" charset="0"/>
                      </a:rPr>
                      <m:t>𝜖</m:t>
                    </m:r>
                    <m:r>
                      <a:rPr lang="en-US" sz="1800">
                        <a:latin typeface="Cambria Math" panose="02040503050406030204" pitchFamily="18" charset="0"/>
                        <a:cs typeface="Times New Roman" panose="02020603050405020304" pitchFamily="18" charset="0"/>
                      </a:rPr>
                      <m:t>&lt;∞)</m:t>
                    </m:r>
                  </m:oMath>
                </a14:m>
                <a:r>
                  <a:rPr lang="en-US" sz="1800">
                    <a:latin typeface="Calibri" panose="020F0502020204030204" pitchFamily="34" charset="0"/>
                    <a:cs typeface="Times New Roman" panose="02020603050405020304" pitchFamily="18" charset="0"/>
                  </a:rPr>
                  <a:t>, the sensitivity parameter. As this parameter increases more weight is shifted to the lower end of the distribution and vice versa. </a:t>
                </a:r>
                <a:br>
                  <a:rPr lang="en-US" sz="1800">
                    <a:latin typeface="Calibri" panose="020F0502020204030204" pitchFamily="34" charset="0"/>
                    <a:cs typeface="Times New Roman" panose="02020603050405020304" pitchFamily="18" charset="0"/>
                  </a:rPr>
                </a:br>
                <a:r>
                  <a:rPr lang="en-US" sz="1800">
                    <a:latin typeface="Calibri" panose="020F0502020204030204" pitchFamily="34" charset="0"/>
                    <a:cs typeface="Times New Roman" panose="02020603050405020304" pitchFamily="18" charset="0"/>
                  </a:rPr>
                  <a:t>	This essentially means that the measure is useful in determining which end of the distribution contributed most to the observed inequality.</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6" name="TextBox 5">
                <a:extLst>
                  <a:ext uri="{FF2B5EF4-FFF2-40B4-BE49-F238E27FC236}">
                    <a16:creationId xmlns:a16="http://schemas.microsoft.com/office/drawing/2014/main" id="{57F6C884-2A21-40D7-B496-4D6271D6E132}"/>
                  </a:ext>
                </a:extLst>
              </p:cNvPr>
              <p:cNvSpPr txBox="1">
                <a:spLocks noRot="1" noChangeAspect="1" noMove="1" noResize="1" noEditPoints="1" noAdjustHandles="1" noChangeArrowheads="1" noChangeShapeType="1" noTextEdit="1"/>
              </p:cNvSpPr>
              <p:nvPr/>
            </p:nvSpPr>
            <p:spPr>
              <a:xfrm>
                <a:off x="521402" y="2127295"/>
                <a:ext cx="7495548" cy="2215991"/>
              </a:xfrm>
              <a:prstGeom prst="rect">
                <a:avLst/>
              </a:prstGeom>
              <a:blipFill>
                <a:blip r:embed="rId3"/>
                <a:stretch>
                  <a:fillRect l="-1302" t="-2204" r="0" b="-3581"/>
                </a:stretch>
              </a:blipFill>
            </p:spPr>
            <p:txBody>
              <a:bodyPr/>
              <a:lstStyle/>
              <a:p>
                <a:r>
                  <a:rPr lang="en-US">
                    <a:noFill/>
                  </a:rPr>
                  <a:t> </a:t>
                </a:r>
              </a:p>
            </p:txBody>
          </p:sp>
        </mc:Fallback>
      </mc:AlternateContent>
    </p:spTree>
    <p:extLst>
      <p:ext uri="{BB962C8B-B14F-4D97-AF65-F5344CB8AC3E}">
        <p14:creationId xmlns:p14="http://schemas.microsoft.com/office/powerpoint/2010/main" val="1800674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2500">
                <a:latin typeface="Algerian"/>
                <a:ea typeface="Algerian"/>
                <a:cs typeface="Algerian"/>
                <a:sym typeface="Algerian"/>
              </a:rPr>
              <a:t>Data source</a:t>
            </a:r>
            <a:endParaRPr sz="2500">
              <a:latin typeface="Algerian"/>
              <a:ea typeface="Algerian"/>
              <a:cs typeface="Algerian"/>
              <a:sym typeface="Algerian"/>
            </a:endParaRPr>
          </a:p>
        </p:txBody>
      </p:sp>
      <p:sp>
        <p:nvSpPr>
          <p:cNvPr id="87" name="Google Shape;87;p16"/>
          <p:cNvSpPr txBox="1"/>
          <p:nvPr/>
        </p:nvSpPr>
        <p:spPr>
          <a:xfrm>
            <a:off x="298225" y="795575"/>
            <a:ext cx="8702700" cy="403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r>
              <a:rPr lang="en" sz="1600" dirty="0">
                <a:solidFill>
                  <a:srgbClr val="666666"/>
                </a:solidFill>
                <a:latin typeface="Roboto"/>
                <a:ea typeface="Roboto"/>
                <a:cs typeface="Roboto"/>
                <a:sym typeface="Roboto"/>
              </a:rPr>
              <a:t>The data in the paper is from the first and second rounds of the India Human Development Surveys (IHDSs). These two rounds of surveys were conducted in 2004–05 (IHDS-I) and 2011–12 (IHDS-II), with the collaboration of the University of Maryland by the National Council of Applied Economic Research (NCAER), New Delhi. IHDS has covered a multi-topic panel survey of 41,554 households in 1,503 villages and 971 urban blocks of 276 towns and cities (Desai et al., 2010). In these surveys, a special representative sample design is adopted for the six largest populated cities in India i.e- Mumbai, Delhi, Bangalore, Hyderabad, Chennai and Kolkata</a:t>
            </a:r>
            <a:endParaRPr sz="1600" dirty="0">
              <a:solidFill>
                <a:srgbClr val="666666"/>
              </a:solidFill>
              <a:latin typeface="Roboto"/>
              <a:ea typeface="Roboto"/>
              <a:cs typeface="Roboto"/>
              <a:sym typeface="Roboto"/>
            </a:endParaRPr>
          </a:p>
          <a:p>
            <a:pPr marL="0" lvl="0" indent="0" algn="l" rtl="0">
              <a:spcBef>
                <a:spcPct val="0"/>
              </a:spcBef>
              <a:spcAft>
                <a:spcPct val="0"/>
              </a:spcAft>
              <a:buNone/>
            </a:pPr>
            <a:r>
              <a:rPr lang="en" sz="1600" dirty="0">
                <a:solidFill>
                  <a:srgbClr val="666666"/>
                </a:solidFill>
                <a:latin typeface="Roboto"/>
                <a:ea typeface="Roboto"/>
                <a:cs typeface="Roboto"/>
                <a:sym typeface="Roboto"/>
              </a:rPr>
              <a:t>The study is limited to these six cities due to data availability, but the sample sizes allow us to conduct an suitable statistical analysis. The surveys collected information on income, consumption, the standard of living, employment, education, and various aspects of gender and family relationships. The surveys also collected information on water, sanitation, and hygiene, as well as the educational, medical, and village infrastructure.</a:t>
            </a:r>
            <a:endParaRPr sz="1600" dirty="0">
              <a:solidFill>
                <a:srgbClr val="666666"/>
              </a:solidFill>
              <a:latin typeface="Roboto"/>
              <a:ea typeface="Roboto"/>
              <a:cs typeface="Roboto"/>
              <a:sym typeface="Roboto"/>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7429-3AEE-41D1-A819-A66F32118BBF}"/>
              </a:ext>
            </a:extLst>
          </p:cNvPr>
          <p:cNvSpPr>
            <a:spLocks noGrp="1"/>
          </p:cNvSpPr>
          <p:nvPr>
            <p:ph type="title"/>
          </p:nvPr>
        </p:nvSpPr>
        <p:spPr/>
        <p:txBody>
          <a:bodyPr/>
          <a:lstStyle/>
          <a:p>
            <a:r>
              <a:rPr lang="en-US"/>
              <a:t> Computing Atkinson Index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CE6639-2FCA-4095-831F-BD67A9B21840}"/>
                  </a:ext>
                </a:extLst>
              </p:cNvPr>
              <p:cNvSpPr txBox="1"/>
              <p:nvPr/>
            </p:nvSpPr>
            <p:spPr>
              <a:xfrm>
                <a:off x="617095" y="1270175"/>
                <a:ext cx="7495548" cy="2603149"/>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800">
                    <a:latin typeface="Calibri" panose="020F0502020204030204" pitchFamily="34" charset="0"/>
                    <a:cs typeface="Times New Roman" panose="02020603050405020304" pitchFamily="18" charset="0"/>
                  </a:rPr>
                  <a:t>Atkinson values represent the proportion of total income that would be</a:t>
                </a:r>
              </a:p>
              <a:p>
                <a:r>
                  <a:rPr lang="en-US" sz="1800">
                    <a:latin typeface="Calibri" panose="020F0502020204030204" pitchFamily="34" charset="0"/>
                    <a:cs typeface="Times New Roman" panose="02020603050405020304" pitchFamily="18" charset="0"/>
                  </a:rPr>
                  <a:t>needed to achieve an equal level of social welfare if incomes were perfectly</a:t>
                </a:r>
              </a:p>
              <a:p>
                <a:pPr/>
                <a:r>
                  <a:rPr lang="en-US" sz="1800">
                    <a:latin typeface="Calibri" panose="020F0502020204030204" pitchFamily="34" charset="0"/>
                    <a:cs typeface="Times New Roman" panose="02020603050405020304" pitchFamily="18" charset="0"/>
                  </a:rPr>
                  <a:t>distributed. Depending on the value of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𝜖</m:t>
                    </m:r>
                  </m:oMath>
                </a14:m>
                <a:r>
                  <a:rPr lang="en-US" sz="1800">
                    <a:latin typeface="Calibri" panose="020F0502020204030204" pitchFamily="34" charset="0"/>
                    <a:cs typeface="Times New Roman" panose="02020603050405020304" pitchFamily="18" charset="0"/>
                  </a:rPr>
                  <a:t>, the sample estimate is given by:</a:t>
                </a:r>
              </a:p>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𝐴</m:t>
                          </m:r>
                        </m:e>
                      </m:acc>
                      <m:r>
                        <a:rPr lang="en-US" sz="1600" b="0" i="1" smtClean="0">
                          <a:latin typeface="Cambria Math" panose="02040503050406030204" pitchFamily="18" charset="0"/>
                          <a:cs typeface="Times New Roman" panose="02020603050405020304" pitchFamily="18" charset="0"/>
                        </a:rPr>
                        <m:t>=</m:t>
                      </m:r>
                      <m:d>
                        <m:dPr>
                          <m:begChr m:val="{"/>
                          <m:ctrlPr>
                            <a:rPr lang="en-US" sz="1600" i="1" smtClean="0">
                              <a:latin typeface="Cambria Math" panose="02040503050406030204" pitchFamily="18" charset="0"/>
                              <a:cs typeface="Times New Roman" panose="02020603050405020304" pitchFamily="18" charset="0"/>
                            </a:rPr>
                          </m:ctrlPr>
                        </m:dPr>
                        <m:e>
                          <m:eqArr>
                            <m:eqArrPr>
                              <m:ctrlPr>
                                <a:rPr lang="en-US" sz="1600" i="1" smtClean="0">
                                  <a:latin typeface="Cambria Math" panose="02040503050406030204" pitchFamily="18" charset="0"/>
                                  <a:cs typeface="Times New Roman" panose="02020603050405020304" pitchFamily="18" charset="0"/>
                                </a:rPr>
                              </m:ctrlPr>
                            </m:eqArrPr>
                            <m:e>
                              <m:r>
                                <a:rPr lang="en-US" sz="1600" b="0" i="1" smtClean="0">
                                  <a:latin typeface="Cambria Math" panose="02040503050406030204" pitchFamily="18" charset="0"/>
                                  <a:cs typeface="Times New Roman" panose="02020603050405020304" pitchFamily="18" charset="0"/>
                                </a:rPr>
                                <m:t>1−</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𝑥</m:t>
                                  </m:r>
                                </m:den>
                              </m:f>
                              <m:sSup>
                                <m:sSupPr>
                                  <m:ctrlPr>
                                    <a:rPr lang="en-US" sz="1600" b="0" i="1" smtClean="0">
                                      <a:latin typeface="Cambria Math" panose="02040503050406030204" pitchFamily="18" charset="0"/>
                                      <a:cs typeface="Times New Roman" panose="02020603050405020304" pitchFamily="18" charset="0"/>
                                    </a:rPr>
                                  </m:ctrlPr>
                                </m:sSup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𝑛</m:t>
                                          </m:r>
                                        </m:den>
                                      </m:f>
                                      <m:nary>
                                        <m:naryPr>
                                          <m:chr m:val="∑"/>
                                          <m:supHide m:val="on"/>
                                          <m:ctrlPr>
                                            <a:rPr lang="en-US" sz="1600" b="0" i="1" smtClean="0">
                                              <a:latin typeface="Cambria Math" panose="02040503050406030204" pitchFamily="18" charset="0"/>
                                              <a:cs typeface="Times New Roman" panose="02020603050405020304" pitchFamily="18" charset="0"/>
                                            </a:rPr>
                                          </m:ctrlPr>
                                        </m:naryPr>
                                        <m:sub>
                                          <m:r>
                                            <a:rPr lang="en-US" sz="1600" b="0" i="1" smtClean="0">
                                              <a:latin typeface="Cambria Math" panose="02040503050406030204" pitchFamily="18" charset="0"/>
                                              <a:cs typeface="Times New Roman" panose="02020603050405020304" pitchFamily="18" charset="0"/>
                                            </a:rPr>
                                            <m:t>𝑖</m:t>
                                          </m:r>
                                        </m:sub>
                                        <m:sup/>
                                        <m:e>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𝑖</m:t>
                                              </m:r>
                                            </m:sub>
                                            <m:sup>
                                              <m:r>
                                                <a:rPr lang="en-US" sz="1600" b="0" i="1" smtClean="0">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𝜖</m:t>
                                              </m:r>
                                            </m:sup>
                                          </m:sSubSup>
                                        </m:e>
                                      </m:nary>
                                    </m:e>
                                  </m:d>
                                </m:e>
                                <m:sup>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𝜖</m:t>
                                      </m:r>
                                    </m:den>
                                  </m:f>
                                </m:sup>
                              </m:sSup>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for</m:t>
                              </m:r>
                              <m:r>
                                <a:rPr lang="en-US" sz="1600" b="0" i="0" smtClean="0">
                                  <a:latin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cs typeface="Times New Roman" panose="02020603050405020304" pitchFamily="18" charset="0"/>
                                </a:rPr>
                                <m:t>𝜖</m:t>
                              </m:r>
                              <m:r>
                                <a:rPr lang="en-US" sz="1600" b="0" i="1" smtClean="0">
                                  <a:latin typeface="Cambria Math" panose="02040503050406030204" pitchFamily="18" charset="0"/>
                                  <a:cs typeface="Times New Roman" panose="02020603050405020304" pitchFamily="18" charset="0"/>
                                </a:rPr>
                                <m:t>&lt;1</m:t>
                              </m:r>
                            </m:e>
                            <m:e>
                              <m:r>
                                <a:rPr lang="en-US" sz="1600" b="0" i="1" smtClean="0">
                                  <a:latin typeface="Cambria Math" panose="02040503050406030204" pitchFamily="18" charset="0"/>
                                  <a:cs typeface="Times New Roman" panose="02020603050405020304" pitchFamily="18" charset="0"/>
                                </a:rPr>
                                <m:t>1−</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𝑥</m:t>
                                      </m:r>
                                    </m:e>
                                  </m:acc>
                                </m:den>
                              </m:f>
                              <m:sSup>
                                <m:sSupPr>
                                  <m:ctrlPr>
                                    <a:rPr lang="en-US" sz="1600" b="0" i="1" smtClean="0">
                                      <a:latin typeface="Cambria Math" panose="02040503050406030204" pitchFamily="18" charset="0"/>
                                      <a:cs typeface="Times New Roman" panose="02020603050405020304" pitchFamily="18" charset="0"/>
                                    </a:rPr>
                                  </m:ctrlPr>
                                </m:sSupPr>
                                <m:e>
                                  <m:d>
                                    <m:dPr>
                                      <m:ctrlPr>
                                        <a:rPr lang="en-US" sz="1600" b="0" i="1" smtClean="0">
                                          <a:latin typeface="Cambria Math" panose="02040503050406030204" pitchFamily="18" charset="0"/>
                                          <a:cs typeface="Times New Roman" panose="02020603050405020304" pitchFamily="18" charset="0"/>
                                        </a:rPr>
                                      </m:ctrlPr>
                                    </m:dPr>
                                    <m:e>
                                      <m:nary>
                                        <m:naryPr>
                                          <m:chr m:val="∏"/>
                                          <m:supHide m:val="on"/>
                                          <m:ctrlPr>
                                            <a:rPr lang="en-US" sz="1600" b="0" i="1" smtClean="0">
                                              <a:latin typeface="Cambria Math" panose="02040503050406030204" pitchFamily="18" charset="0"/>
                                              <a:cs typeface="Times New Roman" panose="02020603050405020304" pitchFamily="18" charset="0"/>
                                            </a:rPr>
                                          </m:ctrlPr>
                                        </m:naryPr>
                                        <m:sub>
                                          <m:r>
                                            <a:rPr lang="en-US" sz="1600" b="0" i="1" smtClean="0">
                                              <a:latin typeface="Cambria Math" panose="02040503050406030204" pitchFamily="18" charset="0"/>
                                              <a:cs typeface="Times New Roman" panose="02020603050405020304" pitchFamily="18" charset="0"/>
                                            </a:rPr>
                                            <m:t>𝑖</m:t>
                                          </m:r>
                                        </m:sub>
                                        <m:sup/>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𝑖</m:t>
                                              </m:r>
                                            </m:sub>
                                          </m:sSub>
                                        </m:e>
                                      </m:nary>
                                    </m:e>
                                  </m:d>
                                </m:e>
                                <m:sup>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𝑛</m:t>
                                      </m:r>
                                    </m:den>
                                  </m:f>
                                </m:sup>
                              </m:sSup>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for</m:t>
                              </m:r>
                              <m:r>
                                <a:rPr lang="en-US" sz="1600" b="0" i="0"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𝜖</m:t>
                              </m:r>
                              <m:r>
                                <a:rPr lang="en-US" sz="1600" b="0" i="1" smtClean="0">
                                  <a:latin typeface="Cambria Math" panose="02040503050406030204" pitchFamily="18" charset="0"/>
                                  <a:cs typeface="Times New Roman" panose="02020603050405020304" pitchFamily="18" charset="0"/>
                                </a:rPr>
                                <m:t>=1</m:t>
                              </m:r>
                            </m:e>
                          </m:eqArr>
                        </m:e>
                      </m:d>
                    </m:oMath>
                  </m:oMathPara>
                </a14:m>
                <a:endParaRPr lang="en-US" sz="1800">
                  <a:latin typeface="Calibri" panose="020F0502020204030204" pitchFamily="34" charset="0"/>
                  <a:cs typeface="Times New Roman" panose="02020603050405020304" pitchFamily="18" charset="0"/>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5" name="TextBox 4">
                <a:extLst>
                  <a:ext uri="{FF2B5EF4-FFF2-40B4-BE49-F238E27FC236}">
                    <a16:creationId xmlns:a16="http://schemas.microsoft.com/office/drawing/2014/main" id="{EFCE6639-2FCA-4095-831F-BD67A9B21840}"/>
                  </a:ext>
                </a:extLst>
              </p:cNvPr>
              <p:cNvSpPr txBox="1">
                <a:spLocks noRot="1" noChangeAspect="1" noMove="1" noResize="1" noEditPoints="1" noAdjustHandles="1" noChangeArrowheads="1" noChangeShapeType="1" noTextEdit="1"/>
              </p:cNvSpPr>
              <p:nvPr/>
            </p:nvSpPr>
            <p:spPr>
              <a:xfrm>
                <a:off x="617095" y="1270175"/>
                <a:ext cx="7495548" cy="2603149"/>
              </a:xfrm>
              <a:prstGeom prst="rect">
                <a:avLst/>
              </a:prstGeom>
              <a:blipFill>
                <a:blip r:embed="rId2"/>
                <a:stretch>
                  <a:fillRect l="-650" t="-1171" r="0" b="0"/>
                </a:stretch>
              </a:blipFill>
            </p:spPr>
            <p:txBody>
              <a:bodyPr/>
              <a:lstStyle/>
              <a:p>
                <a:r>
                  <a:rPr lang="en-US">
                    <a:noFill/>
                  </a:rPr>
                  <a:t> </a:t>
                </a:r>
              </a:p>
            </p:txBody>
          </p:sp>
        </mc:Fallback>
      </mc:AlternateContent>
    </p:spTree>
    <p:extLst>
      <p:ext uri="{BB962C8B-B14F-4D97-AF65-F5344CB8AC3E}">
        <p14:creationId xmlns:p14="http://schemas.microsoft.com/office/powerpoint/2010/main" val="318400198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160E54D-3490-433E-9C4D-47DCAFF1BA58}"/>
              </a:ext>
            </a:extLst>
          </p:cNvPr>
          <p:cNvGraphicFramePr>
            <a:graphicFrameLocks noGrp="1"/>
          </p:cNvGraphicFramePr>
          <p:nvPr>
            <p:extLst>
              <p:ext uri="{D42A27DB-BD31-4B8C-83A1-F6EECF244321}">
                <p14:modId xmlns:p14="http://schemas.microsoft.com/office/powerpoint/2010/main" val="181625788"/>
              </p:ext>
            </p:extLst>
          </p:nvPr>
        </p:nvGraphicFramePr>
        <p:xfrm>
          <a:off x="223283" y="624738"/>
          <a:ext cx="3934047" cy="3894024"/>
        </p:xfrm>
        <a:graphic>
          <a:graphicData uri="http://schemas.openxmlformats.org/drawingml/2006/table">
            <a:tbl>
              <a:tblPr firstRow="1" bandRow="1">
                <a:tableStyleId>{5C22544A-7EE6-4342-B048-85BDC9FD1C3A}</a:tableStyleId>
              </a:tblPr>
              <a:tblGrid>
                <a:gridCol w="1053308">
                  <a:extLst>
                    <a:ext uri="{9D8B030D-6E8A-4147-A177-3AD203B41FA5}">
                      <a16:colId xmlns:a16="http://schemas.microsoft.com/office/drawing/2014/main" val="1882031583"/>
                    </a:ext>
                  </a:extLst>
                </a:gridCol>
                <a:gridCol w="669167">
                  <a:extLst>
                    <a:ext uri="{9D8B030D-6E8A-4147-A177-3AD203B41FA5}">
                      <a16:colId xmlns:a16="http://schemas.microsoft.com/office/drawing/2014/main" val="3549894716"/>
                    </a:ext>
                  </a:extLst>
                </a:gridCol>
                <a:gridCol w="747740">
                  <a:extLst>
                    <a:ext uri="{9D8B030D-6E8A-4147-A177-3AD203B41FA5}">
                      <a16:colId xmlns:a16="http://schemas.microsoft.com/office/drawing/2014/main" val="3507635496"/>
                    </a:ext>
                  </a:extLst>
                </a:gridCol>
                <a:gridCol w="1463832">
                  <a:extLst>
                    <a:ext uri="{9D8B030D-6E8A-4147-A177-3AD203B41FA5}">
                      <a16:colId xmlns:a16="http://schemas.microsoft.com/office/drawing/2014/main" val="3068980983"/>
                    </a:ext>
                  </a:extLst>
                </a:gridCol>
              </a:tblGrid>
              <a:tr h="486753">
                <a:tc>
                  <a:txBody>
                    <a:bodyPr/>
                    <a:lstStyle/>
                    <a:p>
                      <a:pPr algn="ctr"/>
                      <a:r>
                        <a:rPr lang="en-US"/>
                        <a:t>Cities</a:t>
                      </a:r>
                    </a:p>
                  </a:txBody>
                  <a:tcPr anchor="ctr"/>
                </a:tc>
                <a:tc>
                  <a:txBody>
                    <a:bodyPr/>
                    <a:lstStyle/>
                    <a:p>
                      <a:pPr algn="ctr"/>
                      <a:r>
                        <a:rPr lang="en-US"/>
                        <a:t>Gini</a:t>
                      </a:r>
                    </a:p>
                  </a:txBody>
                  <a:tcPr anchor="ctr"/>
                </a:tc>
                <a:tc>
                  <a:txBody>
                    <a:bodyPr/>
                    <a:lstStyle/>
                    <a:p>
                      <a:pPr algn="ctr"/>
                      <a:r>
                        <a:rPr lang="en-US"/>
                        <a:t>Theil</a:t>
                      </a:r>
                    </a:p>
                  </a:txBody>
                  <a:tcPr anchor="ctr"/>
                </a:tc>
                <a:tc>
                  <a:txBody>
                    <a:bodyPr/>
                    <a:lstStyle/>
                    <a:p>
                      <a:pPr algn="ctr"/>
                      <a:r>
                        <a:rPr lang="en-US"/>
                        <a:t>Atkinson</a:t>
                      </a:r>
                    </a:p>
                  </a:txBody>
                  <a:tcPr anchor="ctr"/>
                </a:tc>
                <a:extLst>
                  <a:ext uri="{0D108BD9-81ED-4DB2-BD59-A6C34878D82A}">
                    <a16:rowId xmlns:a16="http://schemas.microsoft.com/office/drawing/2014/main" val="2944512249"/>
                  </a:ext>
                </a:extLst>
              </a:tr>
              <a:tr h="486753">
                <a:tc>
                  <a:txBody>
                    <a:bodyPr/>
                    <a:lstStyle/>
                    <a:p>
                      <a:pPr algn="ctr"/>
                      <a:r>
                        <a:rPr lang="en-US"/>
                        <a:t>Delhi</a:t>
                      </a:r>
                    </a:p>
                  </a:txBody>
                  <a:tcPr anchor="ctr"/>
                </a:tc>
                <a:tc>
                  <a:txBody>
                    <a:bodyPr/>
                    <a:lstStyle/>
                    <a:p>
                      <a:pPr algn="ctr"/>
                      <a:r>
                        <a:rPr lang="en-US"/>
                        <a:t>0.16</a:t>
                      </a:r>
                    </a:p>
                  </a:txBody>
                  <a:tcPr anchor="ctr"/>
                </a:tc>
                <a:tc>
                  <a:txBody>
                    <a:bodyPr/>
                    <a:lstStyle/>
                    <a:p>
                      <a:pPr algn="ctr"/>
                      <a:r>
                        <a:rPr lang="en-US"/>
                        <a:t>0.041</a:t>
                      </a:r>
                    </a:p>
                  </a:txBody>
                  <a:tcPr anchor="ctr"/>
                </a:tc>
                <a:tc>
                  <a:txBody>
                    <a:bodyPr/>
                    <a:lstStyle/>
                    <a:p>
                      <a:pPr algn="ctr"/>
                      <a:r>
                        <a:rPr lang="en-US"/>
                        <a:t>0.040</a:t>
                      </a:r>
                    </a:p>
                  </a:txBody>
                  <a:tcPr anchor="ctr"/>
                </a:tc>
                <a:extLst>
                  <a:ext uri="{0D108BD9-81ED-4DB2-BD59-A6C34878D82A}">
                    <a16:rowId xmlns:a16="http://schemas.microsoft.com/office/drawing/2014/main" val="352557029"/>
                  </a:ext>
                </a:extLst>
              </a:tr>
              <a:tr h="486753">
                <a:tc>
                  <a:txBody>
                    <a:bodyPr/>
                    <a:lstStyle/>
                    <a:p>
                      <a:pPr algn="ctr"/>
                      <a:r>
                        <a:rPr lang="en-US"/>
                        <a:t>Kolkata</a:t>
                      </a:r>
                    </a:p>
                  </a:txBody>
                  <a:tcPr anchor="ctr"/>
                </a:tc>
                <a:tc>
                  <a:txBody>
                    <a:bodyPr/>
                    <a:lstStyle/>
                    <a:p>
                      <a:pPr algn="ctr"/>
                      <a:r>
                        <a:rPr lang="en-US"/>
                        <a:t>0.17</a:t>
                      </a:r>
                    </a:p>
                  </a:txBody>
                  <a:tcPr anchor="ctr"/>
                </a:tc>
                <a:tc>
                  <a:txBody>
                    <a:bodyPr/>
                    <a:lstStyle/>
                    <a:p>
                      <a:pPr algn="ctr"/>
                      <a:r>
                        <a:rPr lang="en-US"/>
                        <a:t>0.0502</a:t>
                      </a:r>
                    </a:p>
                  </a:txBody>
                  <a:tcPr anchor="ctr"/>
                </a:tc>
                <a:tc>
                  <a:txBody>
                    <a:bodyPr/>
                    <a:lstStyle/>
                    <a:p>
                      <a:pPr algn="ctr"/>
                      <a:r>
                        <a:rPr lang="en-US"/>
                        <a:t>0.027</a:t>
                      </a:r>
                    </a:p>
                  </a:txBody>
                  <a:tcPr anchor="ctr"/>
                </a:tc>
                <a:extLst>
                  <a:ext uri="{0D108BD9-81ED-4DB2-BD59-A6C34878D82A}">
                    <a16:rowId xmlns:a16="http://schemas.microsoft.com/office/drawing/2014/main" val="1531997393"/>
                  </a:ext>
                </a:extLst>
              </a:tr>
              <a:tr h="486753">
                <a:tc>
                  <a:txBody>
                    <a:bodyPr/>
                    <a:lstStyle/>
                    <a:p>
                      <a:pPr algn="ctr"/>
                      <a:r>
                        <a:rPr lang="en-US"/>
                        <a:t>Mumbai</a:t>
                      </a:r>
                    </a:p>
                  </a:txBody>
                  <a:tcPr anchor="ctr"/>
                </a:tc>
                <a:tc>
                  <a:txBody>
                    <a:bodyPr/>
                    <a:lstStyle/>
                    <a:p>
                      <a:pPr algn="ctr"/>
                      <a:r>
                        <a:rPr lang="en-US"/>
                        <a:t>0.068</a:t>
                      </a:r>
                    </a:p>
                  </a:txBody>
                  <a:tcPr anchor="ctr"/>
                </a:tc>
                <a:tc>
                  <a:txBody>
                    <a:bodyPr/>
                    <a:lstStyle/>
                    <a:p>
                      <a:pPr algn="ctr"/>
                      <a:r>
                        <a:rPr lang="en-US"/>
                        <a:t>0.009</a:t>
                      </a:r>
                    </a:p>
                  </a:txBody>
                  <a:tcPr anchor="ctr"/>
                </a:tc>
                <a:tc>
                  <a:txBody>
                    <a:bodyPr/>
                    <a:lstStyle/>
                    <a:p>
                      <a:pPr algn="ctr"/>
                      <a:r>
                        <a:rPr lang="en-US"/>
                        <a:t>0.0049</a:t>
                      </a:r>
                    </a:p>
                  </a:txBody>
                  <a:tcPr anchor="ctr"/>
                </a:tc>
                <a:extLst>
                  <a:ext uri="{0D108BD9-81ED-4DB2-BD59-A6C34878D82A}">
                    <a16:rowId xmlns:a16="http://schemas.microsoft.com/office/drawing/2014/main" val="1480678619"/>
                  </a:ext>
                </a:extLst>
              </a:tr>
              <a:tr h="486753">
                <a:tc>
                  <a:txBody>
                    <a:bodyPr/>
                    <a:lstStyle/>
                    <a:p>
                      <a:pPr algn="ctr"/>
                      <a:r>
                        <a:rPr lang="en-US"/>
                        <a:t>Hyderabad</a:t>
                      </a:r>
                    </a:p>
                  </a:txBody>
                  <a:tcPr anchor="ctr"/>
                </a:tc>
                <a:tc>
                  <a:txBody>
                    <a:bodyPr/>
                    <a:lstStyle/>
                    <a:p>
                      <a:pPr algn="ctr"/>
                      <a:r>
                        <a:rPr lang="en-US"/>
                        <a:t>0.249</a:t>
                      </a:r>
                    </a:p>
                  </a:txBody>
                  <a:tcPr anchor="ctr"/>
                </a:tc>
                <a:tc>
                  <a:txBody>
                    <a:bodyPr/>
                    <a:lstStyle/>
                    <a:p>
                      <a:pPr algn="ctr"/>
                      <a:r>
                        <a:rPr lang="en-US"/>
                        <a:t>0.106</a:t>
                      </a:r>
                    </a:p>
                  </a:txBody>
                  <a:tcPr anchor="ctr"/>
                </a:tc>
                <a:tc>
                  <a:txBody>
                    <a:bodyPr/>
                    <a:lstStyle/>
                    <a:p>
                      <a:pPr algn="ctr"/>
                      <a:r>
                        <a:rPr lang="en-US"/>
                        <a:t>0.0602</a:t>
                      </a:r>
                    </a:p>
                  </a:txBody>
                  <a:tcPr anchor="ctr"/>
                </a:tc>
                <a:extLst>
                  <a:ext uri="{0D108BD9-81ED-4DB2-BD59-A6C34878D82A}">
                    <a16:rowId xmlns:a16="http://schemas.microsoft.com/office/drawing/2014/main" val="2807608801"/>
                  </a:ext>
                </a:extLst>
              </a:tr>
              <a:tr h="486753">
                <a:tc>
                  <a:txBody>
                    <a:bodyPr/>
                    <a:lstStyle/>
                    <a:p>
                      <a:pPr algn="ctr"/>
                      <a:r>
                        <a:rPr lang="en-US"/>
                        <a:t>Bangalore</a:t>
                      </a:r>
                    </a:p>
                  </a:txBody>
                  <a:tcPr anchor="ctr"/>
                </a:tc>
                <a:tc>
                  <a:txBody>
                    <a:bodyPr/>
                    <a:lstStyle/>
                    <a:p>
                      <a:pPr algn="ctr"/>
                      <a:r>
                        <a:rPr lang="en-US"/>
                        <a:t>0.11</a:t>
                      </a:r>
                    </a:p>
                  </a:txBody>
                  <a:tcPr anchor="ctr"/>
                </a:tc>
                <a:tc>
                  <a:txBody>
                    <a:bodyPr/>
                    <a:lstStyle/>
                    <a:p>
                      <a:pPr algn="ctr"/>
                      <a:r>
                        <a:rPr lang="en-US"/>
                        <a:t>0.025</a:t>
                      </a:r>
                    </a:p>
                  </a:txBody>
                  <a:tcPr anchor="ctr"/>
                </a:tc>
                <a:tc>
                  <a:txBody>
                    <a:bodyPr/>
                    <a:lstStyle/>
                    <a:p>
                      <a:pPr algn="ctr"/>
                      <a:r>
                        <a:rPr lang="en-US"/>
                        <a:t>0.0135</a:t>
                      </a:r>
                    </a:p>
                  </a:txBody>
                  <a:tcPr anchor="ctr"/>
                </a:tc>
                <a:extLst>
                  <a:ext uri="{0D108BD9-81ED-4DB2-BD59-A6C34878D82A}">
                    <a16:rowId xmlns:a16="http://schemas.microsoft.com/office/drawing/2014/main" val="4090883569"/>
                  </a:ext>
                </a:extLst>
              </a:tr>
              <a:tr h="486753">
                <a:tc>
                  <a:txBody>
                    <a:bodyPr/>
                    <a:lstStyle/>
                    <a:p>
                      <a:pPr algn="ctr"/>
                      <a:r>
                        <a:rPr lang="en-US"/>
                        <a:t>Chennai</a:t>
                      </a:r>
                    </a:p>
                  </a:txBody>
                  <a:tcPr anchor="ctr"/>
                </a:tc>
                <a:tc>
                  <a:txBody>
                    <a:bodyPr/>
                    <a:lstStyle/>
                    <a:p>
                      <a:pPr algn="ctr"/>
                      <a:r>
                        <a:rPr lang="en-US"/>
                        <a:t>0.154</a:t>
                      </a:r>
                    </a:p>
                  </a:txBody>
                  <a:tcPr anchor="ctr"/>
                </a:tc>
                <a:tc>
                  <a:txBody>
                    <a:bodyPr/>
                    <a:lstStyle/>
                    <a:p>
                      <a:pPr algn="ctr"/>
                      <a:r>
                        <a:rPr lang="en-US"/>
                        <a:t>0.044</a:t>
                      </a:r>
                    </a:p>
                  </a:txBody>
                  <a:tcPr anchor="ctr"/>
                </a:tc>
                <a:tc>
                  <a:txBody>
                    <a:bodyPr/>
                    <a:lstStyle/>
                    <a:p>
                      <a:pPr algn="ctr"/>
                      <a:r>
                        <a:rPr lang="en-US"/>
                        <a:t>0.024</a:t>
                      </a:r>
                    </a:p>
                  </a:txBody>
                  <a:tcPr anchor="ctr"/>
                </a:tc>
                <a:extLst>
                  <a:ext uri="{0D108BD9-81ED-4DB2-BD59-A6C34878D82A}">
                    <a16:rowId xmlns:a16="http://schemas.microsoft.com/office/drawing/2014/main" val="2175964321"/>
                  </a:ext>
                </a:extLst>
              </a:tr>
              <a:tr h="486753">
                <a:tc>
                  <a:txBody>
                    <a:bodyPr/>
                    <a:lstStyle/>
                    <a:p>
                      <a:pPr algn="ctr"/>
                      <a:r>
                        <a:rPr lang="en-US"/>
                        <a:t>Overall</a:t>
                      </a:r>
                    </a:p>
                  </a:txBody>
                  <a:tcPr anchor="ctr"/>
                </a:tc>
                <a:tc>
                  <a:txBody>
                    <a:bodyPr/>
                    <a:lstStyle/>
                    <a:p>
                      <a:pPr algn="ctr"/>
                      <a:r>
                        <a:rPr lang="en-US"/>
                        <a:t>0.16</a:t>
                      </a:r>
                    </a:p>
                  </a:txBody>
                  <a:tcPr anchor="ctr"/>
                </a:tc>
                <a:tc>
                  <a:txBody>
                    <a:bodyPr/>
                    <a:lstStyle/>
                    <a:p>
                      <a:pPr algn="ctr"/>
                      <a:r>
                        <a:rPr lang="en-US"/>
                        <a:t>0.047</a:t>
                      </a:r>
                    </a:p>
                  </a:txBody>
                  <a:tcPr anchor="ctr"/>
                </a:tc>
                <a:tc>
                  <a:txBody>
                    <a:bodyPr/>
                    <a:lstStyle/>
                    <a:p>
                      <a:pPr algn="ctr"/>
                      <a:r>
                        <a:rPr lang="en-US"/>
                        <a:t>0.032</a:t>
                      </a:r>
                    </a:p>
                  </a:txBody>
                  <a:tcPr anchor="ctr"/>
                </a:tc>
                <a:extLst>
                  <a:ext uri="{0D108BD9-81ED-4DB2-BD59-A6C34878D82A}">
                    <a16:rowId xmlns:a16="http://schemas.microsoft.com/office/drawing/2014/main" val="2132402716"/>
                  </a:ext>
                </a:extLst>
              </a:tr>
            </a:tbl>
          </a:graphicData>
        </a:graphic>
      </p:graphicFrame>
      <p:graphicFrame>
        <p:nvGraphicFramePr>
          <p:cNvPr id="5" name="Table 3">
            <a:extLst>
              <a:ext uri="{FF2B5EF4-FFF2-40B4-BE49-F238E27FC236}">
                <a16:creationId xmlns:a16="http://schemas.microsoft.com/office/drawing/2014/main" id="{426F4654-A4F6-4D8A-9362-8F6CDC724ECB}"/>
              </a:ext>
            </a:extLst>
          </p:cNvPr>
          <p:cNvGraphicFramePr>
            <a:graphicFrameLocks noGrp="1"/>
          </p:cNvGraphicFramePr>
          <p:nvPr>
            <p:extLst>
              <p:ext uri="{D42A27DB-BD31-4B8C-83A1-F6EECF244321}">
                <p14:modId xmlns:p14="http://schemas.microsoft.com/office/powerpoint/2010/main" val="1794896533"/>
              </p:ext>
            </p:extLst>
          </p:nvPr>
        </p:nvGraphicFramePr>
        <p:xfrm>
          <a:off x="4572000" y="624738"/>
          <a:ext cx="3934047" cy="3894024"/>
        </p:xfrm>
        <a:graphic>
          <a:graphicData uri="http://schemas.openxmlformats.org/drawingml/2006/table">
            <a:tbl>
              <a:tblPr firstRow="1" bandRow="1">
                <a:tableStyleId>{5C22544A-7EE6-4342-B048-85BDC9FD1C3A}</a:tableStyleId>
              </a:tblPr>
              <a:tblGrid>
                <a:gridCol w="1053308">
                  <a:extLst>
                    <a:ext uri="{9D8B030D-6E8A-4147-A177-3AD203B41FA5}">
                      <a16:colId xmlns:a16="http://schemas.microsoft.com/office/drawing/2014/main" val="1882031583"/>
                    </a:ext>
                  </a:extLst>
                </a:gridCol>
                <a:gridCol w="696664">
                  <a:extLst>
                    <a:ext uri="{9D8B030D-6E8A-4147-A177-3AD203B41FA5}">
                      <a16:colId xmlns:a16="http://schemas.microsoft.com/office/drawing/2014/main" val="3549894716"/>
                    </a:ext>
                  </a:extLst>
                </a:gridCol>
                <a:gridCol w="720243">
                  <a:extLst>
                    <a:ext uri="{9D8B030D-6E8A-4147-A177-3AD203B41FA5}">
                      <a16:colId xmlns:a16="http://schemas.microsoft.com/office/drawing/2014/main" val="3507635496"/>
                    </a:ext>
                  </a:extLst>
                </a:gridCol>
                <a:gridCol w="1463832">
                  <a:extLst>
                    <a:ext uri="{9D8B030D-6E8A-4147-A177-3AD203B41FA5}">
                      <a16:colId xmlns:a16="http://schemas.microsoft.com/office/drawing/2014/main" val="3068980983"/>
                    </a:ext>
                  </a:extLst>
                </a:gridCol>
              </a:tblGrid>
              <a:tr h="486753">
                <a:tc>
                  <a:txBody>
                    <a:bodyPr/>
                    <a:lstStyle/>
                    <a:p>
                      <a:pPr algn="ctr"/>
                      <a:r>
                        <a:rPr lang="en-US"/>
                        <a:t>Cities</a:t>
                      </a:r>
                    </a:p>
                  </a:txBody>
                  <a:tcPr anchor="ctr"/>
                </a:tc>
                <a:tc>
                  <a:txBody>
                    <a:bodyPr/>
                    <a:lstStyle/>
                    <a:p>
                      <a:pPr algn="ctr"/>
                      <a:r>
                        <a:rPr lang="en-US"/>
                        <a:t>Gini</a:t>
                      </a:r>
                    </a:p>
                  </a:txBody>
                  <a:tcPr anchor="ctr"/>
                </a:tc>
                <a:tc>
                  <a:txBody>
                    <a:bodyPr/>
                    <a:lstStyle/>
                    <a:p>
                      <a:pPr algn="ctr"/>
                      <a:r>
                        <a:rPr lang="en-US"/>
                        <a:t>Theil</a:t>
                      </a:r>
                    </a:p>
                  </a:txBody>
                  <a:tcPr anchor="ctr"/>
                </a:tc>
                <a:tc>
                  <a:txBody>
                    <a:bodyPr/>
                    <a:lstStyle/>
                    <a:p>
                      <a:pPr algn="ctr"/>
                      <a:r>
                        <a:rPr lang="en-US"/>
                        <a:t>Atkinson</a:t>
                      </a:r>
                    </a:p>
                  </a:txBody>
                  <a:tcPr anchor="ctr"/>
                </a:tc>
                <a:extLst>
                  <a:ext uri="{0D108BD9-81ED-4DB2-BD59-A6C34878D82A}">
                    <a16:rowId xmlns:a16="http://schemas.microsoft.com/office/drawing/2014/main" val="2944512249"/>
                  </a:ext>
                </a:extLst>
              </a:tr>
              <a:tr h="486753">
                <a:tc>
                  <a:txBody>
                    <a:bodyPr/>
                    <a:lstStyle/>
                    <a:p>
                      <a:pPr algn="ctr"/>
                      <a:r>
                        <a:rPr lang="en-US"/>
                        <a:t>Delhi</a:t>
                      </a:r>
                    </a:p>
                  </a:txBody>
                  <a:tcPr anchor="ctr"/>
                </a:tc>
                <a:tc>
                  <a:txBody>
                    <a:bodyPr/>
                    <a:lstStyle/>
                    <a:p>
                      <a:pPr algn="ctr"/>
                      <a:r>
                        <a:rPr lang="en-US"/>
                        <a:t>0.17</a:t>
                      </a:r>
                    </a:p>
                  </a:txBody>
                  <a:tcPr anchor="ctr"/>
                </a:tc>
                <a:tc>
                  <a:txBody>
                    <a:bodyPr/>
                    <a:lstStyle/>
                    <a:p>
                      <a:pPr algn="ctr"/>
                      <a:r>
                        <a:rPr lang="en-US"/>
                        <a:t>0.06</a:t>
                      </a:r>
                    </a:p>
                  </a:txBody>
                  <a:tcPr anchor="ctr"/>
                </a:tc>
                <a:tc>
                  <a:txBody>
                    <a:bodyPr/>
                    <a:lstStyle/>
                    <a:p>
                      <a:pPr algn="ctr"/>
                      <a:r>
                        <a:rPr lang="en-US"/>
                        <a:t>0.036</a:t>
                      </a:r>
                    </a:p>
                  </a:txBody>
                  <a:tcPr anchor="ctr"/>
                </a:tc>
                <a:extLst>
                  <a:ext uri="{0D108BD9-81ED-4DB2-BD59-A6C34878D82A}">
                    <a16:rowId xmlns:a16="http://schemas.microsoft.com/office/drawing/2014/main" val="352557029"/>
                  </a:ext>
                </a:extLst>
              </a:tr>
              <a:tr h="486753">
                <a:tc>
                  <a:txBody>
                    <a:bodyPr/>
                    <a:lstStyle/>
                    <a:p>
                      <a:pPr algn="ctr"/>
                      <a:r>
                        <a:rPr lang="en-US"/>
                        <a:t>Kolkata</a:t>
                      </a:r>
                    </a:p>
                  </a:txBody>
                  <a:tcPr anchor="ctr"/>
                </a:tc>
                <a:tc>
                  <a:txBody>
                    <a:bodyPr/>
                    <a:lstStyle/>
                    <a:p>
                      <a:pPr algn="ctr"/>
                      <a:r>
                        <a:rPr lang="en-US"/>
                        <a:t>0.22</a:t>
                      </a:r>
                    </a:p>
                  </a:txBody>
                  <a:tcPr anchor="ctr"/>
                </a:tc>
                <a:tc>
                  <a:txBody>
                    <a:bodyPr/>
                    <a:lstStyle/>
                    <a:p>
                      <a:pPr algn="ctr"/>
                      <a:r>
                        <a:rPr lang="en-US"/>
                        <a:t>0.09</a:t>
                      </a:r>
                    </a:p>
                  </a:txBody>
                  <a:tcPr anchor="ctr"/>
                </a:tc>
                <a:tc>
                  <a:txBody>
                    <a:bodyPr/>
                    <a:lstStyle/>
                    <a:p>
                      <a:pPr algn="ctr"/>
                      <a:r>
                        <a:rPr lang="en-US"/>
                        <a:t>0.051</a:t>
                      </a:r>
                    </a:p>
                  </a:txBody>
                  <a:tcPr anchor="ctr"/>
                </a:tc>
                <a:extLst>
                  <a:ext uri="{0D108BD9-81ED-4DB2-BD59-A6C34878D82A}">
                    <a16:rowId xmlns:a16="http://schemas.microsoft.com/office/drawing/2014/main" val="1531997393"/>
                  </a:ext>
                </a:extLst>
              </a:tr>
              <a:tr h="486753">
                <a:tc>
                  <a:txBody>
                    <a:bodyPr/>
                    <a:lstStyle/>
                    <a:p>
                      <a:pPr algn="ctr"/>
                      <a:r>
                        <a:rPr lang="en-US"/>
                        <a:t>Mumbai</a:t>
                      </a:r>
                    </a:p>
                  </a:txBody>
                  <a:tcPr anchor="ctr"/>
                </a:tc>
                <a:tc>
                  <a:txBody>
                    <a:bodyPr/>
                    <a:lstStyle/>
                    <a:p>
                      <a:pPr algn="ctr"/>
                      <a:r>
                        <a:rPr lang="en-US"/>
                        <a:t>0.15</a:t>
                      </a:r>
                    </a:p>
                  </a:txBody>
                  <a:tcPr anchor="ctr"/>
                </a:tc>
                <a:tc>
                  <a:txBody>
                    <a:bodyPr/>
                    <a:lstStyle/>
                    <a:p>
                      <a:pPr algn="ctr"/>
                      <a:r>
                        <a:rPr lang="en-US"/>
                        <a:t>0.037</a:t>
                      </a:r>
                    </a:p>
                  </a:txBody>
                  <a:tcPr anchor="ctr"/>
                </a:tc>
                <a:tc>
                  <a:txBody>
                    <a:bodyPr/>
                    <a:lstStyle/>
                    <a:p>
                      <a:pPr algn="ctr"/>
                      <a:r>
                        <a:rPr lang="en-US"/>
                        <a:t>0.020</a:t>
                      </a:r>
                    </a:p>
                  </a:txBody>
                  <a:tcPr anchor="ctr"/>
                </a:tc>
                <a:extLst>
                  <a:ext uri="{0D108BD9-81ED-4DB2-BD59-A6C34878D82A}">
                    <a16:rowId xmlns:a16="http://schemas.microsoft.com/office/drawing/2014/main" val="1480678619"/>
                  </a:ext>
                </a:extLst>
              </a:tr>
              <a:tr h="486753">
                <a:tc>
                  <a:txBody>
                    <a:bodyPr/>
                    <a:lstStyle/>
                    <a:p>
                      <a:pPr algn="ctr"/>
                      <a:r>
                        <a:rPr lang="en-US"/>
                        <a:t>Hyderabad</a:t>
                      </a:r>
                    </a:p>
                  </a:txBody>
                  <a:tcPr anchor="ctr"/>
                </a:tc>
                <a:tc>
                  <a:txBody>
                    <a:bodyPr/>
                    <a:lstStyle/>
                    <a:p>
                      <a:pPr algn="ctr"/>
                      <a:r>
                        <a:rPr lang="en-US"/>
                        <a:t>0.26</a:t>
                      </a:r>
                    </a:p>
                  </a:txBody>
                  <a:tcPr anchor="ctr"/>
                </a:tc>
                <a:tc>
                  <a:txBody>
                    <a:bodyPr/>
                    <a:lstStyle/>
                    <a:p>
                      <a:pPr algn="ctr"/>
                      <a:r>
                        <a:rPr lang="en-US"/>
                        <a:t>0.12</a:t>
                      </a:r>
                    </a:p>
                  </a:txBody>
                  <a:tcPr anchor="ctr"/>
                </a:tc>
                <a:tc>
                  <a:txBody>
                    <a:bodyPr/>
                    <a:lstStyle/>
                    <a:p>
                      <a:pPr algn="ctr"/>
                      <a:r>
                        <a:rPr lang="en-US"/>
                        <a:t>0.067</a:t>
                      </a:r>
                    </a:p>
                  </a:txBody>
                  <a:tcPr anchor="ctr"/>
                </a:tc>
                <a:extLst>
                  <a:ext uri="{0D108BD9-81ED-4DB2-BD59-A6C34878D82A}">
                    <a16:rowId xmlns:a16="http://schemas.microsoft.com/office/drawing/2014/main" val="2807608801"/>
                  </a:ext>
                </a:extLst>
              </a:tr>
              <a:tr h="486753">
                <a:tc>
                  <a:txBody>
                    <a:bodyPr/>
                    <a:lstStyle/>
                    <a:p>
                      <a:pPr algn="ctr"/>
                      <a:r>
                        <a:rPr lang="en-US"/>
                        <a:t>Bangalore</a:t>
                      </a:r>
                    </a:p>
                  </a:txBody>
                  <a:tcPr anchor="ctr"/>
                </a:tc>
                <a:tc>
                  <a:txBody>
                    <a:bodyPr/>
                    <a:lstStyle/>
                    <a:p>
                      <a:pPr algn="ctr"/>
                      <a:r>
                        <a:rPr lang="en-US"/>
                        <a:t>0.069</a:t>
                      </a:r>
                    </a:p>
                  </a:txBody>
                  <a:tcPr anchor="ctr"/>
                </a:tc>
                <a:tc>
                  <a:txBody>
                    <a:bodyPr/>
                    <a:lstStyle/>
                    <a:p>
                      <a:pPr algn="ctr"/>
                      <a:r>
                        <a:rPr lang="en-US"/>
                        <a:t>0.012</a:t>
                      </a:r>
                    </a:p>
                  </a:txBody>
                  <a:tcPr anchor="ctr"/>
                </a:tc>
                <a:tc>
                  <a:txBody>
                    <a:bodyPr/>
                    <a:lstStyle/>
                    <a:p>
                      <a:pPr algn="ctr"/>
                      <a:r>
                        <a:rPr lang="en-US"/>
                        <a:t>0.007</a:t>
                      </a:r>
                    </a:p>
                  </a:txBody>
                  <a:tcPr anchor="ctr"/>
                </a:tc>
                <a:extLst>
                  <a:ext uri="{0D108BD9-81ED-4DB2-BD59-A6C34878D82A}">
                    <a16:rowId xmlns:a16="http://schemas.microsoft.com/office/drawing/2014/main" val="4090883569"/>
                  </a:ext>
                </a:extLst>
              </a:tr>
              <a:tr h="486753">
                <a:tc>
                  <a:txBody>
                    <a:bodyPr/>
                    <a:lstStyle/>
                    <a:p>
                      <a:pPr algn="ctr"/>
                      <a:r>
                        <a:rPr lang="en-US"/>
                        <a:t>Chennai</a:t>
                      </a:r>
                    </a:p>
                  </a:txBody>
                  <a:tcPr anchor="ctr"/>
                </a:tc>
                <a:tc>
                  <a:txBody>
                    <a:bodyPr/>
                    <a:lstStyle/>
                    <a:p>
                      <a:pPr algn="ctr"/>
                      <a:r>
                        <a:rPr lang="en-US"/>
                        <a:t>0.23</a:t>
                      </a:r>
                    </a:p>
                  </a:txBody>
                  <a:tcPr anchor="ctr"/>
                </a:tc>
                <a:tc>
                  <a:txBody>
                    <a:bodyPr/>
                    <a:lstStyle/>
                    <a:p>
                      <a:pPr algn="ctr"/>
                      <a:r>
                        <a:rPr lang="en-US"/>
                        <a:t>0.103</a:t>
                      </a:r>
                    </a:p>
                  </a:txBody>
                  <a:tcPr anchor="ctr"/>
                </a:tc>
                <a:tc>
                  <a:txBody>
                    <a:bodyPr/>
                    <a:lstStyle/>
                    <a:p>
                      <a:pPr algn="ctr"/>
                      <a:r>
                        <a:rPr lang="en-US"/>
                        <a:t>0.0603</a:t>
                      </a:r>
                    </a:p>
                  </a:txBody>
                  <a:tcPr anchor="ctr"/>
                </a:tc>
                <a:extLst>
                  <a:ext uri="{0D108BD9-81ED-4DB2-BD59-A6C34878D82A}">
                    <a16:rowId xmlns:a16="http://schemas.microsoft.com/office/drawing/2014/main" val="2175964321"/>
                  </a:ext>
                </a:extLst>
              </a:tr>
              <a:tr h="486753">
                <a:tc>
                  <a:txBody>
                    <a:bodyPr/>
                    <a:lstStyle/>
                    <a:p>
                      <a:pPr algn="ctr"/>
                      <a:r>
                        <a:rPr lang="en-US"/>
                        <a:t>Overall</a:t>
                      </a:r>
                    </a:p>
                  </a:txBody>
                  <a:tcPr anchor="ctr"/>
                </a:tc>
                <a:tc>
                  <a:txBody>
                    <a:bodyPr/>
                    <a:lstStyle/>
                    <a:p>
                      <a:pPr algn="ctr"/>
                      <a:r>
                        <a:rPr lang="en-US"/>
                        <a:t>0.20</a:t>
                      </a:r>
                    </a:p>
                  </a:txBody>
                  <a:tcPr anchor="ctr"/>
                </a:tc>
                <a:tc>
                  <a:txBody>
                    <a:bodyPr/>
                    <a:lstStyle/>
                    <a:p>
                      <a:pPr algn="ctr"/>
                      <a:r>
                        <a:rPr lang="en-US"/>
                        <a:t>0.076</a:t>
                      </a:r>
                    </a:p>
                  </a:txBody>
                  <a:tcPr anchor="ctr"/>
                </a:tc>
                <a:tc>
                  <a:txBody>
                    <a:bodyPr/>
                    <a:lstStyle/>
                    <a:p>
                      <a:pPr algn="ctr"/>
                      <a:r>
                        <a:rPr lang="en-US"/>
                        <a:t>0.043</a:t>
                      </a:r>
                    </a:p>
                  </a:txBody>
                  <a:tcPr anchor="ctr"/>
                </a:tc>
                <a:extLst>
                  <a:ext uri="{0D108BD9-81ED-4DB2-BD59-A6C34878D82A}">
                    <a16:rowId xmlns:a16="http://schemas.microsoft.com/office/drawing/2014/main" val="2132402716"/>
                  </a:ext>
                </a:extLst>
              </a:tr>
            </a:tbl>
          </a:graphicData>
        </a:graphic>
      </p:graphicFrame>
      <p:sp>
        <p:nvSpPr>
          <p:cNvPr id="6" name="TextBox 5">
            <a:extLst>
              <a:ext uri="{FF2B5EF4-FFF2-40B4-BE49-F238E27FC236}">
                <a16:creationId xmlns:a16="http://schemas.microsoft.com/office/drawing/2014/main" id="{2B35CDF1-EB83-408E-AEC2-1DD85DF11743}"/>
              </a:ext>
            </a:extLst>
          </p:cNvPr>
          <p:cNvSpPr txBox="1"/>
          <p:nvPr/>
        </p:nvSpPr>
        <p:spPr>
          <a:xfrm>
            <a:off x="887817" y="4688958"/>
            <a:ext cx="2604977"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WASH Inequality in 2004-05</a:t>
            </a:r>
          </a:p>
        </p:txBody>
      </p:sp>
      <p:sp>
        <p:nvSpPr>
          <p:cNvPr id="7" name="TextBox 6">
            <a:extLst>
              <a:ext uri="{FF2B5EF4-FFF2-40B4-BE49-F238E27FC236}">
                <a16:creationId xmlns:a16="http://schemas.microsoft.com/office/drawing/2014/main" id="{6109A355-CCD9-4289-9C68-9BA5AFB3B8A8}"/>
              </a:ext>
            </a:extLst>
          </p:cNvPr>
          <p:cNvSpPr txBox="1"/>
          <p:nvPr/>
        </p:nvSpPr>
        <p:spPr>
          <a:xfrm>
            <a:off x="5162105" y="4688958"/>
            <a:ext cx="2604977" cy="307777"/>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t>WASH Inequality in 2011-12</a:t>
            </a:r>
          </a:p>
        </p:txBody>
      </p:sp>
    </p:spTree>
    <p:extLst>
      <p:ext uri="{BB962C8B-B14F-4D97-AF65-F5344CB8AC3E}">
        <p14:creationId xmlns:p14="http://schemas.microsoft.com/office/powerpoint/2010/main" val="237162775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21800"/>
            <a:ext cx="8826600" cy="8037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a:buNone/>
            </a:pPr>
            <a:r>
              <a:rPr lang="en-US" sz="3200"/>
              <a:t>Conclusion</a:t>
            </a:r>
            <a:endParaRPr sz="3200"/>
          </a:p>
        </p:txBody>
      </p:sp>
      <p:sp>
        <p:nvSpPr>
          <p:cNvPr id="74" name="Google Shape;74;p14"/>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dk1"/>
              </a:buClr>
              <a:buSzPts val="3200"/>
              <a:buNone/>
            </a:pPr>
            <a:r>
              <a:rPr lang="en-US"/>
              <a:t>This study presents a comparative assessment of WASH inequalities and the associated factors in the six major metro cities (Mumbai, Delhi, Kolkata, Chennai, Bangalore and Hyderabad) of India. It presents the inequality between cities and also among them between different social classes. </a:t>
            </a:r>
            <a:endParaRPr/>
          </a:p>
          <a:p>
            <a:pPr marL="0" lvl="0" indent="0" algn="l" rtl="0">
              <a:spcBef>
                <a:spcPts val="1200"/>
              </a:spcBef>
              <a:spcAft>
                <a:spcPct val="0"/>
              </a:spcAft>
              <a:buClr>
                <a:schemeClr val="dk1"/>
              </a:buClr>
              <a:buSzPts val="3200"/>
              <a:buNone/>
            </a:pPr>
            <a:r>
              <a:rPr lang="en-US"/>
              <a:t>Although there are impressive attempts made by the government to promote urban development, the real challenge, unaddressed yet, lies in ensuring the availability and equitable access to basic civic amenities, particularly water and sanitation for the large proportion of population including those inhabiting peri-urban areas. Despite several government policies and programs running over decades, the striking intra-city inequality in terms of WASH, primarily in the metropolitan cities, suggests an exclusionary urban development and urban poverty.</a:t>
            </a:r>
            <a:endParaRPr/>
          </a:p>
          <a:p>
            <a:pPr marL="0" lvl="0" indent="0" algn="l" rtl="0">
              <a:spcBef>
                <a:spcPts val="1200"/>
              </a:spcBef>
              <a:spcAft>
                <a:spcPts val="1200"/>
              </a:spcAft>
              <a:buClr>
                <a:schemeClr val="dk1"/>
              </a:buClr>
              <a:buSzPts val="3200"/>
              <a:buNone/>
            </a:pPr>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4294967295"/>
          </p:nvPr>
        </p:nvSpPr>
        <p:spPr>
          <a:xfrm>
            <a:off x="457200" y="152400"/>
            <a:ext cx="5410200" cy="5973763"/>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dk1"/>
              </a:buClr>
              <a:buSzPts val="3200"/>
              <a:buNone/>
            </a:pPr>
            <a:r>
              <a:rPr lang="en-US"/>
              <a:t>For example, we can say about (2004-05) that</a:t>
            </a:r>
            <a:endParaRPr/>
          </a:p>
          <a:p>
            <a:pPr marL="514350" lvl="0" indent="-560070" algn="l" rtl="0">
              <a:spcBef>
                <a:spcPts val="496"/>
              </a:spcBef>
              <a:spcAft>
                <a:spcPct val="0"/>
              </a:spcAft>
              <a:buClr>
                <a:schemeClr val="dk1"/>
              </a:buClr>
              <a:buSzPts val="3200"/>
              <a:buAutoNum type="arabicPeriod"/>
            </a:pPr>
            <a:r>
              <a:rPr lang="en-US"/>
              <a:t>The people with higher education have better WASH scores than the illiterate with 99.79% confidence.</a:t>
            </a:r>
            <a:endParaRPr/>
          </a:p>
          <a:p>
            <a:pPr marL="514350" lvl="0" indent="-560070" algn="l" rtl="0">
              <a:spcBef>
                <a:spcPts val="496"/>
              </a:spcBef>
              <a:spcAft>
                <a:spcPct val="0"/>
              </a:spcAft>
              <a:buClr>
                <a:schemeClr val="dk1"/>
              </a:buClr>
              <a:buSzPts val="3200"/>
              <a:buAutoNum type="arabicPeriod"/>
            </a:pPr>
            <a:r>
              <a:rPr lang="en-US"/>
              <a:t> The people with secondary education have better WASH scores than the illiterate with 94.25% confidence.</a:t>
            </a:r>
            <a:endParaRPr/>
          </a:p>
          <a:p>
            <a:pPr marL="514350" lvl="0" indent="-560070" algn="l" rtl="0">
              <a:spcBef>
                <a:spcPts val="496"/>
              </a:spcBef>
              <a:spcAft>
                <a:spcPct val="0"/>
              </a:spcAft>
              <a:buClr>
                <a:schemeClr val="dk1"/>
              </a:buClr>
              <a:buSzPts val="3200"/>
              <a:buAutoNum type="arabicPeriod"/>
            </a:pPr>
            <a:r>
              <a:rPr lang="en-US"/>
              <a:t>The people with primary education have better WASH scores than the illiterate with 71.01% confidence.</a:t>
            </a:r>
            <a:endParaRPr/>
          </a:p>
          <a:p>
            <a:pPr marL="514350" lvl="0" indent="-560070" algn="l" rtl="0">
              <a:spcBef>
                <a:spcPts val="496"/>
              </a:spcBef>
              <a:spcAft>
                <a:spcPts val="1200"/>
              </a:spcAft>
              <a:buClr>
                <a:schemeClr val="dk1"/>
              </a:buClr>
              <a:buSzPts val="3200"/>
              <a:buAutoNum type="arabicPeriod"/>
            </a:pPr>
            <a:r>
              <a:rPr lang="en-US"/>
              <a:t>The literate have better WASH scores than the illiterate with 98.49% confidence.</a:t>
            </a:r>
            <a:endParaRPr/>
          </a:p>
        </p:txBody>
      </p:sp>
      <p:pic>
        <p:nvPicPr>
          <p:cNvPr id="80" name="Google Shape;80;p15"/>
          <p:cNvPicPr preferRelativeResize="0"/>
          <p:nvPr/>
        </p:nvPicPr>
        <p:blipFill>
          <a:blip r:embed="rId3">
            <a:alphaModFix/>
          </a:blip>
          <a:stretch>
            <a:fillRect/>
          </a:stretch>
        </p:blipFill>
        <p:spPr>
          <a:xfrm>
            <a:off x="5867400" y="1295400"/>
            <a:ext cx="2834640" cy="2834640"/>
          </a:xfrm>
          <a:prstGeom prst="rect">
            <a:avLst/>
          </a:prstGeom>
          <a:noFill/>
          <a:ln>
            <a:noFill/>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4294967295"/>
          </p:nvPr>
        </p:nvSpPr>
        <p:spPr>
          <a:xfrm>
            <a:off x="457200" y="304800"/>
            <a:ext cx="5105400" cy="58215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dk1"/>
              </a:buClr>
              <a:buSzPts val="3200"/>
              <a:buNone/>
            </a:pPr>
            <a:r>
              <a:rPr lang="en-US" dirty="0"/>
              <a:t>The same for 2011-12 we can say that</a:t>
            </a:r>
            <a:endParaRPr dirty="0"/>
          </a:p>
          <a:p>
            <a:pPr marL="0" lvl="0" indent="0" algn="l" rtl="0">
              <a:spcBef>
                <a:spcPts val="496"/>
              </a:spcBef>
              <a:spcAft>
                <a:spcPct val="0"/>
              </a:spcAft>
              <a:buClr>
                <a:schemeClr val="dk1"/>
              </a:buClr>
              <a:buSzPts val="3200"/>
              <a:buNone/>
            </a:pPr>
            <a:r>
              <a:rPr lang="en-US" dirty="0"/>
              <a:t>1. The people with higher education have better WASH scores than the illiterate with 99.61% confidence.</a:t>
            </a:r>
            <a:endParaRPr dirty="0"/>
          </a:p>
          <a:p>
            <a:pPr marL="0" lvl="0" indent="0" algn="l" rtl="0">
              <a:spcBef>
                <a:spcPts val="496"/>
              </a:spcBef>
              <a:spcAft>
                <a:spcPct val="0"/>
              </a:spcAft>
              <a:buClr>
                <a:schemeClr val="dk1"/>
              </a:buClr>
              <a:buSzPts val="3200"/>
              <a:buNone/>
            </a:pPr>
            <a:r>
              <a:rPr lang="en-US" dirty="0"/>
              <a:t>2. The people with secondary education have better WASH scores than the illiterate with 97.83% confidence.</a:t>
            </a:r>
            <a:endParaRPr dirty="0"/>
          </a:p>
          <a:p>
            <a:pPr marL="0" lvl="0" indent="0" algn="l" rtl="0">
              <a:spcBef>
                <a:spcPts val="496"/>
              </a:spcBef>
              <a:spcAft>
                <a:spcPct val="0"/>
              </a:spcAft>
              <a:buClr>
                <a:schemeClr val="dk1"/>
              </a:buClr>
              <a:buSzPts val="3200"/>
              <a:buNone/>
            </a:pPr>
            <a:r>
              <a:rPr lang="en-US" dirty="0"/>
              <a:t>3. The people with primary education have better WASH scores than the illiterate with 69.20% confidence.</a:t>
            </a:r>
            <a:endParaRPr dirty="0"/>
          </a:p>
          <a:p>
            <a:pPr marL="0" lvl="0" indent="0" algn="l" rtl="0">
              <a:spcBef>
                <a:spcPts val="496"/>
              </a:spcBef>
              <a:spcAft>
                <a:spcPct val="0"/>
              </a:spcAft>
              <a:buClr>
                <a:schemeClr val="dk1"/>
              </a:buClr>
              <a:buSzPts val="3200"/>
              <a:buNone/>
            </a:pPr>
            <a:r>
              <a:rPr lang="en-US" dirty="0"/>
              <a:t>4. The literate have better WASH scores than the illiterate with 98.56% confidence.</a:t>
            </a:r>
            <a:endParaRPr dirty="0"/>
          </a:p>
          <a:p>
            <a:pPr marL="0" lvl="0" indent="0" algn="l" rtl="0">
              <a:spcBef>
                <a:spcPts val="496"/>
              </a:spcBef>
              <a:spcAft>
                <a:spcPct val="0"/>
              </a:spcAft>
              <a:buClr>
                <a:schemeClr val="dk1"/>
              </a:buClr>
              <a:buSzPts val="3200"/>
              <a:buNone/>
            </a:pPr>
            <a:endParaRPr dirty="0"/>
          </a:p>
          <a:p>
            <a:pPr marL="0" lvl="0" indent="0" algn="l" rtl="0">
              <a:spcBef>
                <a:spcPts val="496"/>
              </a:spcBef>
              <a:spcAft>
                <a:spcPct val="0"/>
              </a:spcAft>
              <a:buClr>
                <a:schemeClr val="dk1"/>
              </a:buClr>
              <a:buSzPts val="3200"/>
              <a:buNone/>
            </a:pPr>
            <a:endParaRPr dirty="0"/>
          </a:p>
          <a:p>
            <a:pPr marL="0" lvl="0" indent="0" algn="l" rtl="0">
              <a:spcBef>
                <a:spcPts val="496"/>
              </a:spcBef>
              <a:spcAft>
                <a:spcPts val="1200"/>
              </a:spcAft>
              <a:buClr>
                <a:schemeClr val="dk1"/>
              </a:buClr>
              <a:buSzPts val="3200"/>
              <a:buNone/>
            </a:pPr>
            <a:endParaRPr dirty="0"/>
          </a:p>
        </p:txBody>
      </p:sp>
      <p:pic>
        <p:nvPicPr>
          <p:cNvPr id="86" name="Google Shape;86;p16"/>
          <p:cNvPicPr preferRelativeResize="0"/>
          <p:nvPr/>
        </p:nvPicPr>
        <p:blipFill>
          <a:blip r:embed="rId3">
            <a:alphaModFix/>
          </a:blip>
          <a:stretch>
            <a:fillRect/>
          </a:stretch>
        </p:blipFill>
        <p:spPr>
          <a:xfrm>
            <a:off x="5562600" y="1371600"/>
            <a:ext cx="3230880" cy="3048000"/>
          </a:xfrm>
          <a:prstGeom prst="rect">
            <a:avLst/>
          </a:prstGeom>
          <a:noFill/>
          <a:ln>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body" idx="4294967295"/>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ts val="1200"/>
              </a:spcAft>
              <a:buClr>
                <a:schemeClr val="dk1"/>
              </a:buClr>
              <a:buSzPts val="3200"/>
              <a:buNone/>
            </a:pPr>
            <a:r>
              <a:rPr lang="en-US"/>
              <a:t>We notice that though the inequality between WASH scores between the pairs (people with higher education, illiterate people) and (people with secondary education, illiterate people) decreased, the inequality between the people with secondary education and the illiterate people increased resulting in the total increase in the inequality between the literates and the illiterates.</a:t>
            </a:r>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4294967295"/>
          </p:nvPr>
        </p:nvSpPr>
        <p:spPr>
          <a:xfrm>
            <a:off x="457200" y="228600"/>
            <a:ext cx="4343400" cy="5897563"/>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ts val="1200"/>
              </a:spcAft>
              <a:buClr>
                <a:schemeClr val="dk1"/>
              </a:buClr>
              <a:buSzPts val="3200"/>
              <a:buNone/>
            </a:pPr>
            <a:r>
              <a:rPr lang="en-US" dirty="0"/>
              <a:t>We also notice the inequality between the rich and the poor. In 2004-05 we could say that the rich have better wash scores than the poor with 97.79% confidence. But, in 2011-12, this value increased to 98.73%. This shows that the inequality between the rich and the poor has also increased in 7 years. So, overall the social inequality is increasing over the years.</a:t>
            </a:r>
            <a:endParaRPr dirty="0"/>
          </a:p>
        </p:txBody>
      </p:sp>
      <p:pic>
        <p:nvPicPr>
          <p:cNvPr id="97" name="Google Shape;97;p18"/>
          <p:cNvPicPr preferRelativeResize="0"/>
          <p:nvPr/>
        </p:nvPicPr>
        <p:blipFill>
          <a:blip r:embed="rId3">
            <a:alphaModFix/>
          </a:blip>
          <a:stretch>
            <a:fillRect/>
          </a:stretch>
        </p:blipFill>
        <p:spPr>
          <a:xfrm>
            <a:off x="5562600" y="304800"/>
            <a:ext cx="2758440" cy="2377440"/>
          </a:xfrm>
          <a:prstGeom prst="rect">
            <a:avLst/>
          </a:prstGeom>
          <a:noFill/>
          <a:ln>
            <a:noFill/>
          </a:ln>
        </p:spPr>
      </p:pic>
      <p:pic>
        <p:nvPicPr>
          <p:cNvPr id="98" name="Google Shape;98;p18"/>
          <p:cNvPicPr preferRelativeResize="0"/>
          <p:nvPr/>
        </p:nvPicPr>
        <p:blipFill>
          <a:blip r:embed="rId4">
            <a:alphaModFix/>
          </a:blip>
          <a:stretch>
            <a:fillRect/>
          </a:stretch>
        </p:blipFill>
        <p:spPr>
          <a:xfrm>
            <a:off x="5791822" y="3276600"/>
            <a:ext cx="2529840" cy="2529840"/>
          </a:xfrm>
          <a:prstGeom prst="rect">
            <a:avLst/>
          </a:prstGeom>
          <a:noFill/>
          <a:ln>
            <a:noFill/>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4294967295"/>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ts val="1200"/>
              </a:spcAft>
              <a:buClr>
                <a:schemeClr val="dk1"/>
              </a:buClr>
              <a:buSzPts val="3200"/>
              <a:buNone/>
            </a:pPr>
            <a:r>
              <a:rPr lang="en-US"/>
              <a:t>According to existing city policies, we recommend giving priority to fair and affordable distribution Water and sanitation are essential for inclusive urban development. To achieve this goal, it will It is crucial to solve the problem of underrepresentation of heterogeneous populations at the policy level Urban areas, as well as identifying governance failures. Strengthen local governance Improving the living conditions of the urban poor will be an important step towards decentralization And the inclusive growth of cities to improve prospects for achieving the Sustainable Development Goals by 2030.</a:t>
            </a:r>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3000">
                <a:latin typeface="Algerian"/>
                <a:ea typeface="Algerian"/>
                <a:cs typeface="Algerian"/>
                <a:sym typeface="Algerian"/>
              </a:rPr>
              <a:t>Sample</a:t>
            </a:r>
            <a:endParaRPr sz="3000">
              <a:latin typeface="Algerian"/>
              <a:ea typeface="Algerian"/>
              <a:cs typeface="Algerian"/>
              <a:sym typeface="Algerian"/>
            </a:endParaRPr>
          </a:p>
        </p:txBody>
      </p:sp>
      <p:sp>
        <p:nvSpPr>
          <p:cNvPr id="93" name="Google Shape;93;p17"/>
          <p:cNvSpPr txBox="1"/>
          <p:nvPr/>
        </p:nvSpPr>
        <p:spPr>
          <a:xfrm>
            <a:off x="1951950" y="3145300"/>
            <a:ext cx="30000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94" name="Google Shape;94;p17"/>
          <p:cNvSpPr txBox="1"/>
          <p:nvPr/>
        </p:nvSpPr>
        <p:spPr>
          <a:xfrm>
            <a:off x="203525" y="952850"/>
            <a:ext cx="7474800" cy="103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r>
              <a:rPr lang="en"/>
              <a:t>The sample size of data for the selected cities in 2004-05 [N = 4133] and 2011-12 [N = 3912] with distribution as for Delhi, Kolkata, Mumbai, Hyderabad, Bangalore, and Chennai respectively (as in Table 1)</a:t>
            </a:r>
            <a:endParaRPr/>
          </a:p>
        </p:txBody>
      </p:sp>
      <p:pic>
        <p:nvPicPr>
          <p:cNvPr id="95" name="Google Shape;95;p17"/>
          <p:cNvPicPr preferRelativeResize="0"/>
          <p:nvPr/>
        </p:nvPicPr>
        <p:blipFill>
          <a:blip r:embed="rId3">
            <a:alphaModFix/>
          </a:blip>
          <a:stretch>
            <a:fillRect/>
          </a:stretch>
        </p:blipFill>
        <p:spPr>
          <a:xfrm>
            <a:off x="379275" y="2062950"/>
            <a:ext cx="8187049" cy="2793149"/>
          </a:xfrm>
          <a:prstGeom prst="rect">
            <a:avLst/>
          </a:prstGeom>
          <a:noFill/>
          <a:ln>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3400" b="1" u="sng">
                <a:solidFill>
                  <a:srgbClr val="202122"/>
                </a:solidFill>
                <a:highlight>
                  <a:schemeClr val="dk1"/>
                </a:highlight>
                <a:latin typeface="Algerian"/>
                <a:ea typeface="Algerian"/>
                <a:cs typeface="Algerian"/>
                <a:sym typeface="Algerian"/>
              </a:rPr>
              <a:t>Background Variables</a:t>
            </a:r>
            <a:endParaRPr sz="3400" b="1" u="sng">
              <a:solidFill>
                <a:srgbClr val="202122"/>
              </a:solidFill>
              <a:highlight>
                <a:schemeClr val="dk1"/>
              </a:highlight>
              <a:latin typeface="Algerian"/>
              <a:ea typeface="Algerian"/>
              <a:cs typeface="Algerian"/>
              <a:sym typeface="Algerian"/>
            </a:endParaRPr>
          </a:p>
        </p:txBody>
      </p:sp>
      <p:sp>
        <p:nvSpPr>
          <p:cNvPr id="101" name="Google Shape;101;p18"/>
          <p:cNvSpPr txBox="1"/>
          <p:nvPr/>
        </p:nvSpPr>
        <p:spPr>
          <a:xfrm>
            <a:off x="29850" y="666075"/>
            <a:ext cx="9084300" cy="94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r>
              <a:rPr lang="en"/>
              <a:t>In this study, WASH availability, accessibility, and overall performance have been compared using a good range of Background-Variables as shown in Table 2. These variables aren’t used in estimation of WASH score and inequalities but rather in showing their dependency on them </a:t>
            </a:r>
            <a:endParaRPr/>
          </a:p>
        </p:txBody>
      </p:sp>
      <p:pic>
        <p:nvPicPr>
          <p:cNvPr id="102" name="Google Shape;102;p18"/>
          <p:cNvPicPr preferRelativeResize="0"/>
          <p:nvPr/>
        </p:nvPicPr>
        <p:blipFill>
          <a:blip r:embed="rId3">
            <a:alphaModFix/>
          </a:blip>
          <a:stretch>
            <a:fillRect/>
          </a:stretch>
        </p:blipFill>
        <p:spPr>
          <a:xfrm>
            <a:off x="413775" y="1519700"/>
            <a:ext cx="8075099" cy="3471400"/>
          </a:xfrm>
          <a:prstGeom prst="rect">
            <a:avLst/>
          </a:prstGeom>
          <a:noFill/>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sz="2500" b="1" u="sng">
                <a:latin typeface="Algerian"/>
                <a:ea typeface="Algerian"/>
                <a:cs typeface="Algerian"/>
                <a:sym typeface="Algerian"/>
              </a:rPr>
              <a:t>Outcome Variables</a:t>
            </a:r>
            <a:endParaRPr sz="2500" b="1" u="sng">
              <a:latin typeface="Algerian"/>
              <a:ea typeface="Algerian"/>
              <a:cs typeface="Algerian"/>
              <a:sym typeface="Algerian"/>
            </a:endParaRPr>
          </a:p>
        </p:txBody>
      </p:sp>
      <p:pic>
        <p:nvPicPr>
          <p:cNvPr id="108" name="Google Shape;108;p19"/>
          <p:cNvPicPr preferRelativeResize="0"/>
          <p:nvPr/>
        </p:nvPicPr>
        <p:blipFill>
          <a:blip r:embed="rId3">
            <a:alphaModFix/>
          </a:blip>
          <a:stretch>
            <a:fillRect/>
          </a:stretch>
        </p:blipFill>
        <p:spPr>
          <a:xfrm>
            <a:off x="340575" y="739150"/>
            <a:ext cx="8221475" cy="4251950"/>
          </a:xfrm>
          <a:prstGeom prst="rect">
            <a:avLst/>
          </a:prstGeom>
          <a:noFill/>
          <a:ln>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2400" y="152400"/>
            <a:ext cx="8839202" cy="3983794"/>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Statistical Analysis</a:t>
            </a:r>
            <a:endParaRPr/>
          </a:p>
        </p:txBody>
      </p:sp>
      <p:sp>
        <p:nvSpPr>
          <p:cNvPr id="2" name="TextBox 1">
            <a:extLst>
              <a:ext uri="{FF2B5EF4-FFF2-40B4-BE49-F238E27FC236}">
                <a16:creationId xmlns:a16="http://schemas.microsoft.com/office/drawing/2014/main" id="{A254DCDB-9A88-4DC6-A60C-313D9A38B76E}"/>
              </a:ext>
            </a:extLst>
          </p:cNvPr>
          <p:cNvSpPr txBox="1"/>
          <p:nvPr/>
        </p:nvSpPr>
        <p:spPr>
          <a:xfrm>
            <a:off x="112920" y="701749"/>
            <a:ext cx="8918159" cy="3231654"/>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2000"/>
              <a:t>Principal Component Analysis:</a:t>
            </a:r>
          </a:p>
          <a:p>
            <a:endParaRPr lang="en-US" sz="2000"/>
          </a:p>
          <a:p>
            <a:pPr marL="285750" lvl="1" indent="-285750">
              <a:buFont typeface="Arial" pitchFamily="34" charset="0"/>
              <a:buChar char="•"/>
            </a:pPr>
            <a:r>
              <a:rPr lang="en-IN" sz="1600" b="0" i="0">
                <a:solidFill>
                  <a:srgbClr val="202122"/>
                </a:solidFill>
                <a:effectLst/>
                <a:latin typeface="+mn-lt"/>
              </a:rPr>
              <a:t>PCA was invented in 1901 by Karl</a:t>
            </a:r>
            <a:r>
              <a:rPr lang="en-IN" sz="1600">
                <a:solidFill>
                  <a:srgbClr val="0645AD"/>
                </a:solidFill>
                <a:latin typeface="+mn-lt"/>
              </a:rPr>
              <a:t> </a:t>
            </a:r>
            <a:r>
              <a:rPr lang="en-IN" sz="1600">
                <a:solidFill>
                  <a:schemeClr val="bg2"/>
                </a:solidFill>
                <a:latin typeface="+mn-lt"/>
              </a:rPr>
              <a:t>Pearson</a:t>
            </a:r>
            <a:r>
              <a:rPr lang="en-IN" sz="1600" b="0" i="0">
                <a:solidFill>
                  <a:schemeClr val="bg2"/>
                </a:solidFill>
                <a:effectLst/>
                <a:latin typeface="+mn-lt"/>
              </a:rPr>
              <a:t>, as an analogue of the Principal Axis Theorem in mechanics</a:t>
            </a:r>
            <a:r>
              <a:rPr lang="en-IN" sz="2000" b="0" i="0">
                <a:solidFill>
                  <a:schemeClr val="bg2"/>
                </a:solidFill>
                <a:effectLst/>
                <a:latin typeface="+mn-lt"/>
              </a:rPr>
              <a:t>.</a:t>
            </a:r>
          </a:p>
          <a:p>
            <a:pPr marL="285750" lvl="1" indent="-285750">
              <a:buFont typeface="Arial" pitchFamily="34" charset="0"/>
              <a:buChar char="•"/>
            </a:pPr>
            <a:endParaRPr lang="en-IN" sz="2000" b="0" i="0">
              <a:solidFill>
                <a:schemeClr val="bg2"/>
              </a:solidFill>
              <a:effectLst/>
              <a:latin typeface="+mn-lt"/>
            </a:endParaRPr>
          </a:p>
          <a:p>
            <a:pPr marL="285750" lvl="1" indent="-285750">
              <a:buFont typeface="Arial" pitchFamily="34" charset="0"/>
              <a:buChar char="•"/>
            </a:pPr>
            <a:r>
              <a:rPr lang="en-IN" sz="1600" b="0" i="0">
                <a:solidFill>
                  <a:srgbClr val="3A3B41"/>
                </a:solidFill>
                <a:effectLst/>
                <a:latin typeface="+mn-lt"/>
              </a:rPr>
              <a:t>Principal Component Analysis, or PCA, is a dimensionality-reduction method that is used to reduce the dimensionality of large data sets, by transforming a large set of variables into a smaller one that still contains most of the information in the large set.</a:t>
            </a:r>
          </a:p>
          <a:p>
            <a:pPr marL="285750" lvl="1" indent="-285750">
              <a:buFont typeface="Arial" pitchFamily="34" charset="0"/>
              <a:buChar char="•"/>
            </a:pPr>
            <a:endParaRPr lang="en-IN" sz="1600">
              <a:solidFill>
                <a:srgbClr val="3A3B41"/>
              </a:solidFill>
              <a:latin typeface="+mn-lt"/>
            </a:endParaRPr>
          </a:p>
          <a:p>
            <a:pPr marL="285750" lvl="1" indent="-285750">
              <a:buFont typeface="Arial" pitchFamily="34" charset="0"/>
              <a:buChar char="•"/>
            </a:pPr>
            <a:r>
              <a:rPr lang="en-IN" sz="1600">
                <a:solidFill>
                  <a:srgbClr val="3A3B41"/>
                </a:solidFill>
                <a:latin typeface="+mn-lt"/>
              </a:rPr>
              <a:t>Let us illustrate the process with an example :</a:t>
            </a:r>
            <a:endParaRPr lang="en-IN" sz="1600" b="0" i="0">
              <a:solidFill>
                <a:srgbClr val="3A3B41"/>
              </a:solidFill>
              <a:effectLst/>
              <a:latin typeface="+mn-lt"/>
            </a:endParaRPr>
          </a:p>
          <a:p>
            <a:pPr marL="285750" lvl="1" indent="-285750">
              <a:buFont typeface="Arial" pitchFamily="34" charset="0"/>
              <a:buChar char="•"/>
            </a:pPr>
            <a:endParaRPr lang="en-IN" sz="1600">
              <a:solidFill>
                <a:srgbClr val="3A3B41"/>
              </a:solidFill>
              <a:latin typeface="+mn-lt"/>
            </a:endParaRPr>
          </a:p>
          <a:p>
            <a:pPr marL="285750" lvl="1" indent="-285750">
              <a:buFont typeface="Arial" pitchFamily="34" charset="0"/>
              <a:buChar char="•"/>
            </a:pPr>
            <a:endParaRPr lang="en-IN" sz="1200">
              <a:solidFill>
                <a:schemeClr val="bg2"/>
              </a:solidFill>
              <a:latin typeface="+mn-lt"/>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1.11.14"/>
  <p:tag name="AS_TITLE" val="Aspose.Slides for .NET5"/>
  <p:tag name="AS_VERSION" val="21.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aterial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3114</Words>
  <Application>Microsoft Office PowerPoint</Application>
  <PresentationFormat>On-screen Show (4:3)</PresentationFormat>
  <Paragraphs>430</Paragraphs>
  <Slides>47</Slides>
  <Notes>17</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47</vt:i4>
      </vt:variant>
    </vt:vector>
  </HeadingPairs>
  <TitlesOfParts>
    <vt:vector size="60" baseType="lpstr">
      <vt:lpstr>-apple-system</vt:lpstr>
      <vt:lpstr>Roboto</vt:lpstr>
      <vt:lpstr>Calibri</vt:lpstr>
      <vt:lpstr>Algerian</vt:lpstr>
      <vt:lpstr>Lobster</vt:lpstr>
      <vt:lpstr>Cambria Math</vt:lpstr>
      <vt:lpstr>Arial</vt:lpstr>
      <vt:lpstr>Lora</vt:lpstr>
      <vt:lpstr>Office Theme</vt:lpstr>
      <vt:lpstr>Material</vt:lpstr>
      <vt:lpstr>Material</vt:lpstr>
      <vt:lpstr>Material</vt:lpstr>
      <vt:lpstr>Material</vt:lpstr>
      <vt:lpstr>Availability, Accessibility, and Inequalities of Water, Sanitation, and Hygiene (WASH) Services in Indian Metro Cities</vt:lpstr>
      <vt:lpstr>Content :  </vt:lpstr>
      <vt:lpstr>Introduction</vt:lpstr>
      <vt:lpstr>Data source</vt:lpstr>
      <vt:lpstr>Sample</vt:lpstr>
      <vt:lpstr>Background Variables</vt:lpstr>
      <vt:lpstr>Outcome Variables</vt:lpstr>
      <vt:lpstr>PowerPoint Presentation</vt:lpstr>
      <vt:lpstr>Statistical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An example to illustrate Principal Component Analysis</vt:lpstr>
      <vt:lpstr>Using PCA for calculating the WASH scores</vt:lpstr>
      <vt:lpstr>Eigenvalues for WASH scores</vt:lpstr>
      <vt:lpstr>Screeplots for Eigenvalues of WASH accessibiilty </vt:lpstr>
      <vt:lpstr>Screeplots for Eigenvalues of WASH availabilty </vt:lpstr>
      <vt:lpstr>Binary Logistic Regression </vt:lpstr>
      <vt:lpstr>Theory of Binary Logistic Regression</vt:lpstr>
      <vt:lpstr>Theory of Binary Logistic Regression</vt:lpstr>
      <vt:lpstr>Binary Logistic Regression for Classifying WASH scores as good or bad</vt:lpstr>
      <vt:lpstr>Binary Logistic Regression for Classifying WASH scores as good or bad</vt:lpstr>
      <vt:lpstr>Plots for classification of scores as good or bad</vt:lpstr>
      <vt:lpstr>Plots for classification of scores as good or bad</vt:lpstr>
      <vt:lpstr>Plots for classification of scores as good or bad</vt:lpstr>
      <vt:lpstr>Inequalities in WASH among and between cities</vt:lpstr>
      <vt:lpstr>Gini Coefficient – An illustration to show how it’s computed</vt:lpstr>
      <vt:lpstr>Computing Gini Index and it’s intuitive understanding</vt:lpstr>
      <vt:lpstr>Using Gini Inequality to estimate the intra city inequalities in WASH scores</vt:lpstr>
      <vt:lpstr>PowerPoint Presentation</vt:lpstr>
      <vt:lpstr>PowerPoint Presentation</vt:lpstr>
      <vt:lpstr>Computing the Theil T statistic – an illustration</vt:lpstr>
      <vt:lpstr>Computing the Theil T statistic – an illustration</vt:lpstr>
      <vt:lpstr>Theil and Atkinson Indices</vt:lpstr>
      <vt:lpstr> Computing Atkinson Index – </vt:lpstr>
      <vt:lpstr>PowerPoint Presentation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Availability, Accessibility, and Inequalities of Water, Sanitation, and Hygiene (WASH) Services in Indian Metro Cities</dc:title>
  <cp:lastModifiedBy>Ayur Ayushman</cp:lastModifiedBy>
  <cp:revision>4</cp:revision>
  <cp:lastPrinted>2021-12-15T06:33:39Z</cp:lastPrinted>
  <dcterms:created xsi:type="dcterms:W3CDTF">2021-12-15T06:33:39Z</dcterms:created>
  <dcterms:modified xsi:type="dcterms:W3CDTF">2021-12-15T09:41:20Z</dcterms:modified>
</cp:coreProperties>
</file>