
<file path=[Content_Types].xml><?xml version="1.0" encoding="utf-8"?>
<Types xmlns="http://schemas.openxmlformats.org/package/2006/content-types">
  <Default Extension="bin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804" r:id="rId4"/>
    <p:sldId id="823" r:id="rId5"/>
    <p:sldId id="805" r:id="rId6"/>
    <p:sldId id="806" r:id="rId7"/>
    <p:sldId id="822" r:id="rId8"/>
    <p:sldId id="807" r:id="rId9"/>
    <p:sldId id="811" r:id="rId10"/>
    <p:sldId id="812" r:id="rId11"/>
    <p:sldId id="815" r:id="rId12"/>
    <p:sldId id="817" r:id="rId13"/>
    <p:sldId id="821" r:id="rId14"/>
    <p:sldId id="818" r:id="rId15"/>
    <p:sldId id="819" r:id="rId16"/>
    <p:sldId id="816" r:id="rId17"/>
    <p:sldId id="820" r:id="rId18"/>
  </p:sldIdLst>
  <p:sldSz cx="12192000" cy="6858000"/>
  <p:notesSz cx="6858000" cy="9144000"/>
  <p:defaultTextStyle>
    <a:defPPr>
      <a:defRPr lang="en-U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9FC"/>
    <a:srgbClr val="D5F3F5"/>
    <a:srgbClr val="3BC00C"/>
    <a:srgbClr val="49E325"/>
    <a:srgbClr val="66CCFF"/>
    <a:srgbClr val="99FF33"/>
    <a:srgbClr val="3399FF"/>
    <a:srgbClr val="FF5050"/>
    <a:srgbClr val="00FFCC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615A70-2201-4C8C-86FD-1684A62A1F4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M"/>
        </a:p>
      </dgm:t>
    </dgm:pt>
    <dgm:pt modelId="{EFA37718-1B57-4685-9171-70DF396BEF42}">
      <dgm:prSet/>
      <dgm:spPr/>
      <dgm:t>
        <a:bodyPr/>
        <a:lstStyle/>
        <a:p>
          <a:r>
            <a:rPr lang="en-US" b="1" dirty="0"/>
            <a:t>Testing &amp; Evaluation</a:t>
          </a:r>
          <a:endParaRPr lang="en-UM" dirty="0"/>
        </a:p>
      </dgm:t>
    </dgm:pt>
    <dgm:pt modelId="{46D408F4-B4DE-49CB-809C-8F7987C320BA}" type="parTrans" cxnId="{8013BEC2-DA11-4EF5-9872-4464C0C5D9E1}">
      <dgm:prSet/>
      <dgm:spPr/>
      <dgm:t>
        <a:bodyPr/>
        <a:lstStyle/>
        <a:p>
          <a:endParaRPr lang="en-UM"/>
        </a:p>
      </dgm:t>
    </dgm:pt>
    <dgm:pt modelId="{77A81D80-1E19-418E-AFE6-C79CFA93C76C}" type="sibTrans" cxnId="{8013BEC2-DA11-4EF5-9872-4464C0C5D9E1}">
      <dgm:prSet/>
      <dgm:spPr/>
      <dgm:t>
        <a:bodyPr/>
        <a:lstStyle/>
        <a:p>
          <a:endParaRPr lang="en-UM"/>
        </a:p>
      </dgm:t>
    </dgm:pt>
    <dgm:pt modelId="{51ED78E1-549A-450F-BF01-8ABEA297F1E8}" type="pres">
      <dgm:prSet presAssocID="{B9615A70-2201-4C8C-86FD-1684A62A1F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280B89-5BB9-4B38-9920-EE90F811F56E}" type="pres">
      <dgm:prSet presAssocID="{EFA37718-1B57-4685-9171-70DF396BEF42}" presName="hierRoot1" presStyleCnt="0"/>
      <dgm:spPr/>
    </dgm:pt>
    <dgm:pt modelId="{3B50A0E8-5F22-4219-BF6C-3764FA8A60E6}" type="pres">
      <dgm:prSet presAssocID="{EFA37718-1B57-4685-9171-70DF396BEF42}" presName="composite" presStyleCnt="0"/>
      <dgm:spPr/>
    </dgm:pt>
    <dgm:pt modelId="{F52AD300-FAF1-4B3C-B250-E6FFCE2A1212}" type="pres">
      <dgm:prSet presAssocID="{EFA37718-1B57-4685-9171-70DF396BEF42}" presName="background" presStyleLbl="node0" presStyleIdx="0" presStyleCnt="1"/>
      <dgm:spPr/>
    </dgm:pt>
    <dgm:pt modelId="{D5AD43C7-66E3-436B-8893-3E35579DD704}" type="pres">
      <dgm:prSet presAssocID="{EFA37718-1B57-4685-9171-70DF396BEF42}" presName="text" presStyleLbl="fgAcc0" presStyleIdx="0" presStyleCnt="1" custScaleX="128395" custScaleY="98623">
        <dgm:presLayoutVars>
          <dgm:chPref val="3"/>
        </dgm:presLayoutVars>
      </dgm:prSet>
      <dgm:spPr/>
    </dgm:pt>
    <dgm:pt modelId="{875FFBCA-A6A1-4F9D-8749-158520675DFD}" type="pres">
      <dgm:prSet presAssocID="{EFA37718-1B57-4685-9171-70DF396BEF42}" presName="hierChild2" presStyleCnt="0"/>
      <dgm:spPr/>
    </dgm:pt>
  </dgm:ptLst>
  <dgm:cxnLst>
    <dgm:cxn modelId="{F2DA7B6A-22E9-4F3F-B456-F329EF0F5ABC}" type="presOf" srcId="{EFA37718-1B57-4685-9171-70DF396BEF42}" destId="{D5AD43C7-66E3-436B-8893-3E35579DD704}" srcOrd="0" destOrd="0" presId="urn:microsoft.com/office/officeart/2005/8/layout/hierarchy1"/>
    <dgm:cxn modelId="{5A1C724F-9321-45BE-B256-C08DA9619268}" type="presOf" srcId="{B9615A70-2201-4C8C-86FD-1684A62A1F49}" destId="{51ED78E1-549A-450F-BF01-8ABEA297F1E8}" srcOrd="0" destOrd="0" presId="urn:microsoft.com/office/officeart/2005/8/layout/hierarchy1"/>
    <dgm:cxn modelId="{8013BEC2-DA11-4EF5-9872-4464C0C5D9E1}" srcId="{B9615A70-2201-4C8C-86FD-1684A62A1F49}" destId="{EFA37718-1B57-4685-9171-70DF396BEF42}" srcOrd="0" destOrd="0" parTransId="{46D408F4-B4DE-49CB-809C-8F7987C320BA}" sibTransId="{77A81D80-1E19-418E-AFE6-C79CFA93C76C}"/>
    <dgm:cxn modelId="{831AE469-D7F6-4DCE-8690-2F4890F4E5D3}" type="presParOf" srcId="{51ED78E1-549A-450F-BF01-8ABEA297F1E8}" destId="{AD280B89-5BB9-4B38-9920-EE90F811F56E}" srcOrd="0" destOrd="0" presId="urn:microsoft.com/office/officeart/2005/8/layout/hierarchy1"/>
    <dgm:cxn modelId="{EDA0A1E1-B777-4567-966B-745A6879D140}" type="presParOf" srcId="{AD280B89-5BB9-4B38-9920-EE90F811F56E}" destId="{3B50A0E8-5F22-4219-BF6C-3764FA8A60E6}" srcOrd="0" destOrd="0" presId="urn:microsoft.com/office/officeart/2005/8/layout/hierarchy1"/>
    <dgm:cxn modelId="{F8B6A61F-68E3-4F5F-8470-30E2A8E9DA2B}" type="presParOf" srcId="{3B50A0E8-5F22-4219-BF6C-3764FA8A60E6}" destId="{F52AD300-FAF1-4B3C-B250-E6FFCE2A1212}" srcOrd="0" destOrd="0" presId="urn:microsoft.com/office/officeart/2005/8/layout/hierarchy1"/>
    <dgm:cxn modelId="{AAB87B3D-2B71-4DB2-AF55-2FBEE44967CA}" type="presParOf" srcId="{3B50A0E8-5F22-4219-BF6C-3764FA8A60E6}" destId="{D5AD43C7-66E3-436B-8893-3E35579DD704}" srcOrd="1" destOrd="0" presId="urn:microsoft.com/office/officeart/2005/8/layout/hierarchy1"/>
    <dgm:cxn modelId="{8D4379C7-BF99-4A47-8D39-3EC4530EE62C}" type="presParOf" srcId="{AD280B89-5BB9-4B38-9920-EE90F811F56E}" destId="{875FFBCA-A6A1-4F9D-8749-158520675D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9C6003-474D-44D1-84D2-728308E7DC8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M"/>
        </a:p>
      </dgm:t>
    </dgm:pt>
    <dgm:pt modelId="{C9E89DC7-247E-4FF3-8695-CD075D1C468E}">
      <dgm:prSet custT="1"/>
      <dgm:spPr/>
      <dgm:t>
        <a:bodyPr/>
        <a:lstStyle/>
        <a:p>
          <a:r>
            <a:rPr lang="en-US" sz="2800" b="1" dirty="0"/>
            <a:t>Lecture Chatbot</a:t>
          </a:r>
          <a:endParaRPr lang="en-UM" sz="2800" dirty="0"/>
        </a:p>
      </dgm:t>
    </dgm:pt>
    <dgm:pt modelId="{D084E5EE-B724-4074-B9C5-C20EBB6B0DD7}" type="parTrans" cxnId="{6215543D-C737-4F22-B66A-860A40B45947}">
      <dgm:prSet/>
      <dgm:spPr/>
      <dgm:t>
        <a:bodyPr/>
        <a:lstStyle/>
        <a:p>
          <a:endParaRPr lang="en-UM"/>
        </a:p>
      </dgm:t>
    </dgm:pt>
    <dgm:pt modelId="{C035430F-C28A-4697-8E4A-8D5C3C6737E4}" type="sibTrans" cxnId="{6215543D-C737-4F22-B66A-860A40B45947}">
      <dgm:prSet/>
      <dgm:spPr/>
      <dgm:t>
        <a:bodyPr/>
        <a:lstStyle/>
        <a:p>
          <a:endParaRPr lang="en-UM"/>
        </a:p>
      </dgm:t>
    </dgm:pt>
    <dgm:pt modelId="{C7F59BDC-8318-4123-B701-CA3B992228A7}">
      <dgm:prSet/>
      <dgm:spPr/>
      <dgm:t>
        <a:bodyPr/>
        <a:lstStyle/>
        <a:p>
          <a:r>
            <a:rPr lang="en-US"/>
            <a:t>Lecture RAG Chatbot</a:t>
          </a:r>
          <a:endParaRPr lang="en-UM"/>
        </a:p>
      </dgm:t>
    </dgm:pt>
    <dgm:pt modelId="{C1BD3E9E-72CB-4120-ADF0-A75E126625A5}" type="parTrans" cxnId="{479CB935-B82D-46E7-9F2D-2710CE04E750}">
      <dgm:prSet/>
      <dgm:spPr/>
      <dgm:t>
        <a:bodyPr/>
        <a:lstStyle/>
        <a:p>
          <a:endParaRPr lang="en-UM"/>
        </a:p>
      </dgm:t>
    </dgm:pt>
    <dgm:pt modelId="{82C24A47-6765-4A3A-9D0A-5467CA709C8B}" type="sibTrans" cxnId="{479CB935-B82D-46E7-9F2D-2710CE04E750}">
      <dgm:prSet/>
      <dgm:spPr/>
      <dgm:t>
        <a:bodyPr/>
        <a:lstStyle/>
        <a:p>
          <a:endParaRPr lang="en-UM"/>
        </a:p>
      </dgm:t>
    </dgm:pt>
    <dgm:pt modelId="{EADF272B-45CB-4DA7-883B-92F9BED81992}">
      <dgm:prSet/>
      <dgm:spPr/>
      <dgm:t>
        <a:bodyPr/>
        <a:lstStyle/>
        <a:p>
          <a:r>
            <a:rPr lang="en-US"/>
            <a:t>Find TimeStamp</a:t>
          </a:r>
          <a:endParaRPr lang="en-UM"/>
        </a:p>
      </dgm:t>
    </dgm:pt>
    <dgm:pt modelId="{F2BB3EE1-ADB6-4BB5-A3A2-BF055764ABE5}" type="parTrans" cxnId="{99EC913C-F729-4D68-8270-414191BCEB0E}">
      <dgm:prSet/>
      <dgm:spPr/>
      <dgm:t>
        <a:bodyPr/>
        <a:lstStyle/>
        <a:p>
          <a:endParaRPr lang="en-UM"/>
        </a:p>
      </dgm:t>
    </dgm:pt>
    <dgm:pt modelId="{BF46DF95-C04B-4E13-BF04-0237B2FDE83C}" type="sibTrans" cxnId="{99EC913C-F729-4D68-8270-414191BCEB0E}">
      <dgm:prSet/>
      <dgm:spPr/>
      <dgm:t>
        <a:bodyPr/>
        <a:lstStyle/>
        <a:p>
          <a:endParaRPr lang="en-UM"/>
        </a:p>
      </dgm:t>
    </dgm:pt>
    <dgm:pt modelId="{334DF8EB-40CF-403F-898A-A9A3F1E41DE2}">
      <dgm:prSet/>
      <dgm:spPr/>
      <dgm:t>
        <a:bodyPr/>
        <a:lstStyle/>
        <a:p>
          <a:r>
            <a:rPr lang="en-US"/>
            <a:t>Explain TimeStamp</a:t>
          </a:r>
          <a:endParaRPr lang="en-UM"/>
        </a:p>
      </dgm:t>
    </dgm:pt>
    <dgm:pt modelId="{5BD9760C-F728-40F6-AB48-1CD090A00F37}" type="parTrans" cxnId="{A8E99BDA-2F65-431A-8D31-9ACB7BB1B923}">
      <dgm:prSet/>
      <dgm:spPr/>
      <dgm:t>
        <a:bodyPr/>
        <a:lstStyle/>
        <a:p>
          <a:endParaRPr lang="en-UM"/>
        </a:p>
      </dgm:t>
    </dgm:pt>
    <dgm:pt modelId="{742EF604-D30C-4EC2-B439-66A3A2903E37}" type="sibTrans" cxnId="{A8E99BDA-2F65-431A-8D31-9ACB7BB1B923}">
      <dgm:prSet/>
      <dgm:spPr/>
      <dgm:t>
        <a:bodyPr/>
        <a:lstStyle/>
        <a:p>
          <a:endParaRPr lang="en-UM"/>
        </a:p>
      </dgm:t>
    </dgm:pt>
    <dgm:pt modelId="{1147FFBA-4B18-4085-9FC1-D3049CE42473}">
      <dgm:prSet/>
      <dgm:spPr/>
      <dgm:t>
        <a:bodyPr/>
        <a:lstStyle/>
        <a:p>
          <a:r>
            <a:rPr lang="en-US"/>
            <a:t>General Chatbot  </a:t>
          </a:r>
          <a:endParaRPr lang="en-UM"/>
        </a:p>
      </dgm:t>
    </dgm:pt>
    <dgm:pt modelId="{CAC6C3ED-CE34-4995-B47D-2A405A074E4A}" type="parTrans" cxnId="{2F02D343-C94F-4C65-B691-153A61CCE311}">
      <dgm:prSet/>
      <dgm:spPr/>
      <dgm:t>
        <a:bodyPr/>
        <a:lstStyle/>
        <a:p>
          <a:endParaRPr lang="en-UM"/>
        </a:p>
      </dgm:t>
    </dgm:pt>
    <dgm:pt modelId="{68CD0B93-7949-4322-A59D-45C496BCFD88}" type="sibTrans" cxnId="{2F02D343-C94F-4C65-B691-153A61CCE311}">
      <dgm:prSet/>
      <dgm:spPr/>
      <dgm:t>
        <a:bodyPr/>
        <a:lstStyle/>
        <a:p>
          <a:endParaRPr lang="en-UM"/>
        </a:p>
      </dgm:t>
    </dgm:pt>
    <dgm:pt modelId="{A43C30FC-2DE6-4882-BFC3-DF26315CFF76}" type="pres">
      <dgm:prSet presAssocID="{EC9C6003-474D-44D1-84D2-728308E7DC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1B01A3-E6A8-44EE-B49D-6DD1B1C4A6D9}" type="pres">
      <dgm:prSet presAssocID="{C9E89DC7-247E-4FF3-8695-CD075D1C468E}" presName="hierRoot1" presStyleCnt="0"/>
      <dgm:spPr/>
    </dgm:pt>
    <dgm:pt modelId="{AD0E847D-921A-4FB8-891D-623B4BD0FD17}" type="pres">
      <dgm:prSet presAssocID="{C9E89DC7-247E-4FF3-8695-CD075D1C468E}" presName="composite" presStyleCnt="0"/>
      <dgm:spPr/>
    </dgm:pt>
    <dgm:pt modelId="{40CEF17F-1D4B-4B16-ABCA-536C4DDF589D}" type="pres">
      <dgm:prSet presAssocID="{C9E89DC7-247E-4FF3-8695-CD075D1C468E}" presName="background" presStyleLbl="node0" presStyleIdx="0" presStyleCnt="1"/>
      <dgm:spPr/>
    </dgm:pt>
    <dgm:pt modelId="{13D3A411-35FA-4EAD-B3C5-751078CDDDC7}" type="pres">
      <dgm:prSet presAssocID="{C9E89DC7-247E-4FF3-8695-CD075D1C468E}" presName="text" presStyleLbl="fgAcc0" presStyleIdx="0" presStyleCnt="1" custScaleX="221233" custScaleY="128538">
        <dgm:presLayoutVars>
          <dgm:chPref val="3"/>
        </dgm:presLayoutVars>
      </dgm:prSet>
      <dgm:spPr/>
    </dgm:pt>
    <dgm:pt modelId="{FC427F14-4E8F-42DD-931F-A855EAD3606D}" type="pres">
      <dgm:prSet presAssocID="{C9E89DC7-247E-4FF3-8695-CD075D1C468E}" presName="hierChild2" presStyleCnt="0"/>
      <dgm:spPr/>
    </dgm:pt>
    <dgm:pt modelId="{525A8E6C-D3A3-48B8-8CE2-F149BACB2FE1}" type="pres">
      <dgm:prSet presAssocID="{C1BD3E9E-72CB-4120-ADF0-A75E126625A5}" presName="Name10" presStyleLbl="parChTrans1D2" presStyleIdx="0" presStyleCnt="4"/>
      <dgm:spPr/>
    </dgm:pt>
    <dgm:pt modelId="{DC95B51E-C06F-4E5A-9B40-1F4D10F50D8A}" type="pres">
      <dgm:prSet presAssocID="{C7F59BDC-8318-4123-B701-CA3B992228A7}" presName="hierRoot2" presStyleCnt="0"/>
      <dgm:spPr/>
    </dgm:pt>
    <dgm:pt modelId="{B5094135-1BA1-4353-9182-78E1FEA96E78}" type="pres">
      <dgm:prSet presAssocID="{C7F59BDC-8318-4123-B701-CA3B992228A7}" presName="composite2" presStyleCnt="0"/>
      <dgm:spPr/>
    </dgm:pt>
    <dgm:pt modelId="{A006657C-CFA4-44B9-AEC9-EFFCF9478D05}" type="pres">
      <dgm:prSet presAssocID="{C7F59BDC-8318-4123-B701-CA3B992228A7}" presName="background2" presStyleLbl="node2" presStyleIdx="0" presStyleCnt="4"/>
      <dgm:spPr/>
    </dgm:pt>
    <dgm:pt modelId="{EAE1E249-B111-47B1-85CD-E955555840C2}" type="pres">
      <dgm:prSet presAssocID="{C7F59BDC-8318-4123-B701-CA3B992228A7}" presName="text2" presStyleLbl="fgAcc2" presStyleIdx="0" presStyleCnt="4">
        <dgm:presLayoutVars>
          <dgm:chPref val="3"/>
        </dgm:presLayoutVars>
      </dgm:prSet>
      <dgm:spPr/>
    </dgm:pt>
    <dgm:pt modelId="{4B01F7F2-BC87-4635-B49A-559BEFD2B95D}" type="pres">
      <dgm:prSet presAssocID="{C7F59BDC-8318-4123-B701-CA3B992228A7}" presName="hierChild3" presStyleCnt="0"/>
      <dgm:spPr/>
    </dgm:pt>
    <dgm:pt modelId="{A7C8DD7D-0580-493E-A7FA-74F2E0D08043}" type="pres">
      <dgm:prSet presAssocID="{F2BB3EE1-ADB6-4BB5-A3A2-BF055764ABE5}" presName="Name10" presStyleLbl="parChTrans1D2" presStyleIdx="1" presStyleCnt="4"/>
      <dgm:spPr/>
    </dgm:pt>
    <dgm:pt modelId="{884F81B2-F1F4-4486-9BBF-3B067D0D8CF7}" type="pres">
      <dgm:prSet presAssocID="{EADF272B-45CB-4DA7-883B-92F9BED81992}" presName="hierRoot2" presStyleCnt="0"/>
      <dgm:spPr/>
    </dgm:pt>
    <dgm:pt modelId="{6D0262C6-4289-4E5E-9261-ED9378B94144}" type="pres">
      <dgm:prSet presAssocID="{EADF272B-45CB-4DA7-883B-92F9BED81992}" presName="composite2" presStyleCnt="0"/>
      <dgm:spPr/>
    </dgm:pt>
    <dgm:pt modelId="{82328A27-1ECA-43BB-804E-A25D98CCF6ED}" type="pres">
      <dgm:prSet presAssocID="{EADF272B-45CB-4DA7-883B-92F9BED81992}" presName="background2" presStyleLbl="node2" presStyleIdx="1" presStyleCnt="4"/>
      <dgm:spPr/>
    </dgm:pt>
    <dgm:pt modelId="{C4DA224F-5ADB-45ED-A03B-D7702C0B3FA4}" type="pres">
      <dgm:prSet presAssocID="{EADF272B-45CB-4DA7-883B-92F9BED81992}" presName="text2" presStyleLbl="fgAcc2" presStyleIdx="1" presStyleCnt="4">
        <dgm:presLayoutVars>
          <dgm:chPref val="3"/>
        </dgm:presLayoutVars>
      </dgm:prSet>
      <dgm:spPr/>
    </dgm:pt>
    <dgm:pt modelId="{5A88FCBB-0DB5-4644-B741-7EA0023925A9}" type="pres">
      <dgm:prSet presAssocID="{EADF272B-45CB-4DA7-883B-92F9BED81992}" presName="hierChild3" presStyleCnt="0"/>
      <dgm:spPr/>
    </dgm:pt>
    <dgm:pt modelId="{37074B7B-B37A-43DB-8B3E-38755D7E564E}" type="pres">
      <dgm:prSet presAssocID="{5BD9760C-F728-40F6-AB48-1CD090A00F37}" presName="Name10" presStyleLbl="parChTrans1D2" presStyleIdx="2" presStyleCnt="4"/>
      <dgm:spPr/>
    </dgm:pt>
    <dgm:pt modelId="{EBE89535-3F58-4790-A72B-44BC2B6174DB}" type="pres">
      <dgm:prSet presAssocID="{334DF8EB-40CF-403F-898A-A9A3F1E41DE2}" presName="hierRoot2" presStyleCnt="0"/>
      <dgm:spPr/>
    </dgm:pt>
    <dgm:pt modelId="{30AED479-B8BC-44E8-8182-F1EF35EB043E}" type="pres">
      <dgm:prSet presAssocID="{334DF8EB-40CF-403F-898A-A9A3F1E41DE2}" presName="composite2" presStyleCnt="0"/>
      <dgm:spPr/>
    </dgm:pt>
    <dgm:pt modelId="{C7772F20-EBEC-414E-BA81-38C83F4AB7B9}" type="pres">
      <dgm:prSet presAssocID="{334DF8EB-40CF-403F-898A-A9A3F1E41DE2}" presName="background2" presStyleLbl="node2" presStyleIdx="2" presStyleCnt="4"/>
      <dgm:spPr/>
    </dgm:pt>
    <dgm:pt modelId="{03714538-00CD-4E3D-A186-AE557DFA1213}" type="pres">
      <dgm:prSet presAssocID="{334DF8EB-40CF-403F-898A-A9A3F1E41DE2}" presName="text2" presStyleLbl="fgAcc2" presStyleIdx="2" presStyleCnt="4">
        <dgm:presLayoutVars>
          <dgm:chPref val="3"/>
        </dgm:presLayoutVars>
      </dgm:prSet>
      <dgm:spPr/>
    </dgm:pt>
    <dgm:pt modelId="{682081FA-CF18-4D3A-AE81-F566B5794B7E}" type="pres">
      <dgm:prSet presAssocID="{334DF8EB-40CF-403F-898A-A9A3F1E41DE2}" presName="hierChild3" presStyleCnt="0"/>
      <dgm:spPr/>
    </dgm:pt>
    <dgm:pt modelId="{3FEC11B2-A879-4B1C-95E3-60D68726FE6F}" type="pres">
      <dgm:prSet presAssocID="{CAC6C3ED-CE34-4995-B47D-2A405A074E4A}" presName="Name10" presStyleLbl="parChTrans1D2" presStyleIdx="3" presStyleCnt="4"/>
      <dgm:spPr/>
    </dgm:pt>
    <dgm:pt modelId="{26F1E20F-7258-4AC2-95CC-FA1A1E1908B6}" type="pres">
      <dgm:prSet presAssocID="{1147FFBA-4B18-4085-9FC1-D3049CE42473}" presName="hierRoot2" presStyleCnt="0"/>
      <dgm:spPr/>
    </dgm:pt>
    <dgm:pt modelId="{C45AD0E0-30BB-40E9-AA8B-D5B004B0D456}" type="pres">
      <dgm:prSet presAssocID="{1147FFBA-4B18-4085-9FC1-D3049CE42473}" presName="composite2" presStyleCnt="0"/>
      <dgm:spPr/>
    </dgm:pt>
    <dgm:pt modelId="{D20E11BF-D558-48B3-AE76-BC944E9D1898}" type="pres">
      <dgm:prSet presAssocID="{1147FFBA-4B18-4085-9FC1-D3049CE42473}" presName="background2" presStyleLbl="node2" presStyleIdx="3" presStyleCnt="4"/>
      <dgm:spPr/>
    </dgm:pt>
    <dgm:pt modelId="{81C416F1-BD4C-4927-9030-A4B8C6E0F281}" type="pres">
      <dgm:prSet presAssocID="{1147FFBA-4B18-4085-9FC1-D3049CE42473}" presName="text2" presStyleLbl="fgAcc2" presStyleIdx="3" presStyleCnt="4">
        <dgm:presLayoutVars>
          <dgm:chPref val="3"/>
        </dgm:presLayoutVars>
      </dgm:prSet>
      <dgm:spPr/>
    </dgm:pt>
    <dgm:pt modelId="{9BCA97DC-F7AF-453A-9577-D1F2D7320904}" type="pres">
      <dgm:prSet presAssocID="{1147FFBA-4B18-4085-9FC1-D3049CE42473}" presName="hierChild3" presStyleCnt="0"/>
      <dgm:spPr/>
    </dgm:pt>
  </dgm:ptLst>
  <dgm:cxnLst>
    <dgm:cxn modelId="{7350A421-034B-4F9C-82B5-CE55A46E26CA}" type="presOf" srcId="{C7F59BDC-8318-4123-B701-CA3B992228A7}" destId="{EAE1E249-B111-47B1-85CD-E955555840C2}" srcOrd="0" destOrd="0" presId="urn:microsoft.com/office/officeart/2005/8/layout/hierarchy1"/>
    <dgm:cxn modelId="{8D0C0C33-F281-4D9B-8199-F99271F3CD8E}" type="presOf" srcId="{C1BD3E9E-72CB-4120-ADF0-A75E126625A5}" destId="{525A8E6C-D3A3-48B8-8CE2-F149BACB2FE1}" srcOrd="0" destOrd="0" presId="urn:microsoft.com/office/officeart/2005/8/layout/hierarchy1"/>
    <dgm:cxn modelId="{479CB935-B82D-46E7-9F2D-2710CE04E750}" srcId="{C9E89DC7-247E-4FF3-8695-CD075D1C468E}" destId="{C7F59BDC-8318-4123-B701-CA3B992228A7}" srcOrd="0" destOrd="0" parTransId="{C1BD3E9E-72CB-4120-ADF0-A75E126625A5}" sibTransId="{82C24A47-6765-4A3A-9D0A-5467CA709C8B}"/>
    <dgm:cxn modelId="{99EC913C-F729-4D68-8270-414191BCEB0E}" srcId="{C9E89DC7-247E-4FF3-8695-CD075D1C468E}" destId="{EADF272B-45CB-4DA7-883B-92F9BED81992}" srcOrd="1" destOrd="0" parTransId="{F2BB3EE1-ADB6-4BB5-A3A2-BF055764ABE5}" sibTransId="{BF46DF95-C04B-4E13-BF04-0237B2FDE83C}"/>
    <dgm:cxn modelId="{6215543D-C737-4F22-B66A-860A40B45947}" srcId="{EC9C6003-474D-44D1-84D2-728308E7DC85}" destId="{C9E89DC7-247E-4FF3-8695-CD075D1C468E}" srcOrd="0" destOrd="0" parTransId="{D084E5EE-B724-4074-B9C5-C20EBB6B0DD7}" sibTransId="{C035430F-C28A-4697-8E4A-8D5C3C6737E4}"/>
    <dgm:cxn modelId="{7603ED60-DCD2-4903-9E4D-497CC2C889C5}" type="presOf" srcId="{C9E89DC7-247E-4FF3-8695-CD075D1C468E}" destId="{13D3A411-35FA-4EAD-B3C5-751078CDDDC7}" srcOrd="0" destOrd="0" presId="urn:microsoft.com/office/officeart/2005/8/layout/hierarchy1"/>
    <dgm:cxn modelId="{2F02D343-C94F-4C65-B691-153A61CCE311}" srcId="{C9E89DC7-247E-4FF3-8695-CD075D1C468E}" destId="{1147FFBA-4B18-4085-9FC1-D3049CE42473}" srcOrd="3" destOrd="0" parTransId="{CAC6C3ED-CE34-4995-B47D-2A405A074E4A}" sibTransId="{68CD0B93-7949-4322-A59D-45C496BCFD88}"/>
    <dgm:cxn modelId="{3C09D97D-AEC2-4E88-9686-846CDD5572AF}" type="presOf" srcId="{334DF8EB-40CF-403F-898A-A9A3F1E41DE2}" destId="{03714538-00CD-4E3D-A186-AE557DFA1213}" srcOrd="0" destOrd="0" presId="urn:microsoft.com/office/officeart/2005/8/layout/hierarchy1"/>
    <dgm:cxn modelId="{FE1A2D7E-4464-474B-9397-3D452C7D2C76}" type="presOf" srcId="{CAC6C3ED-CE34-4995-B47D-2A405A074E4A}" destId="{3FEC11B2-A879-4B1C-95E3-60D68726FE6F}" srcOrd="0" destOrd="0" presId="urn:microsoft.com/office/officeart/2005/8/layout/hierarchy1"/>
    <dgm:cxn modelId="{CD6A83B7-9BA3-4DD9-970C-3C60FA5F3D18}" type="presOf" srcId="{1147FFBA-4B18-4085-9FC1-D3049CE42473}" destId="{81C416F1-BD4C-4927-9030-A4B8C6E0F281}" srcOrd="0" destOrd="0" presId="urn:microsoft.com/office/officeart/2005/8/layout/hierarchy1"/>
    <dgm:cxn modelId="{A7E17DBB-DFBF-454A-BC17-DED3ED83D733}" type="presOf" srcId="{5BD9760C-F728-40F6-AB48-1CD090A00F37}" destId="{37074B7B-B37A-43DB-8B3E-38755D7E564E}" srcOrd="0" destOrd="0" presId="urn:microsoft.com/office/officeart/2005/8/layout/hierarchy1"/>
    <dgm:cxn modelId="{A8E99BDA-2F65-431A-8D31-9ACB7BB1B923}" srcId="{C9E89DC7-247E-4FF3-8695-CD075D1C468E}" destId="{334DF8EB-40CF-403F-898A-A9A3F1E41DE2}" srcOrd="2" destOrd="0" parTransId="{5BD9760C-F728-40F6-AB48-1CD090A00F37}" sibTransId="{742EF604-D30C-4EC2-B439-66A3A2903E37}"/>
    <dgm:cxn modelId="{89B7A8DC-AB11-44FB-8D7A-17E4CB82DB43}" type="presOf" srcId="{EADF272B-45CB-4DA7-883B-92F9BED81992}" destId="{C4DA224F-5ADB-45ED-A03B-D7702C0B3FA4}" srcOrd="0" destOrd="0" presId="urn:microsoft.com/office/officeart/2005/8/layout/hierarchy1"/>
    <dgm:cxn modelId="{307E16E9-DF3A-4C6F-9971-A37459B3FFA6}" type="presOf" srcId="{F2BB3EE1-ADB6-4BB5-A3A2-BF055764ABE5}" destId="{A7C8DD7D-0580-493E-A7FA-74F2E0D08043}" srcOrd="0" destOrd="0" presId="urn:microsoft.com/office/officeart/2005/8/layout/hierarchy1"/>
    <dgm:cxn modelId="{7A3E4EEE-7325-4CAE-B3EB-671993BE33B4}" type="presOf" srcId="{EC9C6003-474D-44D1-84D2-728308E7DC85}" destId="{A43C30FC-2DE6-4882-BFC3-DF26315CFF76}" srcOrd="0" destOrd="0" presId="urn:microsoft.com/office/officeart/2005/8/layout/hierarchy1"/>
    <dgm:cxn modelId="{0BA9C016-DD34-4D64-A440-682AF46B4637}" type="presParOf" srcId="{A43C30FC-2DE6-4882-BFC3-DF26315CFF76}" destId="{3D1B01A3-E6A8-44EE-B49D-6DD1B1C4A6D9}" srcOrd="0" destOrd="0" presId="urn:microsoft.com/office/officeart/2005/8/layout/hierarchy1"/>
    <dgm:cxn modelId="{99B2FCF9-5EAD-49AC-A174-D4728F79FD02}" type="presParOf" srcId="{3D1B01A3-E6A8-44EE-B49D-6DD1B1C4A6D9}" destId="{AD0E847D-921A-4FB8-891D-623B4BD0FD17}" srcOrd="0" destOrd="0" presId="urn:microsoft.com/office/officeart/2005/8/layout/hierarchy1"/>
    <dgm:cxn modelId="{339455E3-752B-45D6-A697-8972C78CF95F}" type="presParOf" srcId="{AD0E847D-921A-4FB8-891D-623B4BD0FD17}" destId="{40CEF17F-1D4B-4B16-ABCA-536C4DDF589D}" srcOrd="0" destOrd="0" presId="urn:microsoft.com/office/officeart/2005/8/layout/hierarchy1"/>
    <dgm:cxn modelId="{DA5C119A-5260-43CE-9500-822D2B4F5167}" type="presParOf" srcId="{AD0E847D-921A-4FB8-891D-623B4BD0FD17}" destId="{13D3A411-35FA-4EAD-B3C5-751078CDDDC7}" srcOrd="1" destOrd="0" presId="urn:microsoft.com/office/officeart/2005/8/layout/hierarchy1"/>
    <dgm:cxn modelId="{49C5B887-4205-43A7-B6E7-77F79DE68246}" type="presParOf" srcId="{3D1B01A3-E6A8-44EE-B49D-6DD1B1C4A6D9}" destId="{FC427F14-4E8F-42DD-931F-A855EAD3606D}" srcOrd="1" destOrd="0" presId="urn:microsoft.com/office/officeart/2005/8/layout/hierarchy1"/>
    <dgm:cxn modelId="{923361C3-4088-41C0-815A-CDC60132D783}" type="presParOf" srcId="{FC427F14-4E8F-42DD-931F-A855EAD3606D}" destId="{525A8E6C-D3A3-48B8-8CE2-F149BACB2FE1}" srcOrd="0" destOrd="0" presId="urn:microsoft.com/office/officeart/2005/8/layout/hierarchy1"/>
    <dgm:cxn modelId="{48DED914-F10F-46C6-BBB0-C9AA526F99A8}" type="presParOf" srcId="{FC427F14-4E8F-42DD-931F-A855EAD3606D}" destId="{DC95B51E-C06F-4E5A-9B40-1F4D10F50D8A}" srcOrd="1" destOrd="0" presId="urn:microsoft.com/office/officeart/2005/8/layout/hierarchy1"/>
    <dgm:cxn modelId="{0100FA9D-56C4-41C5-BAEC-D059D2DF2337}" type="presParOf" srcId="{DC95B51E-C06F-4E5A-9B40-1F4D10F50D8A}" destId="{B5094135-1BA1-4353-9182-78E1FEA96E78}" srcOrd="0" destOrd="0" presId="urn:microsoft.com/office/officeart/2005/8/layout/hierarchy1"/>
    <dgm:cxn modelId="{DEC0213D-2B41-4073-96AE-538E60BDEEC3}" type="presParOf" srcId="{B5094135-1BA1-4353-9182-78E1FEA96E78}" destId="{A006657C-CFA4-44B9-AEC9-EFFCF9478D05}" srcOrd="0" destOrd="0" presId="urn:microsoft.com/office/officeart/2005/8/layout/hierarchy1"/>
    <dgm:cxn modelId="{36A800E9-A166-492A-AD9E-A84AA96C5B7F}" type="presParOf" srcId="{B5094135-1BA1-4353-9182-78E1FEA96E78}" destId="{EAE1E249-B111-47B1-85CD-E955555840C2}" srcOrd="1" destOrd="0" presId="urn:microsoft.com/office/officeart/2005/8/layout/hierarchy1"/>
    <dgm:cxn modelId="{446C18A3-A3D4-45E4-B592-77439C83AB7B}" type="presParOf" srcId="{DC95B51E-C06F-4E5A-9B40-1F4D10F50D8A}" destId="{4B01F7F2-BC87-4635-B49A-559BEFD2B95D}" srcOrd="1" destOrd="0" presId="urn:microsoft.com/office/officeart/2005/8/layout/hierarchy1"/>
    <dgm:cxn modelId="{58375848-2CA3-45D7-8BA7-A76C6BF957A6}" type="presParOf" srcId="{FC427F14-4E8F-42DD-931F-A855EAD3606D}" destId="{A7C8DD7D-0580-493E-A7FA-74F2E0D08043}" srcOrd="2" destOrd="0" presId="urn:microsoft.com/office/officeart/2005/8/layout/hierarchy1"/>
    <dgm:cxn modelId="{6FF5B0C7-0BDE-4404-89F5-342B260F2817}" type="presParOf" srcId="{FC427F14-4E8F-42DD-931F-A855EAD3606D}" destId="{884F81B2-F1F4-4486-9BBF-3B067D0D8CF7}" srcOrd="3" destOrd="0" presId="urn:microsoft.com/office/officeart/2005/8/layout/hierarchy1"/>
    <dgm:cxn modelId="{4352EBE4-1D6E-4C84-BC64-5B89957528BD}" type="presParOf" srcId="{884F81B2-F1F4-4486-9BBF-3B067D0D8CF7}" destId="{6D0262C6-4289-4E5E-9261-ED9378B94144}" srcOrd="0" destOrd="0" presId="urn:microsoft.com/office/officeart/2005/8/layout/hierarchy1"/>
    <dgm:cxn modelId="{5E98D0F8-1436-41FF-B08F-1E1AB86798AD}" type="presParOf" srcId="{6D0262C6-4289-4E5E-9261-ED9378B94144}" destId="{82328A27-1ECA-43BB-804E-A25D98CCF6ED}" srcOrd="0" destOrd="0" presId="urn:microsoft.com/office/officeart/2005/8/layout/hierarchy1"/>
    <dgm:cxn modelId="{5B387348-149C-4F2B-8F36-C6FFB192FB04}" type="presParOf" srcId="{6D0262C6-4289-4E5E-9261-ED9378B94144}" destId="{C4DA224F-5ADB-45ED-A03B-D7702C0B3FA4}" srcOrd="1" destOrd="0" presId="urn:microsoft.com/office/officeart/2005/8/layout/hierarchy1"/>
    <dgm:cxn modelId="{55A5E7A2-ED7D-4678-B1A7-0A3CFB62750B}" type="presParOf" srcId="{884F81B2-F1F4-4486-9BBF-3B067D0D8CF7}" destId="{5A88FCBB-0DB5-4644-B741-7EA0023925A9}" srcOrd="1" destOrd="0" presId="urn:microsoft.com/office/officeart/2005/8/layout/hierarchy1"/>
    <dgm:cxn modelId="{687E5566-B9B9-45C9-A3C8-8167FBEFE08F}" type="presParOf" srcId="{FC427F14-4E8F-42DD-931F-A855EAD3606D}" destId="{37074B7B-B37A-43DB-8B3E-38755D7E564E}" srcOrd="4" destOrd="0" presId="urn:microsoft.com/office/officeart/2005/8/layout/hierarchy1"/>
    <dgm:cxn modelId="{25359BF8-AF12-4A1E-A8C6-4EAD1483E711}" type="presParOf" srcId="{FC427F14-4E8F-42DD-931F-A855EAD3606D}" destId="{EBE89535-3F58-4790-A72B-44BC2B6174DB}" srcOrd="5" destOrd="0" presId="urn:microsoft.com/office/officeart/2005/8/layout/hierarchy1"/>
    <dgm:cxn modelId="{108A432D-94DF-461E-9D86-CCDE10076559}" type="presParOf" srcId="{EBE89535-3F58-4790-A72B-44BC2B6174DB}" destId="{30AED479-B8BC-44E8-8182-F1EF35EB043E}" srcOrd="0" destOrd="0" presId="urn:microsoft.com/office/officeart/2005/8/layout/hierarchy1"/>
    <dgm:cxn modelId="{ADAD1A18-BE52-488E-9F0C-3608EE6FC82A}" type="presParOf" srcId="{30AED479-B8BC-44E8-8182-F1EF35EB043E}" destId="{C7772F20-EBEC-414E-BA81-38C83F4AB7B9}" srcOrd="0" destOrd="0" presId="urn:microsoft.com/office/officeart/2005/8/layout/hierarchy1"/>
    <dgm:cxn modelId="{951C76DF-1CC7-4A6A-B64C-70BB7DBB3C93}" type="presParOf" srcId="{30AED479-B8BC-44E8-8182-F1EF35EB043E}" destId="{03714538-00CD-4E3D-A186-AE557DFA1213}" srcOrd="1" destOrd="0" presId="urn:microsoft.com/office/officeart/2005/8/layout/hierarchy1"/>
    <dgm:cxn modelId="{8B8EEC4D-DE07-4599-B6E7-017DE0C6CBF5}" type="presParOf" srcId="{EBE89535-3F58-4790-A72B-44BC2B6174DB}" destId="{682081FA-CF18-4D3A-AE81-F566B5794B7E}" srcOrd="1" destOrd="0" presId="urn:microsoft.com/office/officeart/2005/8/layout/hierarchy1"/>
    <dgm:cxn modelId="{F3DACE05-9F80-4F7F-B475-74209C40471C}" type="presParOf" srcId="{FC427F14-4E8F-42DD-931F-A855EAD3606D}" destId="{3FEC11B2-A879-4B1C-95E3-60D68726FE6F}" srcOrd="6" destOrd="0" presId="urn:microsoft.com/office/officeart/2005/8/layout/hierarchy1"/>
    <dgm:cxn modelId="{02747132-9530-402C-BBA1-D3F99637BAB2}" type="presParOf" srcId="{FC427F14-4E8F-42DD-931F-A855EAD3606D}" destId="{26F1E20F-7258-4AC2-95CC-FA1A1E1908B6}" srcOrd="7" destOrd="0" presId="urn:microsoft.com/office/officeart/2005/8/layout/hierarchy1"/>
    <dgm:cxn modelId="{CAFEA070-9008-4B9A-89C5-C1ACDB248403}" type="presParOf" srcId="{26F1E20F-7258-4AC2-95CC-FA1A1E1908B6}" destId="{C45AD0E0-30BB-40E9-AA8B-D5B004B0D456}" srcOrd="0" destOrd="0" presId="urn:microsoft.com/office/officeart/2005/8/layout/hierarchy1"/>
    <dgm:cxn modelId="{12C77876-B269-4F0F-9065-4DEFC32910D1}" type="presParOf" srcId="{C45AD0E0-30BB-40E9-AA8B-D5B004B0D456}" destId="{D20E11BF-D558-48B3-AE76-BC944E9D1898}" srcOrd="0" destOrd="0" presId="urn:microsoft.com/office/officeart/2005/8/layout/hierarchy1"/>
    <dgm:cxn modelId="{80908926-56AE-4160-ADF4-FB1DEA9E5936}" type="presParOf" srcId="{C45AD0E0-30BB-40E9-AA8B-D5B004B0D456}" destId="{81C416F1-BD4C-4927-9030-A4B8C6E0F281}" srcOrd="1" destOrd="0" presId="urn:microsoft.com/office/officeart/2005/8/layout/hierarchy1"/>
    <dgm:cxn modelId="{3AE910DE-8B80-4D37-936B-42E175E6B8E9}" type="presParOf" srcId="{26F1E20F-7258-4AC2-95CC-FA1A1E1908B6}" destId="{9BCA97DC-F7AF-453A-9577-D1F2D73209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5FAF61-D744-4DE0-AA09-C8A55701F06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M"/>
        </a:p>
      </dgm:t>
    </dgm:pt>
    <dgm:pt modelId="{FE93C737-9792-4F05-BC01-BE36227F40A4}">
      <dgm:prSet/>
      <dgm:spPr/>
      <dgm:t>
        <a:bodyPr/>
        <a:lstStyle/>
        <a:p>
          <a:r>
            <a:rPr lang="en-US" b="1"/>
            <a:t>MindMap</a:t>
          </a:r>
          <a:endParaRPr lang="en-UM"/>
        </a:p>
      </dgm:t>
    </dgm:pt>
    <dgm:pt modelId="{F32C79CF-84EB-4870-ADD3-60D5319B89D4}" type="parTrans" cxnId="{13F385C5-39E9-4C75-B3C3-ECBF445268E5}">
      <dgm:prSet/>
      <dgm:spPr/>
      <dgm:t>
        <a:bodyPr/>
        <a:lstStyle/>
        <a:p>
          <a:endParaRPr lang="en-UM"/>
        </a:p>
      </dgm:t>
    </dgm:pt>
    <dgm:pt modelId="{B63B76D7-7383-4E78-84B9-61DF004F3508}" type="sibTrans" cxnId="{13F385C5-39E9-4C75-B3C3-ECBF445268E5}">
      <dgm:prSet/>
      <dgm:spPr/>
      <dgm:t>
        <a:bodyPr/>
        <a:lstStyle/>
        <a:p>
          <a:endParaRPr lang="en-UM"/>
        </a:p>
      </dgm:t>
    </dgm:pt>
    <dgm:pt modelId="{AC8E1B4A-5B1A-4AAD-AF0C-71D8201A70D8}" type="pres">
      <dgm:prSet presAssocID="{F25FAF61-D744-4DE0-AA09-C8A55701F0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1E908D-A530-4147-8796-9C26EAFC8B59}" type="pres">
      <dgm:prSet presAssocID="{FE93C737-9792-4F05-BC01-BE36227F40A4}" presName="hierRoot1" presStyleCnt="0"/>
      <dgm:spPr/>
    </dgm:pt>
    <dgm:pt modelId="{E975C586-6333-4F15-8A39-F0077F31B6EE}" type="pres">
      <dgm:prSet presAssocID="{FE93C737-9792-4F05-BC01-BE36227F40A4}" presName="composite" presStyleCnt="0"/>
      <dgm:spPr/>
    </dgm:pt>
    <dgm:pt modelId="{83B407CD-3F25-4128-9DB4-2D414B266963}" type="pres">
      <dgm:prSet presAssocID="{FE93C737-9792-4F05-BC01-BE36227F40A4}" presName="background" presStyleLbl="node0" presStyleIdx="0" presStyleCnt="1"/>
      <dgm:spPr/>
    </dgm:pt>
    <dgm:pt modelId="{B0444EF4-6922-4C81-BAEF-303049CBE49B}" type="pres">
      <dgm:prSet presAssocID="{FE93C737-9792-4F05-BC01-BE36227F40A4}" presName="text" presStyleLbl="fgAcc0" presStyleIdx="0" presStyleCnt="1" custScaleX="216978" custScaleY="196898">
        <dgm:presLayoutVars>
          <dgm:chPref val="3"/>
        </dgm:presLayoutVars>
      </dgm:prSet>
      <dgm:spPr/>
    </dgm:pt>
    <dgm:pt modelId="{E2C7C3F9-DB06-4778-8489-8F9EC53ADA37}" type="pres">
      <dgm:prSet presAssocID="{FE93C737-9792-4F05-BC01-BE36227F40A4}" presName="hierChild2" presStyleCnt="0"/>
      <dgm:spPr/>
    </dgm:pt>
  </dgm:ptLst>
  <dgm:cxnLst>
    <dgm:cxn modelId="{F108C535-4ADF-4D95-9B7F-39D5814CD5C8}" type="presOf" srcId="{F25FAF61-D744-4DE0-AA09-C8A55701F069}" destId="{AC8E1B4A-5B1A-4AAD-AF0C-71D8201A70D8}" srcOrd="0" destOrd="0" presId="urn:microsoft.com/office/officeart/2005/8/layout/hierarchy1"/>
    <dgm:cxn modelId="{BF952AA2-2779-4C02-A674-C53ACACB2102}" type="presOf" srcId="{FE93C737-9792-4F05-BC01-BE36227F40A4}" destId="{B0444EF4-6922-4C81-BAEF-303049CBE49B}" srcOrd="0" destOrd="0" presId="urn:microsoft.com/office/officeart/2005/8/layout/hierarchy1"/>
    <dgm:cxn modelId="{13F385C5-39E9-4C75-B3C3-ECBF445268E5}" srcId="{F25FAF61-D744-4DE0-AA09-C8A55701F069}" destId="{FE93C737-9792-4F05-BC01-BE36227F40A4}" srcOrd="0" destOrd="0" parTransId="{F32C79CF-84EB-4870-ADD3-60D5319B89D4}" sibTransId="{B63B76D7-7383-4E78-84B9-61DF004F3508}"/>
    <dgm:cxn modelId="{B826A7DB-7E12-4972-AADD-DC790FCEF89B}" type="presParOf" srcId="{AC8E1B4A-5B1A-4AAD-AF0C-71D8201A70D8}" destId="{651E908D-A530-4147-8796-9C26EAFC8B59}" srcOrd="0" destOrd="0" presId="urn:microsoft.com/office/officeart/2005/8/layout/hierarchy1"/>
    <dgm:cxn modelId="{7CB5ECF0-B742-45D2-826B-686F662B35BD}" type="presParOf" srcId="{651E908D-A530-4147-8796-9C26EAFC8B59}" destId="{E975C586-6333-4F15-8A39-F0077F31B6EE}" srcOrd="0" destOrd="0" presId="urn:microsoft.com/office/officeart/2005/8/layout/hierarchy1"/>
    <dgm:cxn modelId="{3A3E319E-BB7F-4402-AC24-3C094ACB0AAA}" type="presParOf" srcId="{E975C586-6333-4F15-8A39-F0077F31B6EE}" destId="{83B407CD-3F25-4128-9DB4-2D414B266963}" srcOrd="0" destOrd="0" presId="urn:microsoft.com/office/officeart/2005/8/layout/hierarchy1"/>
    <dgm:cxn modelId="{1D1A134F-E4B3-4BBB-9F7D-B625B98DB002}" type="presParOf" srcId="{E975C586-6333-4F15-8A39-F0077F31B6EE}" destId="{B0444EF4-6922-4C81-BAEF-303049CBE49B}" srcOrd="1" destOrd="0" presId="urn:microsoft.com/office/officeart/2005/8/layout/hierarchy1"/>
    <dgm:cxn modelId="{3379CCF2-4FC0-4B67-BE5B-3525BF1AD9AD}" type="presParOf" srcId="{651E908D-A530-4147-8796-9C26EAFC8B59}" destId="{E2C7C3F9-DB06-4778-8489-8F9EC53ADA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C0D11E-1F4D-445D-856A-99EBC276660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M"/>
        </a:p>
      </dgm:t>
    </dgm:pt>
    <dgm:pt modelId="{91936C04-C22F-45C5-A265-92E17B57C82F}">
      <dgm:prSet custT="1"/>
      <dgm:spPr/>
      <dgm:t>
        <a:bodyPr/>
        <a:lstStyle/>
        <a:p>
          <a:r>
            <a:rPr lang="en-US" sz="4400" b="1" dirty="0"/>
            <a:t>Notes</a:t>
          </a:r>
          <a:endParaRPr lang="en-UM" sz="4700" dirty="0"/>
        </a:p>
      </dgm:t>
    </dgm:pt>
    <dgm:pt modelId="{6975D0D6-2F7A-462C-B7B7-A9CE8B5046DB}" type="parTrans" cxnId="{E102D39E-A622-44E6-B031-24CADC7689D4}">
      <dgm:prSet/>
      <dgm:spPr/>
      <dgm:t>
        <a:bodyPr/>
        <a:lstStyle/>
        <a:p>
          <a:endParaRPr lang="en-UM"/>
        </a:p>
      </dgm:t>
    </dgm:pt>
    <dgm:pt modelId="{59011C85-5802-40BC-9C1C-C04152BC7EFA}" type="sibTrans" cxnId="{E102D39E-A622-44E6-B031-24CADC7689D4}">
      <dgm:prSet/>
      <dgm:spPr/>
      <dgm:t>
        <a:bodyPr/>
        <a:lstStyle/>
        <a:p>
          <a:endParaRPr lang="en-UM"/>
        </a:p>
      </dgm:t>
    </dgm:pt>
    <dgm:pt modelId="{0E4CD64D-ECE2-41D9-99DA-4F2A9B70A07D}" type="pres">
      <dgm:prSet presAssocID="{42C0D11E-1F4D-445D-856A-99EBC27666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87384A-6E72-4E50-BF0E-41A93A3773E6}" type="pres">
      <dgm:prSet presAssocID="{91936C04-C22F-45C5-A265-92E17B57C82F}" presName="hierRoot1" presStyleCnt="0"/>
      <dgm:spPr/>
    </dgm:pt>
    <dgm:pt modelId="{9364C51B-0965-47FC-BB2D-61A14A2C571B}" type="pres">
      <dgm:prSet presAssocID="{91936C04-C22F-45C5-A265-92E17B57C82F}" presName="composite" presStyleCnt="0"/>
      <dgm:spPr/>
    </dgm:pt>
    <dgm:pt modelId="{8F8CCA86-B24F-4FBB-975D-C79E6F919D32}" type="pres">
      <dgm:prSet presAssocID="{91936C04-C22F-45C5-A265-92E17B57C82F}" presName="background" presStyleLbl="node0" presStyleIdx="0" presStyleCnt="1"/>
      <dgm:spPr/>
    </dgm:pt>
    <dgm:pt modelId="{1EA115CD-F8D4-4575-987C-141E0038002C}" type="pres">
      <dgm:prSet presAssocID="{91936C04-C22F-45C5-A265-92E17B57C82F}" presName="text" presStyleLbl="fgAcc0" presStyleIdx="0" presStyleCnt="1" custScaleX="152961" custScaleY="141376" custLinFactNeighborX="-62062" custLinFactNeighborY="2256">
        <dgm:presLayoutVars>
          <dgm:chPref val="3"/>
        </dgm:presLayoutVars>
      </dgm:prSet>
      <dgm:spPr/>
    </dgm:pt>
    <dgm:pt modelId="{8B78BB19-8901-4822-B9C2-9E8D2B60AD57}" type="pres">
      <dgm:prSet presAssocID="{91936C04-C22F-45C5-A265-92E17B57C82F}" presName="hierChild2" presStyleCnt="0"/>
      <dgm:spPr/>
    </dgm:pt>
  </dgm:ptLst>
  <dgm:cxnLst>
    <dgm:cxn modelId="{9C459871-8130-442E-BB29-3F10DFCE9F17}" type="presOf" srcId="{42C0D11E-1F4D-445D-856A-99EBC276660A}" destId="{0E4CD64D-ECE2-41D9-99DA-4F2A9B70A07D}" srcOrd="0" destOrd="0" presId="urn:microsoft.com/office/officeart/2005/8/layout/hierarchy1"/>
    <dgm:cxn modelId="{6BD7A653-7243-42B1-9130-E04FA14FA936}" type="presOf" srcId="{91936C04-C22F-45C5-A265-92E17B57C82F}" destId="{1EA115CD-F8D4-4575-987C-141E0038002C}" srcOrd="0" destOrd="0" presId="urn:microsoft.com/office/officeart/2005/8/layout/hierarchy1"/>
    <dgm:cxn modelId="{E102D39E-A622-44E6-B031-24CADC7689D4}" srcId="{42C0D11E-1F4D-445D-856A-99EBC276660A}" destId="{91936C04-C22F-45C5-A265-92E17B57C82F}" srcOrd="0" destOrd="0" parTransId="{6975D0D6-2F7A-462C-B7B7-A9CE8B5046DB}" sibTransId="{59011C85-5802-40BC-9C1C-C04152BC7EFA}"/>
    <dgm:cxn modelId="{5125927D-6173-45E3-98BC-43667E53D3DA}" type="presParOf" srcId="{0E4CD64D-ECE2-41D9-99DA-4F2A9B70A07D}" destId="{BB87384A-6E72-4E50-BF0E-41A93A3773E6}" srcOrd="0" destOrd="0" presId="urn:microsoft.com/office/officeart/2005/8/layout/hierarchy1"/>
    <dgm:cxn modelId="{E4D448D9-5F7B-4720-AFB0-10AD78BC7846}" type="presParOf" srcId="{BB87384A-6E72-4E50-BF0E-41A93A3773E6}" destId="{9364C51B-0965-47FC-BB2D-61A14A2C571B}" srcOrd="0" destOrd="0" presId="urn:microsoft.com/office/officeart/2005/8/layout/hierarchy1"/>
    <dgm:cxn modelId="{86C470FB-477C-495E-8E17-14138CCD423E}" type="presParOf" srcId="{9364C51B-0965-47FC-BB2D-61A14A2C571B}" destId="{8F8CCA86-B24F-4FBB-975D-C79E6F919D32}" srcOrd="0" destOrd="0" presId="urn:microsoft.com/office/officeart/2005/8/layout/hierarchy1"/>
    <dgm:cxn modelId="{21C9508F-3746-4072-96B3-D8CAEA73A55A}" type="presParOf" srcId="{9364C51B-0965-47FC-BB2D-61A14A2C571B}" destId="{1EA115CD-F8D4-4575-987C-141E0038002C}" srcOrd="1" destOrd="0" presId="urn:microsoft.com/office/officeart/2005/8/layout/hierarchy1"/>
    <dgm:cxn modelId="{C3D4C7EB-81BE-4EF4-A39A-82D5274550B5}" type="presParOf" srcId="{BB87384A-6E72-4E50-BF0E-41A93A3773E6}" destId="{8B78BB19-8901-4822-B9C2-9E8D2B60AD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C0D11E-1F4D-445D-856A-99EBC276660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M"/>
        </a:p>
      </dgm:t>
    </dgm:pt>
    <dgm:pt modelId="{91936C04-C22F-45C5-A265-92E17B57C82F}">
      <dgm:prSet/>
      <dgm:spPr/>
      <dgm:t>
        <a:bodyPr/>
        <a:lstStyle/>
        <a:p>
          <a:r>
            <a:rPr lang="en-US" b="1" dirty="0"/>
            <a:t>Smart Video Player</a:t>
          </a:r>
          <a:endParaRPr lang="en-UM" dirty="0"/>
        </a:p>
      </dgm:t>
    </dgm:pt>
    <dgm:pt modelId="{6975D0D6-2F7A-462C-B7B7-A9CE8B5046DB}" type="parTrans" cxnId="{E102D39E-A622-44E6-B031-24CADC7689D4}">
      <dgm:prSet/>
      <dgm:spPr/>
      <dgm:t>
        <a:bodyPr/>
        <a:lstStyle/>
        <a:p>
          <a:endParaRPr lang="en-UM"/>
        </a:p>
      </dgm:t>
    </dgm:pt>
    <dgm:pt modelId="{59011C85-5802-40BC-9C1C-C04152BC7EFA}" type="sibTrans" cxnId="{E102D39E-A622-44E6-B031-24CADC7689D4}">
      <dgm:prSet/>
      <dgm:spPr/>
      <dgm:t>
        <a:bodyPr/>
        <a:lstStyle/>
        <a:p>
          <a:endParaRPr lang="en-UM"/>
        </a:p>
      </dgm:t>
    </dgm:pt>
    <dgm:pt modelId="{0E4CD64D-ECE2-41D9-99DA-4F2A9B70A07D}" type="pres">
      <dgm:prSet presAssocID="{42C0D11E-1F4D-445D-856A-99EBC27666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87384A-6E72-4E50-BF0E-41A93A3773E6}" type="pres">
      <dgm:prSet presAssocID="{91936C04-C22F-45C5-A265-92E17B57C82F}" presName="hierRoot1" presStyleCnt="0"/>
      <dgm:spPr/>
    </dgm:pt>
    <dgm:pt modelId="{9364C51B-0965-47FC-BB2D-61A14A2C571B}" type="pres">
      <dgm:prSet presAssocID="{91936C04-C22F-45C5-A265-92E17B57C82F}" presName="composite" presStyleCnt="0"/>
      <dgm:spPr/>
    </dgm:pt>
    <dgm:pt modelId="{8F8CCA86-B24F-4FBB-975D-C79E6F919D32}" type="pres">
      <dgm:prSet presAssocID="{91936C04-C22F-45C5-A265-92E17B57C82F}" presName="background" presStyleLbl="node0" presStyleIdx="0" presStyleCnt="1"/>
      <dgm:spPr/>
    </dgm:pt>
    <dgm:pt modelId="{1EA115CD-F8D4-4575-987C-141E0038002C}" type="pres">
      <dgm:prSet presAssocID="{91936C04-C22F-45C5-A265-92E17B57C82F}" presName="text" presStyleLbl="fgAcc0" presStyleIdx="0" presStyleCnt="1" custScaleX="152961" custScaleY="141376" custLinFactNeighborX="-14322" custLinFactNeighborY="903">
        <dgm:presLayoutVars>
          <dgm:chPref val="3"/>
        </dgm:presLayoutVars>
      </dgm:prSet>
      <dgm:spPr/>
    </dgm:pt>
    <dgm:pt modelId="{8B78BB19-8901-4822-B9C2-9E8D2B60AD57}" type="pres">
      <dgm:prSet presAssocID="{91936C04-C22F-45C5-A265-92E17B57C82F}" presName="hierChild2" presStyleCnt="0"/>
      <dgm:spPr/>
    </dgm:pt>
  </dgm:ptLst>
  <dgm:cxnLst>
    <dgm:cxn modelId="{9C459871-8130-442E-BB29-3F10DFCE9F17}" type="presOf" srcId="{42C0D11E-1F4D-445D-856A-99EBC276660A}" destId="{0E4CD64D-ECE2-41D9-99DA-4F2A9B70A07D}" srcOrd="0" destOrd="0" presId="urn:microsoft.com/office/officeart/2005/8/layout/hierarchy1"/>
    <dgm:cxn modelId="{6BD7A653-7243-42B1-9130-E04FA14FA936}" type="presOf" srcId="{91936C04-C22F-45C5-A265-92E17B57C82F}" destId="{1EA115CD-F8D4-4575-987C-141E0038002C}" srcOrd="0" destOrd="0" presId="urn:microsoft.com/office/officeart/2005/8/layout/hierarchy1"/>
    <dgm:cxn modelId="{E102D39E-A622-44E6-B031-24CADC7689D4}" srcId="{42C0D11E-1F4D-445D-856A-99EBC276660A}" destId="{91936C04-C22F-45C5-A265-92E17B57C82F}" srcOrd="0" destOrd="0" parTransId="{6975D0D6-2F7A-462C-B7B7-A9CE8B5046DB}" sibTransId="{59011C85-5802-40BC-9C1C-C04152BC7EFA}"/>
    <dgm:cxn modelId="{5125927D-6173-45E3-98BC-43667E53D3DA}" type="presParOf" srcId="{0E4CD64D-ECE2-41D9-99DA-4F2A9B70A07D}" destId="{BB87384A-6E72-4E50-BF0E-41A93A3773E6}" srcOrd="0" destOrd="0" presId="urn:microsoft.com/office/officeart/2005/8/layout/hierarchy1"/>
    <dgm:cxn modelId="{E4D448D9-5F7B-4720-AFB0-10AD78BC7846}" type="presParOf" srcId="{BB87384A-6E72-4E50-BF0E-41A93A3773E6}" destId="{9364C51B-0965-47FC-BB2D-61A14A2C571B}" srcOrd="0" destOrd="0" presId="urn:microsoft.com/office/officeart/2005/8/layout/hierarchy1"/>
    <dgm:cxn modelId="{86C470FB-477C-495E-8E17-14138CCD423E}" type="presParOf" srcId="{9364C51B-0965-47FC-BB2D-61A14A2C571B}" destId="{8F8CCA86-B24F-4FBB-975D-C79E6F919D32}" srcOrd="0" destOrd="0" presId="urn:microsoft.com/office/officeart/2005/8/layout/hierarchy1"/>
    <dgm:cxn modelId="{21C9508F-3746-4072-96B3-D8CAEA73A55A}" type="presParOf" srcId="{9364C51B-0965-47FC-BB2D-61A14A2C571B}" destId="{1EA115CD-F8D4-4575-987C-141E0038002C}" srcOrd="1" destOrd="0" presId="urn:microsoft.com/office/officeart/2005/8/layout/hierarchy1"/>
    <dgm:cxn modelId="{C3D4C7EB-81BE-4EF4-A39A-82D5274550B5}" type="presParOf" srcId="{BB87384A-6E72-4E50-BF0E-41A93A3773E6}" destId="{8B78BB19-8901-4822-B9C2-9E8D2B60AD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AD300-FAF1-4B3C-B250-E6FFCE2A1212}">
      <dsp:nvSpPr>
        <dsp:cNvPr id="0" name=""/>
        <dsp:cNvSpPr/>
      </dsp:nvSpPr>
      <dsp:spPr>
        <a:xfrm>
          <a:off x="51082" y="257"/>
          <a:ext cx="1893936" cy="923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D43C7-66E3-436B-8893-3E35579DD704}">
      <dsp:nvSpPr>
        <dsp:cNvPr id="0" name=""/>
        <dsp:cNvSpPr/>
      </dsp:nvSpPr>
      <dsp:spPr>
        <a:xfrm>
          <a:off x="214980" y="155961"/>
          <a:ext cx="1893936" cy="9237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Testing &amp; Evaluation</a:t>
          </a:r>
          <a:endParaRPr lang="en-UM" sz="2400" kern="1200" dirty="0"/>
        </a:p>
      </dsp:txBody>
      <dsp:txXfrm>
        <a:off x="242037" y="183018"/>
        <a:ext cx="1839822" cy="869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C11B2-A879-4B1C-95E3-60D68726FE6F}">
      <dsp:nvSpPr>
        <dsp:cNvPr id="0" name=""/>
        <dsp:cNvSpPr/>
      </dsp:nvSpPr>
      <dsp:spPr>
        <a:xfrm>
          <a:off x="2500912" y="2437990"/>
          <a:ext cx="1963823" cy="311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01"/>
              </a:lnTo>
              <a:lnTo>
                <a:pt x="1963823" y="212301"/>
              </a:lnTo>
              <a:lnTo>
                <a:pt x="1963823" y="311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74B7B-B37A-43DB-8B3E-38755D7E564E}">
      <dsp:nvSpPr>
        <dsp:cNvPr id="0" name=""/>
        <dsp:cNvSpPr/>
      </dsp:nvSpPr>
      <dsp:spPr>
        <a:xfrm>
          <a:off x="2500912" y="2437990"/>
          <a:ext cx="654607" cy="311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301"/>
              </a:lnTo>
              <a:lnTo>
                <a:pt x="654607" y="212301"/>
              </a:lnTo>
              <a:lnTo>
                <a:pt x="654607" y="311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8DD7D-0580-493E-A7FA-74F2E0D08043}">
      <dsp:nvSpPr>
        <dsp:cNvPr id="0" name=""/>
        <dsp:cNvSpPr/>
      </dsp:nvSpPr>
      <dsp:spPr>
        <a:xfrm>
          <a:off x="1846304" y="2437990"/>
          <a:ext cx="654607" cy="311533"/>
        </a:xfrm>
        <a:custGeom>
          <a:avLst/>
          <a:gdLst/>
          <a:ahLst/>
          <a:cxnLst/>
          <a:rect l="0" t="0" r="0" b="0"/>
          <a:pathLst>
            <a:path>
              <a:moveTo>
                <a:pt x="654607" y="0"/>
              </a:moveTo>
              <a:lnTo>
                <a:pt x="654607" y="212301"/>
              </a:lnTo>
              <a:lnTo>
                <a:pt x="0" y="212301"/>
              </a:lnTo>
              <a:lnTo>
                <a:pt x="0" y="311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A8E6C-D3A3-48B8-8CE2-F149BACB2FE1}">
      <dsp:nvSpPr>
        <dsp:cNvPr id="0" name=""/>
        <dsp:cNvSpPr/>
      </dsp:nvSpPr>
      <dsp:spPr>
        <a:xfrm>
          <a:off x="537088" y="2437990"/>
          <a:ext cx="1963823" cy="311533"/>
        </a:xfrm>
        <a:custGeom>
          <a:avLst/>
          <a:gdLst/>
          <a:ahLst/>
          <a:cxnLst/>
          <a:rect l="0" t="0" r="0" b="0"/>
          <a:pathLst>
            <a:path>
              <a:moveTo>
                <a:pt x="1963823" y="0"/>
              </a:moveTo>
              <a:lnTo>
                <a:pt x="1963823" y="212301"/>
              </a:lnTo>
              <a:lnTo>
                <a:pt x="0" y="212301"/>
              </a:lnTo>
              <a:lnTo>
                <a:pt x="0" y="3115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EF17F-1D4B-4B16-ABCA-536C4DDF589D}">
      <dsp:nvSpPr>
        <dsp:cNvPr id="0" name=""/>
        <dsp:cNvSpPr/>
      </dsp:nvSpPr>
      <dsp:spPr>
        <a:xfrm>
          <a:off x="1316014" y="1563678"/>
          <a:ext cx="2369796" cy="874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3A411-35FA-4EAD-B3C5-751078CDDDC7}">
      <dsp:nvSpPr>
        <dsp:cNvPr id="0" name=""/>
        <dsp:cNvSpPr/>
      </dsp:nvSpPr>
      <dsp:spPr>
        <a:xfrm>
          <a:off x="1435033" y="1676747"/>
          <a:ext cx="2369796" cy="8743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Lecture Chatbot</a:t>
          </a:r>
          <a:endParaRPr lang="en-UM" sz="2800" kern="1200" dirty="0"/>
        </a:p>
      </dsp:txBody>
      <dsp:txXfrm>
        <a:off x="1460641" y="1702355"/>
        <a:ext cx="2318580" cy="823095"/>
      </dsp:txXfrm>
    </dsp:sp>
    <dsp:sp modelId="{A006657C-CFA4-44B9-AEC9-EFFCF9478D05}">
      <dsp:nvSpPr>
        <dsp:cNvPr id="0" name=""/>
        <dsp:cNvSpPr/>
      </dsp:nvSpPr>
      <dsp:spPr>
        <a:xfrm>
          <a:off x="1500" y="2749524"/>
          <a:ext cx="1071176" cy="680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1E249-B111-47B1-85CD-E955555840C2}">
      <dsp:nvSpPr>
        <dsp:cNvPr id="0" name=""/>
        <dsp:cNvSpPr/>
      </dsp:nvSpPr>
      <dsp:spPr>
        <a:xfrm>
          <a:off x="120519" y="2862593"/>
          <a:ext cx="1071176" cy="680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Lecture RAG Chatbot</a:t>
          </a:r>
          <a:endParaRPr lang="en-UM" sz="1400" kern="1200"/>
        </a:p>
      </dsp:txBody>
      <dsp:txXfrm>
        <a:off x="140441" y="2882515"/>
        <a:ext cx="1031332" cy="640353"/>
      </dsp:txXfrm>
    </dsp:sp>
    <dsp:sp modelId="{82328A27-1ECA-43BB-804E-A25D98CCF6ED}">
      <dsp:nvSpPr>
        <dsp:cNvPr id="0" name=""/>
        <dsp:cNvSpPr/>
      </dsp:nvSpPr>
      <dsp:spPr>
        <a:xfrm>
          <a:off x="1310716" y="2749524"/>
          <a:ext cx="1071176" cy="680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A224F-5ADB-45ED-A03B-D7702C0B3FA4}">
      <dsp:nvSpPr>
        <dsp:cNvPr id="0" name=""/>
        <dsp:cNvSpPr/>
      </dsp:nvSpPr>
      <dsp:spPr>
        <a:xfrm>
          <a:off x="1429735" y="2862593"/>
          <a:ext cx="1071176" cy="680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Find TimeStamp</a:t>
          </a:r>
          <a:endParaRPr lang="en-UM" sz="1400" kern="1200"/>
        </a:p>
      </dsp:txBody>
      <dsp:txXfrm>
        <a:off x="1449657" y="2882515"/>
        <a:ext cx="1031332" cy="640353"/>
      </dsp:txXfrm>
    </dsp:sp>
    <dsp:sp modelId="{C7772F20-EBEC-414E-BA81-38C83F4AB7B9}">
      <dsp:nvSpPr>
        <dsp:cNvPr id="0" name=""/>
        <dsp:cNvSpPr/>
      </dsp:nvSpPr>
      <dsp:spPr>
        <a:xfrm>
          <a:off x="2619931" y="2749524"/>
          <a:ext cx="1071176" cy="680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14538-00CD-4E3D-A186-AE557DFA1213}">
      <dsp:nvSpPr>
        <dsp:cNvPr id="0" name=""/>
        <dsp:cNvSpPr/>
      </dsp:nvSpPr>
      <dsp:spPr>
        <a:xfrm>
          <a:off x="2738951" y="2862593"/>
          <a:ext cx="1071176" cy="680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Explain TimeStamp</a:t>
          </a:r>
          <a:endParaRPr lang="en-UM" sz="1400" kern="1200"/>
        </a:p>
      </dsp:txBody>
      <dsp:txXfrm>
        <a:off x="2758873" y="2882515"/>
        <a:ext cx="1031332" cy="640353"/>
      </dsp:txXfrm>
    </dsp:sp>
    <dsp:sp modelId="{D20E11BF-D558-48B3-AE76-BC944E9D1898}">
      <dsp:nvSpPr>
        <dsp:cNvPr id="0" name=""/>
        <dsp:cNvSpPr/>
      </dsp:nvSpPr>
      <dsp:spPr>
        <a:xfrm>
          <a:off x="3929147" y="2749524"/>
          <a:ext cx="1071176" cy="6801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416F1-BD4C-4927-9030-A4B8C6E0F281}">
      <dsp:nvSpPr>
        <dsp:cNvPr id="0" name=""/>
        <dsp:cNvSpPr/>
      </dsp:nvSpPr>
      <dsp:spPr>
        <a:xfrm>
          <a:off x="4048167" y="2862593"/>
          <a:ext cx="1071176" cy="6801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General Chatbot  </a:t>
          </a:r>
          <a:endParaRPr lang="en-UM" sz="1400" kern="1200"/>
        </a:p>
      </dsp:txBody>
      <dsp:txXfrm>
        <a:off x="4068089" y="2882515"/>
        <a:ext cx="1031332" cy="6403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407CD-3F25-4128-9DB4-2D414B266963}">
      <dsp:nvSpPr>
        <dsp:cNvPr id="0" name=""/>
        <dsp:cNvSpPr/>
      </dsp:nvSpPr>
      <dsp:spPr>
        <a:xfrm>
          <a:off x="619" y="60135"/>
          <a:ext cx="1779628" cy="1025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44EF4-6922-4C81-BAEF-303049CBE49B}">
      <dsp:nvSpPr>
        <dsp:cNvPr id="0" name=""/>
        <dsp:cNvSpPr/>
      </dsp:nvSpPr>
      <dsp:spPr>
        <a:xfrm>
          <a:off x="91751" y="146711"/>
          <a:ext cx="1779628" cy="10254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MindMap</a:t>
          </a:r>
          <a:endParaRPr lang="en-UM" sz="2800" kern="1200"/>
        </a:p>
      </dsp:txBody>
      <dsp:txXfrm>
        <a:off x="121786" y="176746"/>
        <a:ext cx="1719558" cy="9654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CA86-B24F-4FBB-975D-C79E6F919D32}">
      <dsp:nvSpPr>
        <dsp:cNvPr id="0" name=""/>
        <dsp:cNvSpPr/>
      </dsp:nvSpPr>
      <dsp:spPr>
        <a:xfrm>
          <a:off x="-136342" y="1206"/>
          <a:ext cx="1876957" cy="11015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115CD-F8D4-4575-987C-141E0038002C}">
      <dsp:nvSpPr>
        <dsp:cNvPr id="0" name=""/>
        <dsp:cNvSpPr/>
      </dsp:nvSpPr>
      <dsp:spPr>
        <a:xfrm>
          <a:off x="0" y="130731"/>
          <a:ext cx="1876957" cy="11015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Notes</a:t>
          </a:r>
          <a:endParaRPr lang="en-UM" sz="4700" kern="1200" dirty="0"/>
        </a:p>
      </dsp:txBody>
      <dsp:txXfrm>
        <a:off x="32265" y="162996"/>
        <a:ext cx="1812427" cy="10370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CCA86-B24F-4FBB-975D-C79E6F919D32}">
      <dsp:nvSpPr>
        <dsp:cNvPr id="0" name=""/>
        <dsp:cNvSpPr/>
      </dsp:nvSpPr>
      <dsp:spPr>
        <a:xfrm>
          <a:off x="-132759" y="23632"/>
          <a:ext cx="1827627" cy="1072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115CD-F8D4-4575-987C-141E0038002C}">
      <dsp:nvSpPr>
        <dsp:cNvPr id="0" name=""/>
        <dsp:cNvSpPr/>
      </dsp:nvSpPr>
      <dsp:spPr>
        <a:xfrm>
          <a:off x="0" y="149753"/>
          <a:ext cx="1827627" cy="10726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Smart Video Player</a:t>
          </a:r>
          <a:endParaRPr lang="en-UM" sz="2400" kern="1200" dirty="0"/>
        </a:p>
      </dsp:txBody>
      <dsp:txXfrm>
        <a:off x="31417" y="181170"/>
        <a:ext cx="1764793" cy="1009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415DC5-7CFC-7D54-59BF-1A9175B57A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53F37-8A93-FC5E-39E2-3AE857B1C9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C5117-00A1-4396-A59F-51E3BC48513C}" type="datetimeFigureOut">
              <a:rPr lang="en-UM" smtClean="0"/>
              <a:t>8/13/2025</a:t>
            </a:fld>
            <a:endParaRPr lang="en-U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F169B-48B6-31C2-DE11-37554E2E28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D1D14-4713-79BB-3A97-5F1DECC67D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487B1-7B12-4190-90CF-43B78A581DAC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182546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44C7C-894D-40D1-AF14-2BB47E028303}" type="datetimeFigureOut">
              <a:rPr lang="en-UM" smtClean="0"/>
              <a:t>8/13/2025</a:t>
            </a:fld>
            <a:endParaRPr lang="en-U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5F628-74C6-40A4-982B-AFE28D4361AE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74323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F628-74C6-40A4-982B-AFE28D4361AE}" type="slidenum">
              <a:rPr lang="en-UM" smtClean="0"/>
              <a:t>2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605021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0E53A-0F07-9E51-690C-815BC0731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FF4F87-2406-DABD-3BEC-79CF601D6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AA333-149A-1CC3-560B-5395F787A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2536D-506E-C8B9-CD66-E41C02764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F628-74C6-40A4-982B-AFE28D4361AE}" type="slidenum">
              <a:rPr lang="en-UM" smtClean="0"/>
              <a:t>11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303723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1A88-4C6B-84F3-62D0-D955FE47E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86E902-4088-EC85-7772-9CBD422FA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1D5845-521A-C197-CE6B-19B27C4ED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4B5C6-2283-FE51-A137-BE9334E1E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5F628-74C6-40A4-982B-AFE28D4361AE}" type="slidenum">
              <a:rPr kumimoji="0" lang="en-UM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M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570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DB462-5711-5D8D-7AD0-4BFE09664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B8C5CC-98C7-64D6-C675-AB4A86CF9D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C30740-9995-EBF0-7D6C-0861A9F69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68573-6D3C-D0B8-3C90-77BEDCF79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F628-74C6-40A4-982B-AFE28D4361AE}" type="slidenum">
              <a:rPr lang="en-UM" smtClean="0"/>
              <a:t>13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393543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8574-195E-C55D-13E1-12ED9EA2F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D31EA0-80D6-5FC7-19C6-0D20182A3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D3ED7-3C6F-7330-C5CB-E73196466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4150C-FD28-9122-10F0-B37C1C73D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F628-74C6-40A4-982B-AFE28D4361AE}" type="slidenum">
              <a:rPr lang="en-UM" smtClean="0"/>
              <a:t>14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22658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4E1A5-1ED7-4B42-3C27-A155F5F67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22E57-386A-7ED2-B9BF-0FBCCDABE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B758EC-98C4-B20B-DA50-D33BDC36D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4FBA4-AAC9-6357-C5EF-75212B4B2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F628-74C6-40A4-982B-AFE28D4361AE}" type="slidenum">
              <a:rPr lang="en-UM" smtClean="0"/>
              <a:t>15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131674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E41AF-785B-6F63-4B04-EE5238E71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E13A41-EFA1-C298-8002-F9539F682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C9A4A2-7CAE-CF86-04AF-B2B140B02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40F61-72FF-CBEB-5C29-E62088E7F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5F628-74C6-40A4-982B-AFE28D4361AE}" type="slidenum">
              <a:rPr kumimoji="0" lang="en-UM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M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04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0668F-8E1F-D773-97F0-6BF8A7E91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199757-6767-FC8E-0CF2-E11B461EF1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0A509-A2E6-09CB-CA79-81292D6BE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10493-754D-C4C5-E0D3-E44F6B21B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F628-74C6-40A4-982B-AFE28D4361AE}" type="slidenum">
              <a:rPr lang="en-UM" smtClean="0"/>
              <a:t>3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72930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98CD5-0FBF-7514-BC7F-3257C5BF8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D3AF20-1273-73ED-50FB-2C57DA5949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7A3008-AA2A-A4A5-4EC9-2CF6090B4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05D9E-CA7C-F3C2-C3F8-ED0029B10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F628-74C6-40A4-982B-AFE28D4361AE}" type="slidenum">
              <a:rPr lang="en-UM" smtClean="0"/>
              <a:t>4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34943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48B42-B8F4-8BE7-AC68-4B9CF25FE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844AE3-2D15-EC07-967A-F30D4889C4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1EFE0F-1D50-DF3E-FC74-AB5FAC1C9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C3496-8EBF-889A-E13E-A96E27FDD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F628-74C6-40A4-982B-AFE28D4361AE}" type="slidenum">
              <a:rPr lang="en-UM" smtClean="0"/>
              <a:t>5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622468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4E1A5-1ED7-4B42-3C27-A155F5F67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22E57-386A-7ED2-B9BF-0FBCCDABE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B758EC-98C4-B20B-DA50-D33BDC36D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4FBA4-AAC9-6357-C5EF-75212B4B2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5F628-74C6-40A4-982B-AFE28D4361AE}" type="slidenum">
              <a:rPr kumimoji="0" lang="en-UM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M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674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94A5F-B0CC-9FB2-06F6-DF3E0F313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3ECAB-708B-FA36-CD02-0DAF0FEBB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9DCE5-5667-8F87-73DA-A075931A5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CE6E6-2B29-6DCC-9022-3198EDB43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F628-74C6-40A4-982B-AFE28D4361AE}" type="slidenum">
              <a:rPr lang="en-UM" smtClean="0"/>
              <a:t>7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34466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3C75C-92F3-F64C-2B3F-5408EC655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136D91-1CA3-4946-1D68-4A146D27E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78DB55-0DB0-94D3-4FBD-73A47765D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DC27B-B831-E462-E0C8-71787E651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F628-74C6-40A4-982B-AFE28D4361AE}" type="slidenum">
              <a:rPr lang="en-UM" smtClean="0"/>
              <a:t>8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78198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276B0-F5F0-FC5E-7F28-EE59EC1F2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25AD03-C888-5BA2-759A-B8D72997E4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D2B9E-7D82-3BD4-F145-0EF19466F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C3507-988B-91AC-27C6-2571B22DD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F628-74C6-40A4-982B-AFE28D4361AE}" type="slidenum">
              <a:rPr lang="en-UM" smtClean="0"/>
              <a:t>9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949741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3F884-538A-3841-091F-1ECDDA9C7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2B4A54-87B2-3F8F-B018-18AD019B3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3A26DE-3754-AECB-AAA2-6C89C31D5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M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D3103-FDE0-8C2A-31B4-09D8E1B2E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5F628-74C6-40A4-982B-AFE28D4361AE}" type="slidenum">
              <a:rPr lang="en-UM" smtClean="0"/>
              <a:t>10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13248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0344-1253-736E-443A-A1E615BFC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80552-C6BF-79FD-DBD4-BC657B0B3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6F20-1531-B8E2-35CC-71FF4F22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FF7A-C927-7C12-1CD6-1B7474AC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711F-F321-59E6-C190-0336FBA2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82430629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215A-BA05-3FEF-1A6B-3F05BB88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AE75C-BBED-A391-9A2B-45C22EDC3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5160-BBD3-9128-6212-D4F5D289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43394-49F0-F7AF-DDC7-C885E630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A44D-DC48-06F8-12D9-02E35696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89145287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E1FDF-A19D-8578-4C14-97097C6A1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05489-378C-F85E-6A3F-B29D39548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1BD9-95A0-D7CA-61C5-0492BBC7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9EA09-D226-D24A-BEEA-C1FADDDB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47B8-6697-0C9F-97AD-069847E6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33296117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0344-1253-736E-443A-A1E615BFC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80552-C6BF-79FD-DBD4-BC657B0B3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6F20-1531-B8E2-35CC-71FF4F22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FF7A-C927-7C12-1CD6-1B7474AC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711F-F321-59E6-C190-0336FBA2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51584827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7E18-02FF-4D96-4D75-D44AA41E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5D95-3157-6868-4E78-C4015B9C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163B8-7195-B631-8F98-5B024D97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757AD-36D4-7F84-35F7-F7CA5414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C68F-2772-8516-2DB3-4CAC4166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38159596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1AC1-9A3C-B7F9-8193-38E46407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86F64-F06C-2BF6-112C-F2CFA71C6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1967-5DDC-F85E-3FD6-072B0A4A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E6C8F-159D-90C5-9D3C-720157EB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9F0A7-78D7-5953-3167-AE11239E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96154951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6685-044A-2E44-D546-DAA952F8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F30C-5898-24F3-5DEB-7629AA18D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372A-AE57-78D8-C9FB-C952612E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D096A-3494-9585-141E-536DB32A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EFC8D-552A-A94D-7860-D7506CA5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E8114-AF81-AD9F-2585-0FD47CC1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55404930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0352-EFB2-DFEB-B4A4-9067BCCF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0D52D-C320-5DD3-F552-3C398D74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6D81E-BFBF-03EC-1C5A-68E386D11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08603-02F0-6E78-4ED0-9D7E49D58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6A2D0-DF64-DE09-EB36-4C94B2A99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C8ED1-9999-906D-5941-F6E92AB3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4B1DD-BCA4-0BCB-F07D-3C103026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B3611-26BD-5398-5168-C3127E2A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33433260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F48A-2F56-4ECB-6C4A-2D586FD2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180D5-860A-11B0-F650-E7E519C2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B27B2-1CFE-6E42-7D1C-3D96C76C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371C9-3D06-A6EA-B0D1-3309C654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194606299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128D1-7381-5AE3-A0DA-EDD2AEEE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70BCF-D06C-7D8D-EE4A-0513F3E7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3827C-B455-66A9-39C9-E2E48296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4046076967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4297-E9F3-427D-C55F-15F8BA20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ED43B-AA1A-CBDA-2377-0AA9B63B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1F042-9992-8396-3AE8-F188E7379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C2936-F9DD-2B80-125F-0EC5A52C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EE282-36F3-FB6B-7A16-794C696C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F69F3-69C3-D5FB-BF4E-92BB6365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42016789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7E18-02FF-4D96-4D75-D44AA41E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5D95-3157-6868-4E78-C4015B9C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163B8-7195-B631-8F98-5B024D97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757AD-36D4-7F84-35F7-F7CA5414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C68F-2772-8516-2DB3-4CAC4166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4277799400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C0A6-9E10-0BAA-3AE0-3A9E9FB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FF295-80C8-3E8B-32ED-7A3655817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22FE2-9DF9-F5C9-1F3E-EE65E0278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8C787-FF38-8413-5372-E6348DF2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85ED1-23B8-20E3-F42B-F23B1EC4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A0A-8694-587E-111C-B593DA0B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657461094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215A-BA05-3FEF-1A6B-3F05BB88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AE75C-BBED-A391-9A2B-45C22EDC3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5160-BBD3-9128-6212-D4F5D289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43394-49F0-F7AF-DDC7-C885E630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A44D-DC48-06F8-12D9-02E35696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371268037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E1FDF-A19D-8578-4C14-97097C6A1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05489-378C-F85E-6A3F-B29D39548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1BD9-95A0-D7CA-61C5-0492BBC7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9EA09-D226-D24A-BEEA-C1FADDDB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47B8-6697-0C9F-97AD-069847E6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62980148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1AC1-9A3C-B7F9-8193-38E46407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86F64-F06C-2BF6-112C-F2CFA71C6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1967-5DDC-F85E-3FD6-072B0A4A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E6C8F-159D-90C5-9D3C-720157EB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9F0A7-78D7-5953-3167-AE11239E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5935061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6685-044A-2E44-D546-DAA952F8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F30C-5898-24F3-5DEB-7629AA18D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9372A-AE57-78D8-C9FB-C952612E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D096A-3494-9585-141E-536DB32A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EFC8D-552A-A94D-7860-D7506CA5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E8114-AF81-AD9F-2585-0FD47CC1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30557866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0352-EFB2-DFEB-B4A4-9067BCCF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0D52D-C320-5DD3-F552-3C398D74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6D81E-BFBF-03EC-1C5A-68E386D11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08603-02F0-6E78-4ED0-9D7E49D58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6A2D0-DF64-DE09-EB36-4C94B2A99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C8ED1-9999-906D-5941-F6E92AB3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4B1DD-BCA4-0BCB-F07D-3C103026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B3611-26BD-5398-5168-C3127E2AD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249281825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F48A-2F56-4ECB-6C4A-2D586FD2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180D5-860A-11B0-F650-E7E519C2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B27B2-1CFE-6E42-7D1C-3D96C76C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371C9-3D06-A6EA-B0D1-3309C654F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2205401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128D1-7381-5AE3-A0DA-EDD2AEEE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70BCF-D06C-7D8D-EE4A-0513F3E7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3827C-B455-66A9-39C9-E2E48296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8770548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4297-E9F3-427D-C55F-15F8BA20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ED43B-AA1A-CBDA-2377-0AA9B63B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1F042-9992-8396-3AE8-F188E7379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C2936-F9DD-2B80-125F-0EC5A52C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EE282-36F3-FB6B-7A16-794C696C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F69F3-69C3-D5FB-BF4E-92BB6365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35733528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C0A6-9E10-0BAA-3AE0-3A9E9FB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FF295-80C8-3E8B-32ED-7A3655817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22FE2-9DF9-F5C9-1F3E-EE65E0278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8C787-FF38-8413-5372-E6348DF2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85ED1-23B8-20E3-F42B-F23B1EC4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A0A-8694-587E-111C-B593DA0BC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90341640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8A8F6-33B9-FE19-5297-409F29CC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02AEF-F268-F95D-9E6F-DED7311B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8E2D-41D9-A9DB-FFE3-FC8200DFC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M"/>
              <a:t>August 11,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D8A5-9517-7623-61D0-9274CEBE7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4144-42BB-06ED-D09E-13418C00E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11770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8A8F6-33B9-FE19-5297-409F29CC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02AEF-F268-F95D-9E6F-DED7311B9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8E2D-41D9-A9DB-FFE3-FC8200DFC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M"/>
              <a:t>August 11,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4D8A5-9517-7623-61D0-9274CEBE7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4144-42BB-06ED-D09E-13418C00E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2995-1040-4209-94D8-6743E9A81968}" type="slidenum">
              <a:rPr lang="en-UM" smtClean="0"/>
              <a:t>‹#›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50871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bin"/><Relationship Id="rId3" Type="http://schemas.openxmlformats.org/officeDocument/2006/relationships/image" Target="../media/image1.jpg"/><Relationship Id="rId7" Type="http://schemas.openxmlformats.org/officeDocument/2006/relationships/image" Target="../media/image5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bin"/><Relationship Id="rId5" Type="http://schemas.openxmlformats.org/officeDocument/2006/relationships/image" Target="../media/image2.png"/><Relationship Id="rId4" Type="http://schemas.openxmlformats.org/officeDocument/2006/relationships/image" Target="../media/image3.bin"/><Relationship Id="rId9" Type="http://schemas.openxmlformats.org/officeDocument/2006/relationships/image" Target="../media/image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openxmlformats.org/officeDocument/2006/relationships/diagramColors" Target="../diagrams/colors3.xml"/><Relationship Id="rId26" Type="http://schemas.openxmlformats.org/officeDocument/2006/relationships/diagramLayout" Target="../diagrams/layout5.xml"/><Relationship Id="rId3" Type="http://schemas.openxmlformats.org/officeDocument/2006/relationships/image" Target="../media/image1.jpg"/><Relationship Id="rId21" Type="http://schemas.openxmlformats.org/officeDocument/2006/relationships/diagramLayout" Target="../diagrams/layout4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QuickStyle" Target="../diagrams/quickStyle3.xml"/><Relationship Id="rId25" Type="http://schemas.openxmlformats.org/officeDocument/2006/relationships/diagramData" Target="../diagrams/data5.xml"/><Relationship Id="rId2" Type="http://schemas.openxmlformats.org/officeDocument/2006/relationships/notesSlide" Target="../notesSlides/notesSlide5.xml"/><Relationship Id="rId16" Type="http://schemas.openxmlformats.org/officeDocument/2006/relationships/diagramLayout" Target="../diagrams/layout3.xml"/><Relationship Id="rId20" Type="http://schemas.openxmlformats.org/officeDocument/2006/relationships/diagramData" Target="../diagrams/data4.xml"/><Relationship Id="rId29" Type="http://schemas.microsoft.com/office/2007/relationships/diagramDrawing" Target="../diagrams/drawing5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24" Type="http://schemas.microsoft.com/office/2007/relationships/diagramDrawing" Target="../diagrams/drawing4.xml"/><Relationship Id="rId5" Type="http://schemas.openxmlformats.org/officeDocument/2006/relationships/diagramLayout" Target="../diagrams/layout1.xml"/><Relationship Id="rId15" Type="http://schemas.openxmlformats.org/officeDocument/2006/relationships/diagramData" Target="../diagrams/data3.xml"/><Relationship Id="rId23" Type="http://schemas.openxmlformats.org/officeDocument/2006/relationships/diagramColors" Target="../diagrams/colors4.xml"/><Relationship Id="rId28" Type="http://schemas.openxmlformats.org/officeDocument/2006/relationships/diagramColors" Target="../diagrams/colors5.xml"/><Relationship Id="rId10" Type="http://schemas.openxmlformats.org/officeDocument/2006/relationships/diagramLayout" Target="../diagrams/layout2.xml"/><Relationship Id="rId19" Type="http://schemas.microsoft.com/office/2007/relationships/diagramDrawing" Target="../diagrams/drawing3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2.png"/><Relationship Id="rId22" Type="http://schemas.openxmlformats.org/officeDocument/2006/relationships/diagramQuickStyle" Target="../diagrams/quickStyle4.xml"/><Relationship Id="rId27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15">
            <a:extLst>
              <a:ext uri="{FF2B5EF4-FFF2-40B4-BE49-F238E27FC236}">
                <a16:creationId xmlns:a16="http://schemas.microsoft.com/office/drawing/2014/main" id="{804887E6-930A-1CCE-E8EF-A823D627F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5" y="689915"/>
            <a:ext cx="7243765" cy="3398509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sz="6600" b="1" dirty="0" err="1">
                <a:latin typeface="Book Antiqua" panose="02040602050305030304" pitchFamily="18" charset="0"/>
              </a:rPr>
              <a:t>LectureAI</a:t>
            </a:r>
            <a:r>
              <a:rPr lang="en-IN" sz="6600" b="1" dirty="0">
                <a:latin typeface="Book Antiqua" panose="02040602050305030304" pitchFamily="18" charset="0"/>
              </a:rPr>
              <a:t> –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sz="6600" b="1" dirty="0">
                <a:latin typeface="Book Antiqua" panose="02040602050305030304" pitchFamily="18" charset="0"/>
              </a:rPr>
              <a:t>Your personal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IN" sz="6600" b="1" dirty="0">
                <a:latin typeface="Book Antiqua" panose="02040602050305030304" pitchFamily="18" charset="0"/>
              </a:rPr>
              <a:t>AI Tutor</a:t>
            </a:r>
            <a:endParaRPr lang="en-UM" sz="6600" b="1" dirty="0">
              <a:latin typeface="Book Antiqua" panose="02040602050305030304" pitchFamily="18" charset="0"/>
            </a:endParaRPr>
          </a:p>
        </p:txBody>
      </p:sp>
      <p:sp>
        <p:nvSpPr>
          <p:cNvPr id="20" name="Subtitle 15">
            <a:extLst>
              <a:ext uri="{FF2B5EF4-FFF2-40B4-BE49-F238E27FC236}">
                <a16:creationId xmlns:a16="http://schemas.microsoft.com/office/drawing/2014/main" id="{7D6D05B8-1D3D-D74C-8D22-51FAC401D868}"/>
              </a:ext>
            </a:extLst>
          </p:cNvPr>
          <p:cNvSpPr txBox="1">
            <a:spLocks/>
          </p:cNvSpPr>
          <p:nvPr/>
        </p:nvSpPr>
        <p:spPr>
          <a:xfrm>
            <a:off x="339529" y="4409038"/>
            <a:ext cx="5826874" cy="1770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00000"/>
              </a:lnSpc>
            </a:pPr>
            <a:r>
              <a:rPr lang="en-IN" sz="2800" b="1" kern="1200" dirty="0">
                <a:solidFill>
                  <a:schemeClr val="tx1"/>
                </a:solidFill>
                <a:effectLst/>
                <a:latin typeface="IBM Plex Serif SemiBold" panose="02060703050406000203" pitchFamily="18" charset="0"/>
              </a:rPr>
              <a:t>Ayushman Anupam</a:t>
            </a:r>
          </a:p>
          <a:p>
            <a:pPr lvl="1" algn="l">
              <a:lnSpc>
                <a:spcPct val="100000"/>
              </a:lnSpc>
            </a:pPr>
            <a:r>
              <a:rPr lang="en-IN" sz="2800" b="1" dirty="0">
                <a:solidFill>
                  <a:srgbClr val="000000"/>
                </a:solidFill>
                <a:latin typeface="IBM Plex Serif SemiBold" panose="02060703050406000203" pitchFamily="18" charset="0"/>
              </a:rPr>
              <a:t>Tejaswi Sherawat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Mentors: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Animesh </a:t>
            </a:r>
            <a:r>
              <a:rPr lang="en-US" sz="2000" b="1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Guchhait</a:t>
            </a:r>
            <a:r>
              <a:rPr lang="en-US" sz="20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Chandrashish</a:t>
            </a:r>
            <a:r>
              <a:rPr lang="en-US" sz="20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Prasad,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Hithesh KK, Rahul Shah</a:t>
            </a:r>
            <a:endParaRPr lang="en-IN" sz="20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l">
              <a:lnSpc>
                <a:spcPct val="100000"/>
              </a:lnSpc>
            </a:pPr>
            <a:endParaRPr lang="en-IN" sz="2800" b="1" dirty="0">
              <a:solidFill>
                <a:srgbClr val="000000"/>
              </a:solidFill>
              <a:latin typeface="IBM Plex Serif SemiBold" panose="02060703050406000203" pitchFamily="18" charset="0"/>
            </a:endParaRPr>
          </a:p>
          <a:p>
            <a:pPr lvl="1" algn="l">
              <a:lnSpc>
                <a:spcPct val="100000"/>
              </a:lnSpc>
            </a:pPr>
            <a:endParaRPr lang="en-IN" sz="2800" b="1" kern="1200" dirty="0">
              <a:solidFill>
                <a:schemeClr val="tx1"/>
              </a:solidFill>
              <a:effectLst/>
              <a:latin typeface="IBM Plex Serif SemiBold" panose="020607030504060002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DF4E9-B70E-1102-24AA-790799FE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 dirty="0"/>
              <a:t>August 11,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3FD0D-380D-70E7-8E66-84A9A8C4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>
                <a:latin typeface="Book Antiqua" panose="02040602050305030304" pitchFamily="18" charset="0"/>
              </a:rPr>
              <a:t>LectureAI</a:t>
            </a:r>
            <a:r>
              <a:rPr lang="en-IN" dirty="0">
                <a:latin typeface="Book Antiqua" panose="02040602050305030304" pitchFamily="18" charset="0"/>
              </a:rPr>
              <a:t> - Your personal AI Tutor</a:t>
            </a:r>
          </a:p>
          <a:p>
            <a:endParaRPr lang="en-UM" b="1" dirty="0"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49AF3-B184-91DE-B4DB-5F595C85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1</a:t>
            </a:fld>
            <a:endParaRPr lang="en-UM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9F77D1-E656-FC6E-17C8-C607A3E93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789" y="369301"/>
            <a:ext cx="3984689" cy="52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6833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2BE320-F672-DBF9-C891-FAD77C91E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5">
            <a:extLst>
              <a:ext uri="{FF2B5EF4-FFF2-40B4-BE49-F238E27FC236}">
                <a16:creationId xmlns:a16="http://schemas.microsoft.com/office/drawing/2014/main" id="{1499F2E4-8B39-1C1A-672D-4974CC356918}"/>
              </a:ext>
            </a:extLst>
          </p:cNvPr>
          <p:cNvSpPr txBox="1">
            <a:spLocks/>
          </p:cNvSpPr>
          <p:nvPr/>
        </p:nvSpPr>
        <p:spPr>
          <a:xfrm>
            <a:off x="418188" y="4802098"/>
            <a:ext cx="5826874" cy="177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00000"/>
              </a:lnSpc>
            </a:pPr>
            <a:endParaRPr lang="en-IN" sz="2800" b="1" kern="1200" dirty="0">
              <a:solidFill>
                <a:schemeClr val="tx1"/>
              </a:solidFill>
              <a:effectLst/>
              <a:latin typeface="IBM Plex Serif SemiBold" panose="020607030504060002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7956C-387E-FCC1-1594-DB2A176F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5D199-F2FE-7308-75A2-2A1B1D16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>
                <a:latin typeface="Book Antiqua" panose="02040602050305030304" pitchFamily="18" charset="0"/>
              </a:rPr>
              <a:t>LectureAI</a:t>
            </a:r>
            <a:r>
              <a:rPr lang="en-IN" dirty="0">
                <a:latin typeface="Book Antiqua" panose="02040602050305030304" pitchFamily="18" charset="0"/>
              </a:rPr>
              <a:t> - Your personal AI Tutor</a:t>
            </a:r>
          </a:p>
          <a:p>
            <a:endParaRPr lang="en-UM" b="1" dirty="0"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78F64-9852-CC3D-5EDC-88DD4617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10</a:t>
            </a:fld>
            <a:endParaRPr lang="en-UM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878BBB-30B8-73EC-BA68-AA7DDD2776EA}"/>
              </a:ext>
            </a:extLst>
          </p:cNvPr>
          <p:cNvSpPr txBox="1">
            <a:spLocks/>
          </p:cNvSpPr>
          <p:nvPr/>
        </p:nvSpPr>
        <p:spPr>
          <a:xfrm>
            <a:off x="-790299" y="285468"/>
            <a:ext cx="8743397" cy="88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M" sz="4800" b="1" dirty="0">
              <a:latin typeface="IBM Plex Serif SemiBold" panose="020607030504060002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55C7C7-7FE6-1E2F-89F4-8CDC5A779D2D}"/>
              </a:ext>
            </a:extLst>
          </p:cNvPr>
          <p:cNvSpPr txBox="1"/>
          <p:nvPr/>
        </p:nvSpPr>
        <p:spPr>
          <a:xfrm>
            <a:off x="263769" y="914399"/>
            <a:ext cx="1151004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3. </a:t>
            </a:r>
            <a:r>
              <a:rPr lang="en-US" sz="2200" b="1" dirty="0" err="1"/>
              <a:t>Explain_Timestamp_Tool</a:t>
            </a:r>
            <a:r>
              <a:rPr lang="en-US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Designed to explain concepts taught at specific timestamps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Combines RAG, LLM, and chat history to provide answers grounded in the </a:t>
            </a:r>
            <a:r>
              <a:rPr lang="en-US" sz="2400" b="1" dirty="0"/>
              <a:t>exact or relative moment</a:t>
            </a:r>
            <a:r>
              <a:rPr lang="en-US" sz="2400" dirty="0"/>
              <a:t> of the lecture.</a:t>
            </a:r>
            <a:endParaRPr lang="en-US" sz="2200" b="1" dirty="0"/>
          </a:p>
          <a:p>
            <a:r>
              <a:rPr lang="en-US" sz="2200" b="1" dirty="0"/>
              <a:t>4. </a:t>
            </a:r>
            <a:r>
              <a:rPr lang="en-US" sz="2200" b="1" dirty="0" err="1"/>
              <a:t>General_Chatbot_Tool</a:t>
            </a:r>
            <a:r>
              <a:rPr lang="en-US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Answers broader academic or general queries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Utilizes </a:t>
            </a:r>
            <a:r>
              <a:rPr lang="en-US" sz="2400" b="1" dirty="0"/>
              <a:t>parametric knowledge</a:t>
            </a:r>
            <a:r>
              <a:rPr lang="en-US" sz="2400" dirty="0"/>
              <a:t>, </a:t>
            </a:r>
            <a:r>
              <a:rPr lang="en-US" sz="2400" b="1" dirty="0"/>
              <a:t>web scraping</a:t>
            </a:r>
            <a:r>
              <a:rPr lang="en-US" sz="2400" dirty="0"/>
              <a:t>, and the </a:t>
            </a:r>
            <a:r>
              <a:rPr lang="en-US" sz="2400" b="1" dirty="0" err="1"/>
              <a:t>Tavily</a:t>
            </a:r>
            <a:r>
              <a:rPr lang="en-US" sz="2400" b="1" dirty="0"/>
              <a:t> Search API</a:t>
            </a:r>
            <a:r>
              <a:rPr lang="en-US" sz="2400" dirty="0"/>
              <a:t> to fetch accurate and current information.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/>
              <a:t>These tools are controlled by the central agent called </a:t>
            </a:r>
            <a:r>
              <a:rPr lang="en-US" sz="2200" b="1" dirty="0" err="1"/>
              <a:t>LectureAI</a:t>
            </a:r>
            <a:r>
              <a:rPr lang="en-US" sz="2200" b="1" dirty="0"/>
              <a:t>-Agent</a:t>
            </a:r>
            <a:r>
              <a:rPr lang="en-US" sz="2200" dirty="0"/>
              <a:t>, which uses an LLM to decide which tool to invoke.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Validation</a:t>
            </a:r>
            <a:r>
              <a:rPr lang="en-US" sz="2200" dirty="0"/>
              <a:t> component ensures the final response is accurate by making an API-based LLM validation call.</a:t>
            </a:r>
            <a:endParaRPr lang="en-UM" sz="2200" dirty="0"/>
          </a:p>
        </p:txBody>
      </p:sp>
    </p:spTree>
    <p:extLst>
      <p:ext uri="{BB962C8B-B14F-4D97-AF65-F5344CB8AC3E}">
        <p14:creationId xmlns:p14="http://schemas.microsoft.com/office/powerpoint/2010/main" val="22754449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93658E-6F31-A120-1EAE-905D28DA9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5">
            <a:extLst>
              <a:ext uri="{FF2B5EF4-FFF2-40B4-BE49-F238E27FC236}">
                <a16:creationId xmlns:a16="http://schemas.microsoft.com/office/drawing/2014/main" id="{348DC575-A8FD-E038-787A-03558BDB9F11}"/>
              </a:ext>
            </a:extLst>
          </p:cNvPr>
          <p:cNvSpPr txBox="1">
            <a:spLocks/>
          </p:cNvSpPr>
          <p:nvPr/>
        </p:nvSpPr>
        <p:spPr>
          <a:xfrm>
            <a:off x="418188" y="4802098"/>
            <a:ext cx="5826874" cy="177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00000"/>
              </a:lnSpc>
            </a:pPr>
            <a:endParaRPr lang="en-IN" sz="2800" b="1" kern="1200" dirty="0">
              <a:solidFill>
                <a:schemeClr val="tx1"/>
              </a:solidFill>
              <a:effectLst/>
              <a:latin typeface="IBM Plex Serif SemiBold" panose="020607030504060002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67662-62D8-2C8B-C227-D24A85F5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2BDDC-DF8F-6D22-6F14-8CC4915D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>
                <a:latin typeface="Book Antiqua" panose="02040602050305030304" pitchFamily="18" charset="0"/>
              </a:rPr>
              <a:t>LectureAI</a:t>
            </a:r>
            <a:r>
              <a:rPr lang="en-IN" dirty="0">
                <a:latin typeface="Book Antiqua" panose="02040602050305030304" pitchFamily="18" charset="0"/>
              </a:rPr>
              <a:t> - Your personal AI Tutor</a:t>
            </a:r>
          </a:p>
          <a:p>
            <a:endParaRPr lang="en-UM" b="1" dirty="0"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9D2B3-6EE1-A49F-8D58-B8AA0C69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11</a:t>
            </a:fld>
            <a:endParaRPr lang="en-UM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991F91-D07A-CBFC-B38A-4DE4293ED849}"/>
              </a:ext>
            </a:extLst>
          </p:cNvPr>
          <p:cNvSpPr txBox="1">
            <a:spLocks/>
          </p:cNvSpPr>
          <p:nvPr/>
        </p:nvSpPr>
        <p:spPr>
          <a:xfrm>
            <a:off x="-790299" y="285468"/>
            <a:ext cx="8743397" cy="88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M" sz="4800" b="1" dirty="0">
              <a:latin typeface="IBM Plex Serif SemiBold" panose="020607030504060002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67C74-61F7-CEF3-CFB1-D88DAB1E6A5A}"/>
              </a:ext>
            </a:extLst>
          </p:cNvPr>
          <p:cNvSpPr txBox="1"/>
          <p:nvPr/>
        </p:nvSpPr>
        <p:spPr>
          <a:xfrm>
            <a:off x="528547" y="404254"/>
            <a:ext cx="6490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MCQs Generation</a:t>
            </a:r>
            <a:endParaRPr lang="en-UM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768C4C-194C-BD25-BF36-16CDF75EA57C}"/>
              </a:ext>
            </a:extLst>
          </p:cNvPr>
          <p:cNvSpPr txBox="1"/>
          <p:nvPr/>
        </p:nvSpPr>
        <p:spPr>
          <a:xfrm>
            <a:off x="578598" y="1200642"/>
            <a:ext cx="11034803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Our MCQs are generated using </a:t>
            </a:r>
            <a:r>
              <a:rPr lang="en-US" sz="2400" dirty="0" err="1"/>
              <a:t>Langchain</a:t>
            </a:r>
            <a:r>
              <a:rPr lang="en-US" sz="2400" dirty="0"/>
              <a:t> workflows:</a:t>
            </a:r>
          </a:p>
          <a:p>
            <a:r>
              <a:rPr lang="en-US" sz="2400" b="1" dirty="0"/>
              <a:t>MCQs Data generation chain:</a:t>
            </a:r>
            <a:r>
              <a:rPr lang="en-US" sz="2400" dirty="0"/>
              <a:t> A plain transcript is submitted to an </a:t>
            </a:r>
            <a:r>
              <a:rPr lang="en-US" sz="2400" b="1" dirty="0"/>
              <a:t>LLM API</a:t>
            </a:r>
            <a:r>
              <a:rPr lang="en-US" sz="2400" dirty="0"/>
              <a:t>, along with a carefully crafted prompt to generate MCQs question and related data.</a:t>
            </a:r>
          </a:p>
          <a:p>
            <a:endParaRPr lang="en-US" sz="2400" dirty="0"/>
          </a:p>
          <a:p>
            <a:r>
              <a:rPr lang="en-US" sz="2400" b="1" dirty="0"/>
              <a:t>MCQ Validation chain : </a:t>
            </a:r>
            <a:r>
              <a:rPr lang="en-US" sz="2400" dirty="0"/>
              <a:t>Another LLM is then used for </a:t>
            </a:r>
            <a:r>
              <a:rPr lang="en-US" sz="2400" dirty="0" err="1"/>
              <a:t>mcq</a:t>
            </a:r>
            <a:r>
              <a:rPr lang="en-US" sz="2400" dirty="0"/>
              <a:t> validation, regarding their relevance, clarity etc.</a:t>
            </a:r>
            <a:endParaRPr lang="en-US" sz="24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3A71C8-5D12-B215-E02E-4E72E9041CD1}"/>
              </a:ext>
            </a:extLst>
          </p:cNvPr>
          <p:cNvSpPr/>
          <p:nvPr/>
        </p:nvSpPr>
        <p:spPr>
          <a:xfrm>
            <a:off x="1198799" y="4185155"/>
            <a:ext cx="2232000" cy="9360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Plain Transcript</a:t>
            </a:r>
            <a:endParaRPr lang="en-UM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5121E0-5D1C-345A-D02A-39FA949A873A}"/>
              </a:ext>
            </a:extLst>
          </p:cNvPr>
          <p:cNvSpPr/>
          <p:nvPr/>
        </p:nvSpPr>
        <p:spPr>
          <a:xfrm>
            <a:off x="4920393" y="4252842"/>
            <a:ext cx="1872000" cy="936000"/>
          </a:xfrm>
          <a:prstGeom prst="roundRect">
            <a:avLst/>
          </a:prstGeom>
          <a:solidFill>
            <a:srgbClr val="D1E9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MCQs data</a:t>
            </a:r>
            <a:endParaRPr lang="en-UM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F81A8B6-B8B0-925C-1F9E-AA6AA0699A02}"/>
              </a:ext>
            </a:extLst>
          </p:cNvPr>
          <p:cNvSpPr/>
          <p:nvPr/>
        </p:nvSpPr>
        <p:spPr>
          <a:xfrm>
            <a:off x="6915150" y="3668389"/>
            <a:ext cx="237243" cy="2160000"/>
          </a:xfrm>
          <a:prstGeom prst="leftBrace">
            <a:avLst>
              <a:gd name="adj1" fmla="val 97331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M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3A7F1-A02E-9C50-8B26-1D66F33D17E4}"/>
              </a:ext>
            </a:extLst>
          </p:cNvPr>
          <p:cNvSpPr txBox="1"/>
          <p:nvPr/>
        </p:nvSpPr>
        <p:spPr>
          <a:xfrm>
            <a:off x="7189927" y="3602941"/>
            <a:ext cx="230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</a:t>
            </a:r>
          </a:p>
          <a:p>
            <a:r>
              <a:rPr lang="en-IN" dirty="0"/>
              <a:t>{ “options”: {…..},</a:t>
            </a:r>
          </a:p>
          <a:p>
            <a:r>
              <a:rPr lang="en-IN" dirty="0"/>
              <a:t>“question”: “……”,</a:t>
            </a:r>
          </a:p>
          <a:p>
            <a:r>
              <a:rPr lang="en-IN" dirty="0"/>
              <a:t>“topic”: “….”,</a:t>
            </a:r>
          </a:p>
          <a:p>
            <a:r>
              <a:rPr lang="en-IN" dirty="0"/>
              <a:t>“difficulty”: “….”,</a:t>
            </a:r>
          </a:p>
          <a:p>
            <a:r>
              <a:rPr lang="en-IN" dirty="0"/>
              <a:t>“</a:t>
            </a:r>
            <a:r>
              <a:rPr lang="en-IN" dirty="0" err="1"/>
              <a:t>explaination</a:t>
            </a:r>
            <a:r>
              <a:rPr lang="en-IN" dirty="0"/>
              <a:t>”: “…”},</a:t>
            </a:r>
          </a:p>
          <a:p>
            <a:r>
              <a:rPr lang="en-IN" dirty="0"/>
              <a:t>……</a:t>
            </a:r>
          </a:p>
          <a:p>
            <a:r>
              <a:rPr lang="en-IN" dirty="0"/>
              <a:t>]</a:t>
            </a:r>
            <a:endParaRPr lang="en-UM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5FFAF6-D24F-ADF0-E05C-E82993852999}"/>
              </a:ext>
            </a:extLst>
          </p:cNvPr>
          <p:cNvCxnSpPr/>
          <p:nvPr/>
        </p:nvCxnSpPr>
        <p:spPr>
          <a:xfrm>
            <a:off x="3581399" y="4653155"/>
            <a:ext cx="11675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0916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B92765-2515-5F4D-9FF2-0BB81F05C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5">
            <a:extLst>
              <a:ext uri="{FF2B5EF4-FFF2-40B4-BE49-F238E27FC236}">
                <a16:creationId xmlns:a16="http://schemas.microsoft.com/office/drawing/2014/main" id="{6A91D62C-F845-5C1E-CCB0-FDFA2C70BDA3}"/>
              </a:ext>
            </a:extLst>
          </p:cNvPr>
          <p:cNvSpPr txBox="1">
            <a:spLocks/>
          </p:cNvSpPr>
          <p:nvPr/>
        </p:nvSpPr>
        <p:spPr>
          <a:xfrm>
            <a:off x="418188" y="4802098"/>
            <a:ext cx="5826874" cy="177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erif SemiBold" panose="02060703050406000203" pitchFamily="18" charset="0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930E0-BD46-7C94-E9CE-6995658D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M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11,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C0757-3F8C-6DAE-CF7C-179A188D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LectureAI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- Your personal AI Tutor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M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2CE88-6214-9D77-87FE-B72765ED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12995-1040-4209-94D8-6743E9A81968}" type="slidenum">
              <a:rPr kumimoji="0" lang="en-UM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M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B2EF79-F953-06C1-0B84-174C85703EF6}"/>
              </a:ext>
            </a:extLst>
          </p:cNvPr>
          <p:cNvSpPr txBox="1">
            <a:spLocks/>
          </p:cNvSpPr>
          <p:nvPr/>
        </p:nvSpPr>
        <p:spPr>
          <a:xfrm>
            <a:off x="-790299" y="285468"/>
            <a:ext cx="8743397" cy="88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M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erif SemiBold" panose="02060703050406000203" pitchFamily="18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8089B-1A61-192E-6C9F-6F915BCAA6B6}"/>
              </a:ext>
            </a:extLst>
          </p:cNvPr>
          <p:cNvSpPr txBox="1"/>
          <p:nvPr/>
        </p:nvSpPr>
        <p:spPr>
          <a:xfrm>
            <a:off x="528547" y="404254"/>
            <a:ext cx="6490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Evaluation Report</a:t>
            </a:r>
            <a:endParaRPr kumimoji="0" lang="en-UM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439FC-8011-0967-CB16-733471820F96}"/>
              </a:ext>
            </a:extLst>
          </p:cNvPr>
          <p:cNvSpPr txBox="1"/>
          <p:nvPr/>
        </p:nvSpPr>
        <p:spPr>
          <a:xfrm>
            <a:off x="578598" y="1200642"/>
            <a:ext cx="11034803" cy="423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you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 the test, following are generated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Overall score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2400" b="1" dirty="0">
              <a:solidFill>
                <a:prstClr val="black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Detailed explanation :-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This includes- for each question- whether it was marked correct or not, what is the correct option and explanation for each of the options- why they were correct or incorrect.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2400" b="1" dirty="0">
              <a:solidFill>
                <a:prstClr val="black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Topic-wise accuracy report :-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presented in the form of a bar graph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2400" b="1" dirty="0">
              <a:solidFill>
                <a:prstClr val="black"/>
              </a:solidFill>
              <a:latin typeface="Calibri" panose="020F0502020204030204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Performance by difficulty level</a:t>
            </a:r>
          </a:p>
        </p:txBody>
      </p:sp>
    </p:spTree>
    <p:extLst>
      <p:ext uri="{BB962C8B-B14F-4D97-AF65-F5344CB8AC3E}">
        <p14:creationId xmlns:p14="http://schemas.microsoft.com/office/powerpoint/2010/main" val="15694823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7E5518-A115-6732-30C7-A84ED7455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445F1-64A4-D2B8-E328-51817A6D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FC74C-DE0B-F36E-FA6A-769A35F3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>
                <a:latin typeface="Book Antiqua" panose="02040602050305030304" pitchFamily="18" charset="0"/>
              </a:rPr>
              <a:t>LectureAI</a:t>
            </a:r>
            <a:r>
              <a:rPr lang="en-IN" dirty="0">
                <a:latin typeface="Book Antiqua" panose="02040602050305030304" pitchFamily="18" charset="0"/>
              </a:rPr>
              <a:t> - Your personal AI Tutor</a:t>
            </a:r>
          </a:p>
          <a:p>
            <a:endParaRPr lang="en-UM" b="1" dirty="0"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7EE42-6C6C-81F7-8EF4-2FB1E676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13</a:t>
            </a:fld>
            <a:endParaRPr lang="en-UM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84FB5E-31A8-A027-C21B-7F104F457695}"/>
              </a:ext>
            </a:extLst>
          </p:cNvPr>
          <p:cNvSpPr txBox="1"/>
          <p:nvPr/>
        </p:nvSpPr>
        <p:spPr>
          <a:xfrm>
            <a:off x="528546" y="173346"/>
            <a:ext cx="104530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Mind-Map Generation</a:t>
            </a:r>
            <a:endParaRPr lang="en-UM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01224-C9B2-34D5-4952-8FE78DFDCA20}"/>
              </a:ext>
            </a:extLst>
          </p:cNvPr>
          <p:cNvSpPr txBox="1"/>
          <p:nvPr/>
        </p:nvSpPr>
        <p:spPr>
          <a:xfrm>
            <a:off x="646545" y="1075753"/>
            <a:ext cx="105294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M" altLang="en-UM" sz="2000" b="1" dirty="0">
                <a:latin typeface="Arial" panose="020B0604020202020204" pitchFamily="34" charset="0"/>
              </a:rPr>
              <a:t>Generating Mind Maps: A Two-Step Process</a:t>
            </a:r>
            <a:endParaRPr lang="en-IN" altLang="en-UM" sz="2000" b="1" dirty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M" altLang="en-UM" sz="2000" b="1" dirty="0">
                <a:latin typeface="Arial" panose="020B0604020202020204" pitchFamily="34" charset="0"/>
              </a:rPr>
              <a:t>Transcript to </a:t>
            </a:r>
            <a:r>
              <a:rPr lang="en-UM" altLang="en-UM" sz="2000" b="1" dirty="0" err="1">
                <a:latin typeface="Arial" panose="020B0604020202020204" pitchFamily="34" charset="0"/>
              </a:rPr>
              <a:t>Graphviz</a:t>
            </a:r>
            <a:r>
              <a:rPr lang="en-UM" altLang="en-UM" sz="2000" b="1" dirty="0">
                <a:latin typeface="Arial" panose="020B0604020202020204" pitchFamily="34" charset="0"/>
              </a:rPr>
              <a:t> DOT:</a:t>
            </a:r>
            <a:r>
              <a:rPr lang="en-UM" altLang="en-UM" sz="2000" dirty="0">
                <a:latin typeface="Arial" panose="020B0604020202020204" pitchFamily="34" charset="0"/>
              </a:rPr>
              <a:t> </a:t>
            </a:r>
            <a:r>
              <a:rPr lang="en-IN" altLang="en-UM" sz="2000" dirty="0">
                <a:latin typeface="Arial" panose="020B0604020202020204" pitchFamily="34" charset="0"/>
              </a:rPr>
              <a:t>T</a:t>
            </a:r>
            <a:r>
              <a:rPr lang="en-UM" altLang="en-UM" sz="2000" dirty="0">
                <a:latin typeface="Arial" panose="020B0604020202020204" pitchFamily="34" charset="0"/>
              </a:rPr>
              <a:t>ranscripts are sent to an LLM API to generate Graphviz DOT code (</a:t>
            </a:r>
            <a:r>
              <a:rPr lang="en-UM" altLang="en-UM" sz="2000" dirty="0">
                <a:latin typeface="Arial Unicode MS"/>
              </a:rPr>
              <a:t>digraph G { ... }</a:t>
            </a:r>
            <a:r>
              <a:rPr lang="en-UM" altLang="en-UM" sz="2000" dirty="0"/>
              <a:t>).</a:t>
            </a:r>
            <a:r>
              <a:rPr lang="en-IN" altLang="en-UM" sz="2000" dirty="0"/>
              <a:t> This code is then cleaned and formatted properly</a:t>
            </a:r>
            <a:endParaRPr lang="en-UM" altLang="en-UM" sz="2000" dirty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M" altLang="en-UM" sz="2000" b="1" dirty="0">
                <a:latin typeface="Arial" panose="020B0604020202020204" pitchFamily="34" charset="0"/>
              </a:rPr>
              <a:t>Rendering &amp; Graph Maintenance:</a:t>
            </a:r>
            <a:r>
              <a:rPr lang="en-UM" altLang="en-UM" sz="2000" dirty="0">
                <a:latin typeface="Arial" panose="020B0604020202020204" pitchFamily="34" charset="0"/>
              </a:rPr>
              <a:t> The </a:t>
            </a:r>
            <a:r>
              <a:rPr lang="en-IN" altLang="en-UM" sz="2000" dirty="0">
                <a:latin typeface="Arial" panose="020B0604020202020204" pitchFamily="34" charset="0"/>
              </a:rPr>
              <a:t>cleaned</a:t>
            </a:r>
            <a:r>
              <a:rPr lang="en-UM" altLang="en-UM" sz="2000" dirty="0">
                <a:latin typeface="Arial" panose="020B0604020202020204" pitchFamily="34" charset="0"/>
              </a:rPr>
              <a:t> DOT code is </a:t>
            </a:r>
            <a:r>
              <a:rPr lang="en-IN" altLang="en-UM" sz="2000" dirty="0">
                <a:latin typeface="Arial" panose="020B0604020202020204" pitchFamily="34" charset="0"/>
              </a:rPr>
              <a:t>then </a:t>
            </a:r>
            <a:r>
              <a:rPr lang="en-UM" altLang="en-UM" sz="2000" dirty="0">
                <a:latin typeface="Arial" panose="020B0604020202020204" pitchFamily="34" charset="0"/>
              </a:rPr>
              <a:t>rendered to create and maintain the mind map graph.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1EEBBA-B393-A37A-2387-BBD80EC47721}"/>
              </a:ext>
            </a:extLst>
          </p:cNvPr>
          <p:cNvGrpSpPr/>
          <p:nvPr/>
        </p:nvGrpSpPr>
        <p:grpSpPr>
          <a:xfrm>
            <a:off x="1588591" y="3212273"/>
            <a:ext cx="8102635" cy="2603602"/>
            <a:chOff x="1193300" y="3683336"/>
            <a:chExt cx="8102635" cy="260360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94516C-580B-00D5-8FF4-AC77D9B20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1081" y="4766540"/>
              <a:ext cx="1674854" cy="142590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1FEDF0-F199-D09D-DC13-3FA0AC4D5E06}"/>
                </a:ext>
              </a:extLst>
            </p:cNvPr>
            <p:cNvSpPr/>
            <p:nvPr/>
          </p:nvSpPr>
          <p:spPr>
            <a:xfrm>
              <a:off x="1193300" y="3683336"/>
              <a:ext cx="1872000" cy="9360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Transcript</a:t>
              </a:r>
              <a:endParaRPr lang="en-UM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207BC11-A8CE-0741-A867-DC5A368A9C49}"/>
                </a:ext>
              </a:extLst>
            </p:cNvPr>
            <p:cNvSpPr/>
            <p:nvPr/>
          </p:nvSpPr>
          <p:spPr>
            <a:xfrm>
              <a:off x="4304144" y="3683336"/>
              <a:ext cx="1872000" cy="936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M" altLang="en-UM" sz="24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Body)"/>
                </a:rPr>
                <a:t>Graphviz</a:t>
              </a:r>
              <a:r>
                <a:rPr lang="en-UM" altLang="en-UM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Body)"/>
                </a:rPr>
                <a:t> DOT code</a:t>
              </a:r>
              <a:endParaRPr lang="en-UM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C153FAF-6AA6-3DCC-C0FF-E3C145C015C7}"/>
                </a:ext>
              </a:extLst>
            </p:cNvPr>
            <p:cNvSpPr/>
            <p:nvPr/>
          </p:nvSpPr>
          <p:spPr>
            <a:xfrm>
              <a:off x="7423935" y="3683336"/>
              <a:ext cx="1872000" cy="936000"/>
            </a:xfrm>
            <a:prstGeom prst="roundRect">
              <a:avLst/>
            </a:prstGeom>
            <a:solidFill>
              <a:srgbClr val="D1E9F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Mind-Map</a:t>
              </a:r>
              <a:endParaRPr lang="en-UM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7432090-D242-AA74-209B-53C0BD6399AA}"/>
                </a:ext>
              </a:extLst>
            </p:cNvPr>
            <p:cNvCxnSpPr>
              <a:cxnSpLocks/>
            </p:cNvCxnSpPr>
            <p:nvPr/>
          </p:nvCxnSpPr>
          <p:spPr>
            <a:xfrm>
              <a:off x="3140716" y="4151336"/>
              <a:ext cx="10824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D966486-AC92-47FB-E45B-5754F4B5CAE6}"/>
                </a:ext>
              </a:extLst>
            </p:cNvPr>
            <p:cNvCxnSpPr>
              <a:cxnSpLocks/>
            </p:cNvCxnSpPr>
            <p:nvPr/>
          </p:nvCxnSpPr>
          <p:spPr>
            <a:xfrm>
              <a:off x="6271983" y="4143480"/>
              <a:ext cx="10824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E97189A1-B937-CF51-8185-0983F0C75374}"/>
                </a:ext>
              </a:extLst>
            </p:cNvPr>
            <p:cNvSpPr/>
            <p:nvPr/>
          </p:nvSpPr>
          <p:spPr>
            <a:xfrm>
              <a:off x="7423935" y="4747686"/>
              <a:ext cx="108081" cy="1480314"/>
            </a:xfrm>
            <a:prstGeom prst="leftBrac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01E4E8F8-7C60-E055-1FC2-37BF7675644F}"/>
                </a:ext>
              </a:extLst>
            </p:cNvPr>
            <p:cNvSpPr/>
            <p:nvPr/>
          </p:nvSpPr>
          <p:spPr>
            <a:xfrm>
              <a:off x="4320000" y="4788000"/>
              <a:ext cx="216000" cy="1440000"/>
            </a:xfrm>
            <a:prstGeom prst="leftBrace">
              <a:avLst/>
            </a:pr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M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E3F20A-4EC6-1193-55E1-A283B5C94366}"/>
                </a:ext>
              </a:extLst>
            </p:cNvPr>
            <p:cNvSpPr txBox="1"/>
            <p:nvPr/>
          </p:nvSpPr>
          <p:spPr>
            <a:xfrm>
              <a:off x="4535998" y="4717278"/>
              <a:ext cx="18719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digraph G {</a:t>
              </a:r>
            </a:p>
            <a:p>
              <a:r>
                <a:rPr lang="en-IN" sz="1600" dirty="0" err="1"/>
                <a:t>rankdir</a:t>
              </a:r>
              <a:r>
                <a:rPr lang="en-IN" sz="1600" dirty="0"/>
                <a:t>=LR; </a:t>
              </a:r>
            </a:p>
            <a:p>
              <a:r>
                <a:rPr lang="en-IN" sz="1600" dirty="0"/>
                <a:t>node[ ..metadata..];</a:t>
              </a:r>
            </a:p>
            <a:p>
              <a:r>
                <a:rPr lang="en-IN" sz="1600" dirty="0"/>
                <a:t>A -&gt; B;  </a:t>
              </a:r>
            </a:p>
            <a:p>
              <a:r>
                <a:rPr lang="en-IN" sz="1600" dirty="0"/>
                <a:t>A -&gt; G;</a:t>
              </a:r>
            </a:p>
            <a:p>
              <a:r>
                <a:rPr lang="en-IN" sz="1600" dirty="0"/>
                <a:t>}</a:t>
              </a:r>
              <a:endParaRPr lang="en-UM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310572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1B8575-9FAE-F55E-01FF-185B8F131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5">
            <a:extLst>
              <a:ext uri="{FF2B5EF4-FFF2-40B4-BE49-F238E27FC236}">
                <a16:creationId xmlns:a16="http://schemas.microsoft.com/office/drawing/2014/main" id="{6F73822C-05E2-E80E-E97D-E30662BAA3EF}"/>
              </a:ext>
            </a:extLst>
          </p:cNvPr>
          <p:cNvSpPr txBox="1">
            <a:spLocks/>
          </p:cNvSpPr>
          <p:nvPr/>
        </p:nvSpPr>
        <p:spPr>
          <a:xfrm>
            <a:off x="418188" y="4802098"/>
            <a:ext cx="5826874" cy="177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00000"/>
              </a:lnSpc>
            </a:pPr>
            <a:endParaRPr lang="en-IN" sz="2800" b="1" kern="1200" dirty="0">
              <a:solidFill>
                <a:schemeClr val="tx1"/>
              </a:solidFill>
              <a:effectLst/>
              <a:latin typeface="IBM Plex Serif SemiBold" panose="020607030504060002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B4616-010E-F69E-0554-6D738494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19FD4-B2A0-762E-5626-A4273A27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>
                <a:latin typeface="Book Antiqua" panose="02040602050305030304" pitchFamily="18" charset="0"/>
              </a:rPr>
              <a:t>LectureAI</a:t>
            </a:r>
            <a:r>
              <a:rPr lang="en-IN" dirty="0">
                <a:latin typeface="Book Antiqua" panose="02040602050305030304" pitchFamily="18" charset="0"/>
              </a:rPr>
              <a:t> - Your personal AI Tutor</a:t>
            </a:r>
          </a:p>
          <a:p>
            <a:endParaRPr lang="en-UM" b="1" dirty="0"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790A7-10D9-8672-59EC-EB52BF9B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14</a:t>
            </a:fld>
            <a:endParaRPr lang="en-UM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2C30B-1DEF-528D-A696-D948F09F09CB}"/>
              </a:ext>
            </a:extLst>
          </p:cNvPr>
          <p:cNvSpPr txBox="1"/>
          <p:nvPr/>
        </p:nvSpPr>
        <p:spPr>
          <a:xfrm>
            <a:off x="528546" y="173346"/>
            <a:ext cx="63030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Summary Generation</a:t>
            </a:r>
            <a:endParaRPr lang="en-UM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27A5D37-7B49-9FDA-1A46-A07551FA7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88" y="1382933"/>
            <a:ext cx="108039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N" altLang="en-UM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N</a:t>
            </a:r>
            <a:r>
              <a:rPr kumimoji="0" lang="en-UM" altLang="en-UM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ote Generation:</a:t>
            </a:r>
            <a:r>
              <a:rPr kumimoji="0" lang="en-UM" altLang="en-UM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</a:t>
            </a:r>
            <a:r>
              <a:rPr lang="en-IN" altLang="en-UM" sz="2400" dirty="0">
                <a:latin typeface="Calibri (Body)"/>
                <a:ea typeface="Cambria" panose="02040503050406030204" pitchFamily="18" charset="0"/>
              </a:rPr>
              <a:t>Timestamp based</a:t>
            </a:r>
            <a:r>
              <a:rPr kumimoji="0" lang="en-UM" altLang="en-UM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transcripts are sent to an </a:t>
            </a:r>
            <a:r>
              <a:rPr kumimoji="0" lang="en-UM" altLang="en-UM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LLM API</a:t>
            </a:r>
            <a:r>
              <a:rPr kumimoji="0" lang="en-UM" altLang="en-UM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 with a specific prompt to generate </a:t>
            </a:r>
            <a:r>
              <a:rPr lang="en-IN" altLang="en-UM" sz="2400" dirty="0">
                <a:latin typeface="Calibri (Body)"/>
                <a:ea typeface="Cambria" panose="02040503050406030204" pitchFamily="18" charset="0"/>
              </a:rPr>
              <a:t>summary in a structured way</a:t>
            </a:r>
            <a:r>
              <a:rPr kumimoji="0" lang="en-UM" altLang="en-UM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  <a:ea typeface="Cambria" panose="02040503050406030204" pitchFamily="18" charset="0"/>
              </a:rPr>
              <a:t>.</a:t>
            </a:r>
            <a:endParaRPr kumimoji="0" lang="en-IN" altLang="en-UM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  <a:ea typeface="Cambria" panose="020405030504060302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8F83939-2C0B-EC81-A1FB-76CE6346DC0F}"/>
              </a:ext>
            </a:extLst>
          </p:cNvPr>
          <p:cNvGrpSpPr/>
          <p:nvPr/>
        </p:nvGrpSpPr>
        <p:grpSpPr>
          <a:xfrm>
            <a:off x="1465499" y="2484442"/>
            <a:ext cx="4986925" cy="936000"/>
            <a:chOff x="1579799" y="4087652"/>
            <a:chExt cx="4986925" cy="9360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99663BE-BB0C-812B-E733-4A7DAD30B4AB}"/>
                </a:ext>
              </a:extLst>
            </p:cNvPr>
            <p:cNvSpPr/>
            <p:nvPr/>
          </p:nvSpPr>
          <p:spPr>
            <a:xfrm>
              <a:off x="1579799" y="4087652"/>
              <a:ext cx="1872000" cy="936000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Semantic Chunk Transcript Id</a:t>
              </a:r>
              <a:endParaRPr lang="en-UM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094DEF2-D91D-1AAE-26FA-BE988C958758}"/>
                </a:ext>
              </a:extLst>
            </p:cNvPr>
            <p:cNvSpPr/>
            <p:nvPr/>
          </p:nvSpPr>
          <p:spPr>
            <a:xfrm>
              <a:off x="4694724" y="4087652"/>
              <a:ext cx="1872000" cy="936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altLang="en-UM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endParaRPr>
            </a:p>
            <a:p>
              <a:pPr algn="ctr"/>
              <a:r>
                <a:rPr lang="en-IN" altLang="en-UM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Body)"/>
                </a:rPr>
                <a:t>Summary</a:t>
              </a:r>
              <a:br>
                <a:rPr lang="en-IN" altLang="en-UM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Body)"/>
                </a:rPr>
              </a:br>
              <a:endParaRPr lang="en-UM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A7DB61-44A8-42ED-5A9B-2DDDD02146D8}"/>
                </a:ext>
              </a:extLst>
            </p:cNvPr>
            <p:cNvCxnSpPr>
              <a:cxnSpLocks/>
            </p:cNvCxnSpPr>
            <p:nvPr/>
          </p:nvCxnSpPr>
          <p:spPr>
            <a:xfrm>
              <a:off x="3498934" y="4555652"/>
              <a:ext cx="11557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03214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6C2211-BACA-6D60-EE55-C5361A437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5">
            <a:extLst>
              <a:ext uri="{FF2B5EF4-FFF2-40B4-BE49-F238E27FC236}">
                <a16:creationId xmlns:a16="http://schemas.microsoft.com/office/drawing/2014/main" id="{352404CF-76DC-A445-B82D-7035B02D5429}"/>
              </a:ext>
            </a:extLst>
          </p:cNvPr>
          <p:cNvSpPr txBox="1">
            <a:spLocks/>
          </p:cNvSpPr>
          <p:nvPr/>
        </p:nvSpPr>
        <p:spPr>
          <a:xfrm>
            <a:off x="418188" y="4802098"/>
            <a:ext cx="5826874" cy="177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00000"/>
              </a:lnSpc>
            </a:pPr>
            <a:endParaRPr lang="en-IN" sz="2800" b="1" kern="1200" dirty="0">
              <a:solidFill>
                <a:schemeClr val="tx1"/>
              </a:solidFill>
              <a:effectLst/>
              <a:latin typeface="IBM Plex Serif SemiBold" panose="020607030504060002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34E52-8562-8787-9528-3FB197BF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5C740-6E63-B160-6F9E-FB382B7E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>
                <a:latin typeface="Book Antiqua" panose="02040602050305030304" pitchFamily="18" charset="0"/>
              </a:rPr>
              <a:t>LectureAI</a:t>
            </a:r>
            <a:r>
              <a:rPr lang="en-IN" dirty="0">
                <a:latin typeface="Book Antiqua" panose="02040602050305030304" pitchFamily="18" charset="0"/>
              </a:rPr>
              <a:t> - Your personal AI Tutor</a:t>
            </a:r>
          </a:p>
          <a:p>
            <a:endParaRPr lang="en-UM" b="1" dirty="0"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BD115-BF02-97F4-1C2C-AC955BE7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15</a:t>
            </a:fld>
            <a:endParaRPr lang="en-UM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6D9BB3-FD10-635F-4EDE-801A6F25BD6D}"/>
              </a:ext>
            </a:extLst>
          </p:cNvPr>
          <p:cNvSpPr txBox="1">
            <a:spLocks/>
          </p:cNvSpPr>
          <p:nvPr/>
        </p:nvSpPr>
        <p:spPr>
          <a:xfrm>
            <a:off x="-790299" y="285468"/>
            <a:ext cx="8743397" cy="88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M" sz="4800" b="1" dirty="0">
              <a:latin typeface="IBM Plex Serif SemiBold" panose="020607030504060002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5ACC7-528C-92F8-61D4-F08F98C7C43F}"/>
              </a:ext>
            </a:extLst>
          </p:cNvPr>
          <p:cNvSpPr txBox="1"/>
          <p:nvPr/>
        </p:nvSpPr>
        <p:spPr>
          <a:xfrm>
            <a:off x="-140677" y="1734822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latin typeface="Book Antiqua" panose="02040602050305030304" pitchFamily="18" charset="0"/>
              </a:rPr>
              <a:t> Demo</a:t>
            </a:r>
          </a:p>
          <a:p>
            <a:pPr algn="ctr"/>
            <a:r>
              <a:rPr lang="en-IN" sz="8800" b="1" dirty="0">
                <a:latin typeface="Book Antiqua" panose="02040602050305030304" pitchFamily="18" charset="0"/>
              </a:rPr>
              <a:t> of App</a:t>
            </a:r>
            <a:endParaRPr lang="en-UM" sz="8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760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E268A6-1E6B-82A3-D948-5967543A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5">
            <a:extLst>
              <a:ext uri="{FF2B5EF4-FFF2-40B4-BE49-F238E27FC236}">
                <a16:creationId xmlns:a16="http://schemas.microsoft.com/office/drawing/2014/main" id="{E6657EE9-5D43-E883-8885-0EBA868CD6B1}"/>
              </a:ext>
            </a:extLst>
          </p:cNvPr>
          <p:cNvSpPr txBox="1">
            <a:spLocks/>
          </p:cNvSpPr>
          <p:nvPr/>
        </p:nvSpPr>
        <p:spPr>
          <a:xfrm>
            <a:off x="418188" y="4802098"/>
            <a:ext cx="5826874" cy="177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erif SemiBold" panose="02060703050406000203" pitchFamily="18" charset="0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518D74-0FB6-8EBF-8E03-66B8FF834974}"/>
              </a:ext>
            </a:extLst>
          </p:cNvPr>
          <p:cNvGrpSpPr/>
          <p:nvPr/>
        </p:nvGrpSpPr>
        <p:grpSpPr>
          <a:xfrm>
            <a:off x="648299" y="647731"/>
            <a:ext cx="10635585" cy="5071047"/>
            <a:chOff x="648299" y="647731"/>
            <a:chExt cx="10635585" cy="5071047"/>
          </a:xfrm>
          <a:effectLst>
            <a:outerShdw blurRad="50800" dist="50800" dir="5400000" algn="ctr" rotWithShape="0">
              <a:srgbClr val="000000">
                <a:alpha val="59000"/>
              </a:srgbClr>
            </a:outerShdw>
          </a:effectLst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6DDFB2-99CF-B27D-6132-57589629052D}"/>
                </a:ext>
              </a:extLst>
            </p:cNvPr>
            <p:cNvSpPr/>
            <p:nvPr/>
          </p:nvSpPr>
          <p:spPr>
            <a:xfrm>
              <a:off x="4468109" y="3045278"/>
              <a:ext cx="3982040" cy="1943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4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 Antiqua" panose="02040602050305030304" pitchFamily="18" charset="0"/>
                  <a:ea typeface="+mn-ea"/>
                  <a:cs typeface="+mn-cs"/>
                </a:rPr>
                <a:t> Future Works</a:t>
              </a:r>
              <a:endParaRPr kumimoji="0" lang="en-UM" sz="4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70E9C95-554B-36D9-B09F-4D32C31C2CA6}"/>
                </a:ext>
              </a:extLst>
            </p:cNvPr>
            <p:cNvSpPr/>
            <p:nvPr/>
          </p:nvSpPr>
          <p:spPr>
            <a:xfrm>
              <a:off x="6979565" y="1501167"/>
              <a:ext cx="4304319" cy="1456131"/>
            </a:xfrm>
            <a:prstGeom prst="rect">
              <a:avLst/>
            </a:prstGeom>
            <a:solidFill>
              <a:srgbClr val="D1E9FC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M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Real-Time Interaction</a:t>
              </a:r>
              <a:r>
                <a:rPr kumimoji="0" lang="en-UM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 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M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Live captions and instant Q&amp;A during video playback or meetings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8C853C-8986-2CDA-C541-A7E453F6BC4A}"/>
                </a:ext>
              </a:extLst>
            </p:cNvPr>
            <p:cNvSpPr/>
            <p:nvPr/>
          </p:nvSpPr>
          <p:spPr>
            <a:xfrm>
              <a:off x="8563662" y="3045278"/>
              <a:ext cx="2362004" cy="2280866"/>
            </a:xfrm>
            <a:prstGeom prst="rect">
              <a:avLst/>
            </a:prstGeom>
            <a:solidFill>
              <a:srgbClr val="D5F3F5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M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Subject-Specific Fine-Tuned Models</a:t>
              </a: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:</a:t>
              </a:r>
            </a:p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M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Tailored educational models for each subject domain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BAB88B-A145-5606-5E1D-1D5E6F57B3D3}"/>
                </a:ext>
              </a:extLst>
            </p:cNvPr>
            <p:cNvSpPr/>
            <p:nvPr/>
          </p:nvSpPr>
          <p:spPr>
            <a:xfrm>
              <a:off x="4468109" y="647731"/>
              <a:ext cx="2413262" cy="23095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M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Multilingual Video Support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M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Understand and respond to videos in multiple languages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658B31-3E58-D5C1-5FD0-BD3691FD3D76}"/>
                </a:ext>
              </a:extLst>
            </p:cNvPr>
            <p:cNvSpPr/>
            <p:nvPr/>
          </p:nvSpPr>
          <p:spPr>
            <a:xfrm>
              <a:off x="648299" y="2345708"/>
              <a:ext cx="3706297" cy="14171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M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Multimodal Input Support</a:t>
              </a: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M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Process video, audio, text, </a:t>
              </a:r>
              <a:r>
                <a:rPr kumimoji="0" lang="en-UM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PPTs</a:t>
              </a:r>
              <a:r>
                <a:rPr kumimoji="0" lang="en-UM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, clipart, and more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4B193D3-64B8-BFD7-8C0E-49AFA7D0A6BF}"/>
                </a:ext>
              </a:extLst>
            </p:cNvPr>
            <p:cNvSpPr/>
            <p:nvPr/>
          </p:nvSpPr>
          <p:spPr>
            <a:xfrm>
              <a:off x="1026934" y="3862327"/>
              <a:ext cx="3327662" cy="18564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M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LMS Integration</a:t>
              </a:r>
              <a:endPara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  <a:p>
              <a:pPr marL="0" marR="0" lvl="0" indent="0" algn="ctr" defTabSz="8001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M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 Seamless compatibility with platforms like Moodle, Canvas, etc.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AD805-4A8E-9ED1-650B-0115E42C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016AE-8E9C-59B8-F291-0711A49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LectureAI - Your personal AI Tutor </a:t>
            </a:r>
            <a:endParaRPr lang="en-U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CEBA-28EA-7F29-81CC-5F6DE447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16</a:t>
            </a:fld>
            <a:endParaRPr lang="en-UM"/>
          </a:p>
        </p:txBody>
      </p:sp>
    </p:spTree>
    <p:extLst>
      <p:ext uri="{BB962C8B-B14F-4D97-AF65-F5344CB8AC3E}">
        <p14:creationId xmlns:p14="http://schemas.microsoft.com/office/powerpoint/2010/main" val="19018032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CAA565-5865-A8DC-8689-A04918A51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5">
            <a:extLst>
              <a:ext uri="{FF2B5EF4-FFF2-40B4-BE49-F238E27FC236}">
                <a16:creationId xmlns:a16="http://schemas.microsoft.com/office/drawing/2014/main" id="{0498E2ED-B920-8636-4DCC-98A410AA0F02}"/>
              </a:ext>
            </a:extLst>
          </p:cNvPr>
          <p:cNvSpPr txBox="1">
            <a:spLocks/>
          </p:cNvSpPr>
          <p:nvPr/>
        </p:nvSpPr>
        <p:spPr>
          <a:xfrm>
            <a:off x="418188" y="4802098"/>
            <a:ext cx="5826874" cy="177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00000"/>
              </a:lnSpc>
            </a:pPr>
            <a:endParaRPr lang="en-IN" sz="2800" b="1" kern="1200" dirty="0">
              <a:solidFill>
                <a:schemeClr val="tx1"/>
              </a:solidFill>
              <a:effectLst/>
              <a:latin typeface="IBM Plex Serif SemiBold" panose="020607030504060002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491C7-BA24-67ED-0558-3F2A68F3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F1273-2FC5-1C39-37E8-3CAC674D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>
                <a:latin typeface="Book Antiqua" panose="02040602050305030304" pitchFamily="18" charset="0"/>
              </a:rPr>
              <a:t>LectureAI</a:t>
            </a:r>
            <a:r>
              <a:rPr lang="en-IN" dirty="0">
                <a:latin typeface="Book Antiqua" panose="02040602050305030304" pitchFamily="18" charset="0"/>
              </a:rPr>
              <a:t> - Your personal AI Tutor</a:t>
            </a:r>
          </a:p>
          <a:p>
            <a:endParaRPr lang="en-UM" b="1" dirty="0"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ABD36-DF4F-FCAA-22AC-2BAAC8C5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2</a:t>
            </a:fld>
            <a:endParaRPr lang="en-UM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56578B5-D0E2-4E58-E570-452BAF1228AF}"/>
              </a:ext>
            </a:extLst>
          </p:cNvPr>
          <p:cNvSpPr txBox="1">
            <a:spLocks/>
          </p:cNvSpPr>
          <p:nvPr/>
        </p:nvSpPr>
        <p:spPr>
          <a:xfrm>
            <a:off x="418188" y="12910"/>
            <a:ext cx="7735212" cy="1005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endParaRPr lang="en-UM" sz="4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42BEE3-AF5A-950F-5810-207F6BED9680}"/>
              </a:ext>
            </a:extLst>
          </p:cNvPr>
          <p:cNvSpPr txBox="1"/>
          <p:nvPr/>
        </p:nvSpPr>
        <p:spPr>
          <a:xfrm>
            <a:off x="257526" y="1230923"/>
            <a:ext cx="111724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LectureAI</a:t>
            </a:r>
            <a:r>
              <a:rPr lang="en-US" sz="2400" dirty="0"/>
              <a:t> is an agentic AI solution designed to revolutionize how users learn from video content. The last decade has witnessed an exponential growth in educational videos, which are often presented in a linear format. This approach can result in information overload and time-consuming searches.</a:t>
            </a:r>
          </a:p>
          <a:p>
            <a:endParaRPr lang="en-US" sz="2400" dirty="0"/>
          </a:p>
          <a:p>
            <a:r>
              <a:rPr lang="en-US" sz="2400" dirty="0" err="1"/>
              <a:t>LectureAI</a:t>
            </a:r>
            <a:r>
              <a:rPr lang="en-US" sz="2400" dirty="0"/>
              <a:t> overcomes these challenges by transforming passive video consumption into an interactive, personalized learning experience.</a:t>
            </a:r>
          </a:p>
          <a:p>
            <a:r>
              <a:rPr lang="en-US" sz="2400" dirty="0"/>
              <a:t>This presentation will: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Outline the core problems with traditional video-based learning.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Present our agentic AI solution, highlighting its capability to let users interact with, learn from, and be evaluated by the content in real time.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Provide an overview of its features and underlying workflow.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Conclude with a short demo and Q&amp;A session.</a:t>
            </a:r>
          </a:p>
        </p:txBody>
      </p:sp>
    </p:spTree>
    <p:extLst>
      <p:ext uri="{BB962C8B-B14F-4D97-AF65-F5344CB8AC3E}">
        <p14:creationId xmlns:p14="http://schemas.microsoft.com/office/powerpoint/2010/main" val="1668624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8F62D-D190-EC79-6CAB-C8D80E127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5">
            <a:extLst>
              <a:ext uri="{FF2B5EF4-FFF2-40B4-BE49-F238E27FC236}">
                <a16:creationId xmlns:a16="http://schemas.microsoft.com/office/drawing/2014/main" id="{0E455064-493C-9798-1D33-A782313D9A92}"/>
              </a:ext>
            </a:extLst>
          </p:cNvPr>
          <p:cNvSpPr txBox="1">
            <a:spLocks/>
          </p:cNvSpPr>
          <p:nvPr/>
        </p:nvSpPr>
        <p:spPr>
          <a:xfrm>
            <a:off x="418188" y="4802098"/>
            <a:ext cx="5826874" cy="177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00000"/>
              </a:lnSpc>
            </a:pPr>
            <a:endParaRPr lang="en-IN" sz="2800" b="1" kern="1200" dirty="0">
              <a:solidFill>
                <a:schemeClr val="tx1"/>
              </a:solidFill>
              <a:effectLst/>
              <a:latin typeface="IBM Plex Serif SemiBold" panose="020607030504060002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8F933-8C31-1892-87B0-BCF80145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AF1C0-7CEC-C8AF-2BE8-5301778A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>
                <a:latin typeface="Book Antiqua" panose="02040602050305030304" pitchFamily="18" charset="0"/>
              </a:rPr>
              <a:t>LectureAI</a:t>
            </a:r>
            <a:r>
              <a:rPr lang="en-IN" dirty="0">
                <a:latin typeface="Book Antiqua" panose="02040602050305030304" pitchFamily="18" charset="0"/>
              </a:rPr>
              <a:t> - Your personal AI Tutor</a:t>
            </a:r>
          </a:p>
          <a:p>
            <a:endParaRPr lang="en-UM" b="1" dirty="0"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7AD02-3550-D8D6-88FC-3DDB3E38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3</a:t>
            </a:fld>
            <a:endParaRPr lang="en-UM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0458A1-DEFC-753F-545A-419FC3E924CC}"/>
              </a:ext>
            </a:extLst>
          </p:cNvPr>
          <p:cNvGrpSpPr/>
          <p:nvPr/>
        </p:nvGrpSpPr>
        <p:grpSpPr>
          <a:xfrm>
            <a:off x="257526" y="2655277"/>
            <a:ext cx="11172487" cy="3345197"/>
            <a:chOff x="292694" y="4116341"/>
            <a:chExt cx="4360377" cy="181835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6287B7-7107-A212-AC84-22B78918816B}"/>
                </a:ext>
              </a:extLst>
            </p:cNvPr>
            <p:cNvSpPr/>
            <p:nvPr/>
          </p:nvSpPr>
          <p:spPr>
            <a:xfrm>
              <a:off x="292694" y="4116341"/>
              <a:ext cx="1241796" cy="7885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33CE7AE-D178-BAE3-3498-5B6F94ABBDBA}"/>
                </a:ext>
              </a:extLst>
            </p:cNvPr>
            <p:cNvSpPr/>
            <p:nvPr/>
          </p:nvSpPr>
          <p:spPr>
            <a:xfrm>
              <a:off x="352326" y="4199629"/>
              <a:ext cx="1265242" cy="788540"/>
            </a:xfrm>
            <a:custGeom>
              <a:avLst/>
              <a:gdLst>
                <a:gd name="connsiteX0" fmla="*/ 0 w 1241796"/>
                <a:gd name="connsiteY0" fmla="*/ 78854 h 788540"/>
                <a:gd name="connsiteX1" fmla="*/ 78854 w 1241796"/>
                <a:gd name="connsiteY1" fmla="*/ 0 h 788540"/>
                <a:gd name="connsiteX2" fmla="*/ 1162942 w 1241796"/>
                <a:gd name="connsiteY2" fmla="*/ 0 h 788540"/>
                <a:gd name="connsiteX3" fmla="*/ 1241796 w 1241796"/>
                <a:gd name="connsiteY3" fmla="*/ 78854 h 788540"/>
                <a:gd name="connsiteX4" fmla="*/ 1241796 w 1241796"/>
                <a:gd name="connsiteY4" fmla="*/ 709686 h 788540"/>
                <a:gd name="connsiteX5" fmla="*/ 1162942 w 1241796"/>
                <a:gd name="connsiteY5" fmla="*/ 788540 h 788540"/>
                <a:gd name="connsiteX6" fmla="*/ 78854 w 1241796"/>
                <a:gd name="connsiteY6" fmla="*/ 788540 h 788540"/>
                <a:gd name="connsiteX7" fmla="*/ 0 w 1241796"/>
                <a:gd name="connsiteY7" fmla="*/ 709686 h 788540"/>
                <a:gd name="connsiteX8" fmla="*/ 0 w 1241796"/>
                <a:gd name="connsiteY8" fmla="*/ 78854 h 78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96" h="788540">
                  <a:moveTo>
                    <a:pt x="0" y="78854"/>
                  </a:moveTo>
                  <a:cubicBezTo>
                    <a:pt x="0" y="35304"/>
                    <a:pt x="35304" y="0"/>
                    <a:pt x="78854" y="0"/>
                  </a:cubicBezTo>
                  <a:lnTo>
                    <a:pt x="1162942" y="0"/>
                  </a:lnTo>
                  <a:cubicBezTo>
                    <a:pt x="1206492" y="0"/>
                    <a:pt x="1241796" y="35304"/>
                    <a:pt x="1241796" y="78854"/>
                  </a:cubicBezTo>
                  <a:lnTo>
                    <a:pt x="1241796" y="709686"/>
                  </a:lnTo>
                  <a:cubicBezTo>
                    <a:pt x="1241796" y="753236"/>
                    <a:pt x="1206492" y="788540"/>
                    <a:pt x="1162942" y="788540"/>
                  </a:cubicBezTo>
                  <a:lnTo>
                    <a:pt x="78854" y="788540"/>
                  </a:lnTo>
                  <a:cubicBezTo>
                    <a:pt x="35304" y="788540"/>
                    <a:pt x="0" y="753236"/>
                    <a:pt x="0" y="709686"/>
                  </a:cubicBezTo>
                  <a:lnTo>
                    <a:pt x="0" y="7885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66" tIns="49766" rIns="49766" bIns="49766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Information Overload:</a:t>
              </a: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 </a:t>
              </a:r>
              <a:r>
                <a:rPr lang="en-US" sz="1600" kern="1200" dirty="0"/>
                <a:t>While videos are rich in content, users struggle to quickly locate specific insights or moments.</a:t>
              </a:r>
              <a:endParaRPr lang="en-UM" sz="1600" kern="12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D25975-1341-A864-88A2-A23FC7754B64}"/>
                </a:ext>
              </a:extLst>
            </p:cNvPr>
            <p:cNvSpPr/>
            <p:nvPr/>
          </p:nvSpPr>
          <p:spPr>
            <a:xfrm>
              <a:off x="1810445" y="4116341"/>
              <a:ext cx="1241796" cy="7885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M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930F6B-2C12-3B90-23AB-7CB4DD7E3C00}"/>
                </a:ext>
              </a:extLst>
            </p:cNvPr>
            <p:cNvSpPr/>
            <p:nvPr/>
          </p:nvSpPr>
          <p:spPr>
            <a:xfrm>
              <a:off x="1870077" y="4199630"/>
              <a:ext cx="1265242" cy="788540"/>
            </a:xfrm>
            <a:custGeom>
              <a:avLst/>
              <a:gdLst>
                <a:gd name="connsiteX0" fmla="*/ 0 w 1241796"/>
                <a:gd name="connsiteY0" fmla="*/ 78854 h 788540"/>
                <a:gd name="connsiteX1" fmla="*/ 78854 w 1241796"/>
                <a:gd name="connsiteY1" fmla="*/ 0 h 788540"/>
                <a:gd name="connsiteX2" fmla="*/ 1162942 w 1241796"/>
                <a:gd name="connsiteY2" fmla="*/ 0 h 788540"/>
                <a:gd name="connsiteX3" fmla="*/ 1241796 w 1241796"/>
                <a:gd name="connsiteY3" fmla="*/ 78854 h 788540"/>
                <a:gd name="connsiteX4" fmla="*/ 1241796 w 1241796"/>
                <a:gd name="connsiteY4" fmla="*/ 709686 h 788540"/>
                <a:gd name="connsiteX5" fmla="*/ 1162942 w 1241796"/>
                <a:gd name="connsiteY5" fmla="*/ 788540 h 788540"/>
                <a:gd name="connsiteX6" fmla="*/ 78854 w 1241796"/>
                <a:gd name="connsiteY6" fmla="*/ 788540 h 788540"/>
                <a:gd name="connsiteX7" fmla="*/ 0 w 1241796"/>
                <a:gd name="connsiteY7" fmla="*/ 709686 h 788540"/>
                <a:gd name="connsiteX8" fmla="*/ 0 w 1241796"/>
                <a:gd name="connsiteY8" fmla="*/ 78854 h 78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96" h="788540">
                  <a:moveTo>
                    <a:pt x="0" y="78854"/>
                  </a:moveTo>
                  <a:cubicBezTo>
                    <a:pt x="0" y="35304"/>
                    <a:pt x="35304" y="0"/>
                    <a:pt x="78854" y="0"/>
                  </a:cubicBezTo>
                  <a:lnTo>
                    <a:pt x="1162942" y="0"/>
                  </a:lnTo>
                  <a:cubicBezTo>
                    <a:pt x="1206492" y="0"/>
                    <a:pt x="1241796" y="35304"/>
                    <a:pt x="1241796" y="78854"/>
                  </a:cubicBezTo>
                  <a:lnTo>
                    <a:pt x="1241796" y="709686"/>
                  </a:lnTo>
                  <a:cubicBezTo>
                    <a:pt x="1241796" y="753236"/>
                    <a:pt x="1206492" y="788540"/>
                    <a:pt x="1162942" y="788540"/>
                  </a:cubicBezTo>
                  <a:lnTo>
                    <a:pt x="78854" y="788540"/>
                  </a:lnTo>
                  <a:cubicBezTo>
                    <a:pt x="35304" y="788540"/>
                    <a:pt x="0" y="753236"/>
                    <a:pt x="0" y="709686"/>
                  </a:cubicBezTo>
                  <a:lnTo>
                    <a:pt x="0" y="7885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66" tIns="49766" rIns="49766" bIns="49766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Time-Consuming Search: </a:t>
              </a: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Finding relevant answers or segments often requires manually scrubbing through long durations of video.</a:t>
              </a:r>
              <a:endParaRPr lang="en-UM" sz="1600" kern="12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17661A7-06A2-FE09-F2E4-0A418688004E}"/>
                </a:ext>
              </a:extLst>
            </p:cNvPr>
            <p:cNvSpPr/>
            <p:nvPr/>
          </p:nvSpPr>
          <p:spPr>
            <a:xfrm>
              <a:off x="3328197" y="4116341"/>
              <a:ext cx="1241796" cy="7885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FEF4501-6276-988B-5D7F-0DA99D0ECC1E}"/>
                </a:ext>
              </a:extLst>
            </p:cNvPr>
            <p:cNvSpPr/>
            <p:nvPr/>
          </p:nvSpPr>
          <p:spPr>
            <a:xfrm>
              <a:off x="3387829" y="4199630"/>
              <a:ext cx="1265242" cy="788540"/>
            </a:xfrm>
            <a:custGeom>
              <a:avLst/>
              <a:gdLst>
                <a:gd name="connsiteX0" fmla="*/ 0 w 1241796"/>
                <a:gd name="connsiteY0" fmla="*/ 78854 h 788540"/>
                <a:gd name="connsiteX1" fmla="*/ 78854 w 1241796"/>
                <a:gd name="connsiteY1" fmla="*/ 0 h 788540"/>
                <a:gd name="connsiteX2" fmla="*/ 1162942 w 1241796"/>
                <a:gd name="connsiteY2" fmla="*/ 0 h 788540"/>
                <a:gd name="connsiteX3" fmla="*/ 1241796 w 1241796"/>
                <a:gd name="connsiteY3" fmla="*/ 78854 h 788540"/>
                <a:gd name="connsiteX4" fmla="*/ 1241796 w 1241796"/>
                <a:gd name="connsiteY4" fmla="*/ 709686 h 788540"/>
                <a:gd name="connsiteX5" fmla="*/ 1162942 w 1241796"/>
                <a:gd name="connsiteY5" fmla="*/ 788540 h 788540"/>
                <a:gd name="connsiteX6" fmla="*/ 78854 w 1241796"/>
                <a:gd name="connsiteY6" fmla="*/ 788540 h 788540"/>
                <a:gd name="connsiteX7" fmla="*/ 0 w 1241796"/>
                <a:gd name="connsiteY7" fmla="*/ 709686 h 788540"/>
                <a:gd name="connsiteX8" fmla="*/ 0 w 1241796"/>
                <a:gd name="connsiteY8" fmla="*/ 78854 h 78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96" h="788540">
                  <a:moveTo>
                    <a:pt x="0" y="78854"/>
                  </a:moveTo>
                  <a:cubicBezTo>
                    <a:pt x="0" y="35304"/>
                    <a:pt x="35304" y="0"/>
                    <a:pt x="78854" y="0"/>
                  </a:cubicBezTo>
                  <a:lnTo>
                    <a:pt x="1162942" y="0"/>
                  </a:lnTo>
                  <a:cubicBezTo>
                    <a:pt x="1206492" y="0"/>
                    <a:pt x="1241796" y="35304"/>
                    <a:pt x="1241796" y="78854"/>
                  </a:cubicBezTo>
                  <a:lnTo>
                    <a:pt x="1241796" y="709686"/>
                  </a:lnTo>
                  <a:cubicBezTo>
                    <a:pt x="1241796" y="753236"/>
                    <a:pt x="1206492" y="788540"/>
                    <a:pt x="1162942" y="788540"/>
                  </a:cubicBezTo>
                  <a:lnTo>
                    <a:pt x="78854" y="788540"/>
                  </a:lnTo>
                  <a:cubicBezTo>
                    <a:pt x="35304" y="788540"/>
                    <a:pt x="0" y="753236"/>
                    <a:pt x="0" y="709686"/>
                  </a:cubicBezTo>
                  <a:lnTo>
                    <a:pt x="0" y="7885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66" tIns="49766" rIns="49766" bIns="49766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Limited Interaction</a:t>
              </a:r>
              <a:r>
                <a:rPr lang="en-US" sz="700" b="1" kern="1200" dirty="0"/>
                <a:t>:</a:t>
              </a:r>
            </a:p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 </a:t>
              </a:r>
              <a:r>
                <a:rPr lang="en-US" sz="1600" kern="1200" dirty="0"/>
                <a:t>Traditional video players offer only basic functionality—no intelligent search, no contextual Q&amp;A, no real-time summarization.</a:t>
              </a:r>
              <a:endParaRPr lang="en-UM" sz="1600" kern="1200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C572FB5-D33F-1067-5685-D37DE2008F7B}"/>
                </a:ext>
              </a:extLst>
            </p:cNvPr>
            <p:cNvSpPr/>
            <p:nvPr/>
          </p:nvSpPr>
          <p:spPr>
            <a:xfrm>
              <a:off x="843650" y="5062726"/>
              <a:ext cx="1563406" cy="7885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C00B79-58C8-F869-7625-D60FAD041474}"/>
                </a:ext>
              </a:extLst>
            </p:cNvPr>
            <p:cNvSpPr/>
            <p:nvPr/>
          </p:nvSpPr>
          <p:spPr>
            <a:xfrm>
              <a:off x="909322" y="5141232"/>
              <a:ext cx="1563406" cy="788540"/>
            </a:xfrm>
            <a:custGeom>
              <a:avLst/>
              <a:gdLst>
                <a:gd name="connsiteX0" fmla="*/ 0 w 1241796"/>
                <a:gd name="connsiteY0" fmla="*/ 78854 h 788540"/>
                <a:gd name="connsiteX1" fmla="*/ 78854 w 1241796"/>
                <a:gd name="connsiteY1" fmla="*/ 0 h 788540"/>
                <a:gd name="connsiteX2" fmla="*/ 1162942 w 1241796"/>
                <a:gd name="connsiteY2" fmla="*/ 0 h 788540"/>
                <a:gd name="connsiteX3" fmla="*/ 1241796 w 1241796"/>
                <a:gd name="connsiteY3" fmla="*/ 78854 h 788540"/>
                <a:gd name="connsiteX4" fmla="*/ 1241796 w 1241796"/>
                <a:gd name="connsiteY4" fmla="*/ 709686 h 788540"/>
                <a:gd name="connsiteX5" fmla="*/ 1162942 w 1241796"/>
                <a:gd name="connsiteY5" fmla="*/ 788540 h 788540"/>
                <a:gd name="connsiteX6" fmla="*/ 78854 w 1241796"/>
                <a:gd name="connsiteY6" fmla="*/ 788540 h 788540"/>
                <a:gd name="connsiteX7" fmla="*/ 0 w 1241796"/>
                <a:gd name="connsiteY7" fmla="*/ 709686 h 788540"/>
                <a:gd name="connsiteX8" fmla="*/ 0 w 1241796"/>
                <a:gd name="connsiteY8" fmla="*/ 78854 h 78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96" h="788540">
                  <a:moveTo>
                    <a:pt x="0" y="78854"/>
                  </a:moveTo>
                  <a:cubicBezTo>
                    <a:pt x="0" y="35304"/>
                    <a:pt x="35304" y="0"/>
                    <a:pt x="78854" y="0"/>
                  </a:cubicBezTo>
                  <a:lnTo>
                    <a:pt x="1162942" y="0"/>
                  </a:lnTo>
                  <a:cubicBezTo>
                    <a:pt x="1206492" y="0"/>
                    <a:pt x="1241796" y="35304"/>
                    <a:pt x="1241796" y="78854"/>
                  </a:cubicBezTo>
                  <a:lnTo>
                    <a:pt x="1241796" y="709686"/>
                  </a:lnTo>
                  <a:cubicBezTo>
                    <a:pt x="1241796" y="753236"/>
                    <a:pt x="1206492" y="788540"/>
                    <a:pt x="1162942" y="788540"/>
                  </a:cubicBezTo>
                  <a:lnTo>
                    <a:pt x="78854" y="788540"/>
                  </a:lnTo>
                  <a:cubicBezTo>
                    <a:pt x="35304" y="788540"/>
                    <a:pt x="0" y="753236"/>
                    <a:pt x="0" y="709686"/>
                  </a:cubicBezTo>
                  <a:lnTo>
                    <a:pt x="0" y="7885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66" tIns="49766" rIns="49766" bIns="49766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Workflow Breaks from Knowledge Gaps:</a:t>
              </a:r>
              <a:br>
                <a:rPr lang="en-US" sz="700" kern="1200" dirty="0"/>
              </a:br>
              <a:r>
                <a:rPr lang="en-US" sz="1600" kern="1200" dirty="0"/>
                <a:t>When the video doesn’t answer a user’s question, they must leave the platform to search elsewhere, disrupting focus and continuity.</a:t>
              </a:r>
              <a:endParaRPr lang="en-UM" sz="700" kern="12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2337791-6A50-FFAA-698C-09C808F05CCA}"/>
                </a:ext>
              </a:extLst>
            </p:cNvPr>
            <p:cNvSpPr/>
            <p:nvPr/>
          </p:nvSpPr>
          <p:spPr>
            <a:xfrm>
              <a:off x="2615261" y="5074583"/>
              <a:ext cx="1449410" cy="7885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33F87F-4452-2A12-5B1E-8855F5AD3A3B}"/>
                </a:ext>
              </a:extLst>
            </p:cNvPr>
            <p:cNvSpPr/>
            <p:nvPr/>
          </p:nvSpPr>
          <p:spPr>
            <a:xfrm>
              <a:off x="2677540" y="5146159"/>
              <a:ext cx="1449410" cy="788540"/>
            </a:xfrm>
            <a:custGeom>
              <a:avLst/>
              <a:gdLst>
                <a:gd name="connsiteX0" fmla="*/ 0 w 1241796"/>
                <a:gd name="connsiteY0" fmla="*/ 78854 h 788540"/>
                <a:gd name="connsiteX1" fmla="*/ 78854 w 1241796"/>
                <a:gd name="connsiteY1" fmla="*/ 0 h 788540"/>
                <a:gd name="connsiteX2" fmla="*/ 1162942 w 1241796"/>
                <a:gd name="connsiteY2" fmla="*/ 0 h 788540"/>
                <a:gd name="connsiteX3" fmla="*/ 1241796 w 1241796"/>
                <a:gd name="connsiteY3" fmla="*/ 78854 h 788540"/>
                <a:gd name="connsiteX4" fmla="*/ 1241796 w 1241796"/>
                <a:gd name="connsiteY4" fmla="*/ 709686 h 788540"/>
                <a:gd name="connsiteX5" fmla="*/ 1162942 w 1241796"/>
                <a:gd name="connsiteY5" fmla="*/ 788540 h 788540"/>
                <a:gd name="connsiteX6" fmla="*/ 78854 w 1241796"/>
                <a:gd name="connsiteY6" fmla="*/ 788540 h 788540"/>
                <a:gd name="connsiteX7" fmla="*/ 0 w 1241796"/>
                <a:gd name="connsiteY7" fmla="*/ 709686 h 788540"/>
                <a:gd name="connsiteX8" fmla="*/ 0 w 1241796"/>
                <a:gd name="connsiteY8" fmla="*/ 78854 h 78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96" h="788540">
                  <a:moveTo>
                    <a:pt x="0" y="78854"/>
                  </a:moveTo>
                  <a:cubicBezTo>
                    <a:pt x="0" y="35304"/>
                    <a:pt x="35304" y="0"/>
                    <a:pt x="78854" y="0"/>
                  </a:cubicBezTo>
                  <a:lnTo>
                    <a:pt x="1162942" y="0"/>
                  </a:lnTo>
                  <a:cubicBezTo>
                    <a:pt x="1206492" y="0"/>
                    <a:pt x="1241796" y="35304"/>
                    <a:pt x="1241796" y="78854"/>
                  </a:cubicBezTo>
                  <a:lnTo>
                    <a:pt x="1241796" y="709686"/>
                  </a:lnTo>
                  <a:cubicBezTo>
                    <a:pt x="1241796" y="753236"/>
                    <a:pt x="1206492" y="788540"/>
                    <a:pt x="1162942" y="788540"/>
                  </a:cubicBezTo>
                  <a:lnTo>
                    <a:pt x="78854" y="788540"/>
                  </a:lnTo>
                  <a:cubicBezTo>
                    <a:pt x="35304" y="788540"/>
                    <a:pt x="0" y="753236"/>
                    <a:pt x="0" y="709686"/>
                  </a:cubicBezTo>
                  <a:lnTo>
                    <a:pt x="0" y="7885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766" tIns="49766" rIns="49766" bIns="49766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No Personalized Feedback or Understanding Metrics:</a:t>
              </a:r>
              <a:br>
                <a:rPr lang="en-US" sz="1400" kern="1200" dirty="0"/>
              </a:br>
              <a:r>
                <a:rPr lang="en-US" sz="1600" kern="1200" dirty="0"/>
                <a:t>There’s no way to assess what the viewer has understood, where they’re weak, or how their learning can be improved.</a:t>
              </a:r>
              <a:endParaRPr lang="en-UM" sz="1400" kern="1200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503D0D57-A207-2904-C91A-2A309D140FEE}"/>
              </a:ext>
            </a:extLst>
          </p:cNvPr>
          <p:cNvSpPr txBox="1">
            <a:spLocks/>
          </p:cNvSpPr>
          <p:nvPr/>
        </p:nvSpPr>
        <p:spPr>
          <a:xfrm>
            <a:off x="418188" y="12910"/>
            <a:ext cx="7735212" cy="10058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M" sz="4800" dirty="0"/>
              <a:t>🧩</a:t>
            </a:r>
            <a:r>
              <a:rPr lang="en-IN" sz="4800" dirty="0"/>
              <a:t> </a:t>
            </a:r>
            <a:r>
              <a:rPr lang="en-IN" sz="4800" b="1" dirty="0">
                <a:latin typeface="IBM Plex Serif SemiBold" panose="02060703050406000203" pitchFamily="18" charset="0"/>
              </a:rPr>
              <a:t>Problem Statement</a:t>
            </a:r>
            <a:endParaRPr lang="en-UM" sz="4800" b="1" dirty="0">
              <a:latin typeface="IBM Plex Serif SemiBold" panose="020607030504060002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286651-4767-81F5-3307-49FECC76BEE8}"/>
              </a:ext>
            </a:extLst>
          </p:cNvPr>
          <p:cNvSpPr txBox="1"/>
          <p:nvPr/>
        </p:nvSpPr>
        <p:spPr>
          <a:xfrm>
            <a:off x="257526" y="1230923"/>
            <a:ext cx="11172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In classic lectures, videos, and various forms of media, information is often presented linearly, leading to several key drawbacks</a:t>
            </a:r>
            <a:endParaRPr lang="en-UM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426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97C9AE-2FA1-F88A-A7F5-99EBCCE71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F4072-00BD-2173-6FD6-DE63FFB4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M"/>
              <a:t>August 11,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16B5E-4AD0-8354-4F9A-DBAF34E8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>
                <a:latin typeface="Book Antiqua" panose="02040602050305030304" pitchFamily="18" charset="0"/>
              </a:rPr>
              <a:t>LectureAI</a:t>
            </a:r>
            <a:r>
              <a:rPr lang="en-IN" dirty="0">
                <a:latin typeface="Book Antiqua" panose="02040602050305030304" pitchFamily="18" charset="0"/>
              </a:rPr>
              <a:t> - Your personal AI Tutor</a:t>
            </a:r>
          </a:p>
          <a:p>
            <a:endParaRPr lang="en-UM" b="1" dirty="0"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913A7-DC35-2F66-602D-5E71F62F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B6812995-1040-4209-94D8-6743E9A81968}" type="slidenum">
              <a:rPr lang="en-UM" smtClean="0"/>
              <a:pPr algn="ctr"/>
              <a:t>4</a:t>
            </a:fld>
            <a:endParaRPr lang="en-UM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73E4A2-5566-7D32-7F66-67FA7A73C468}"/>
              </a:ext>
            </a:extLst>
          </p:cNvPr>
          <p:cNvSpPr txBox="1">
            <a:spLocks/>
          </p:cNvSpPr>
          <p:nvPr/>
        </p:nvSpPr>
        <p:spPr>
          <a:xfrm>
            <a:off x="418188" y="12910"/>
            <a:ext cx="7735212" cy="88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IBM Plex Serif SemiBold" panose="02060703050406000203" pitchFamily="18" charset="0"/>
              </a:rPr>
              <a:t>💡 Our Agentic AI Solution</a:t>
            </a:r>
            <a:endParaRPr lang="en-UM" sz="4800" b="1" dirty="0">
              <a:latin typeface="IBM Plex Serif SemiBold" panose="020607030504060002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97A51-314D-E9CA-8655-EFDEA7FAD5E5}"/>
              </a:ext>
            </a:extLst>
          </p:cNvPr>
          <p:cNvSpPr txBox="1"/>
          <p:nvPr/>
        </p:nvSpPr>
        <p:spPr>
          <a:xfrm>
            <a:off x="141403" y="993646"/>
            <a:ext cx="1186834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We built an agentic AI “</a:t>
            </a:r>
            <a:r>
              <a:rPr lang="en-US" sz="2300" dirty="0" err="1">
                <a:latin typeface="Cambria" panose="02040503050406030204" pitchFamily="18" charset="0"/>
                <a:ea typeface="Cambria" panose="02040503050406030204" pitchFamily="18" charset="0"/>
              </a:rPr>
              <a:t>LectureAI</a:t>
            </a:r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” to address these critical challenges, our  agent transforms video content into an interactive, insightful, and personalized learning experience. </a:t>
            </a:r>
          </a:p>
          <a:p>
            <a:pPr algn="ctr"/>
            <a:r>
              <a:rPr lang="en-US" sz="2400" dirty="0">
                <a:latin typeface="Book Antiqua" panose="02040602050305030304" pitchFamily="18" charset="0"/>
              </a:rPr>
              <a:t>With our agentic AI, users don’t just watch lecture — they interact with it, learn from it, and get evaluated in real-time.</a:t>
            </a:r>
            <a:endParaRPr lang="en-UM" sz="2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M" sz="2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47B7963-09ED-A6A1-2074-35E2D6BCFC8E}"/>
              </a:ext>
            </a:extLst>
          </p:cNvPr>
          <p:cNvGrpSpPr/>
          <p:nvPr/>
        </p:nvGrpSpPr>
        <p:grpSpPr>
          <a:xfrm>
            <a:off x="418188" y="2583602"/>
            <a:ext cx="11149907" cy="3533522"/>
            <a:chOff x="521814" y="2615892"/>
            <a:chExt cx="11149907" cy="3533522"/>
          </a:xfrm>
        </p:grpSpPr>
        <p:pic>
          <p:nvPicPr>
            <p:cNvPr id="55" name="Rect">
              <a:extLst>
                <a:ext uri="{FF2B5EF4-FFF2-40B4-BE49-F238E27FC236}">
                  <a16:creationId xmlns:a16="http://schemas.microsoft.com/office/drawing/2014/main" id="{889674B3-8EBF-A58C-C3CA-174B9DAB9249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alphaModFix/>
            </a:blip>
            <a:stretch/>
          </p:blipFill>
          <p:spPr>
            <a:xfrm>
              <a:off x="529707" y="5067356"/>
              <a:ext cx="4140000" cy="1080000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DF664F5-F4C7-4768-666C-DD9EF8BFD0D6}"/>
                </a:ext>
              </a:extLst>
            </p:cNvPr>
            <p:cNvGrpSpPr/>
            <p:nvPr/>
          </p:nvGrpSpPr>
          <p:grpSpPr>
            <a:xfrm>
              <a:off x="521814" y="2615892"/>
              <a:ext cx="11149907" cy="3533522"/>
              <a:chOff x="521814" y="2615892"/>
              <a:chExt cx="11149907" cy="353352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457EF75-7684-5B79-77B4-086324FEE33F}"/>
                  </a:ext>
                </a:extLst>
              </p:cNvPr>
              <p:cNvGrpSpPr/>
              <p:nvPr/>
            </p:nvGrpSpPr>
            <p:grpSpPr>
              <a:xfrm>
                <a:off x="5035955" y="2615892"/>
                <a:ext cx="2120091" cy="3270641"/>
                <a:chOff x="4671480" y="2475214"/>
                <a:chExt cx="2120091" cy="3270641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2BA20D23-B44D-96B1-0C39-6AD02E5A5C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71480" y="2475214"/>
                  <a:ext cx="2111299" cy="2800169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93EAA48-B664-9A82-B1D3-B2654731054E}"/>
                    </a:ext>
                  </a:extLst>
                </p:cNvPr>
                <p:cNvSpPr txBox="1"/>
                <p:nvPr/>
              </p:nvSpPr>
              <p:spPr>
                <a:xfrm>
                  <a:off x="4680272" y="5222635"/>
                  <a:ext cx="21112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800" b="1" dirty="0" err="1">
                      <a:latin typeface="Cambria" panose="02040503050406030204" pitchFamily="18" charset="0"/>
                      <a:ea typeface="Cambria" panose="02040503050406030204" pitchFamily="18" charset="0"/>
                    </a:rPr>
                    <a:t>LectureAI</a:t>
                  </a:r>
                  <a:endParaRPr lang="en-UM" sz="2800" b="1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12A5EB8C-7D64-4964-9E0B-46C22B90EB52}"/>
                  </a:ext>
                </a:extLst>
              </p:cNvPr>
              <p:cNvGrpSpPr/>
              <p:nvPr/>
            </p:nvGrpSpPr>
            <p:grpSpPr>
              <a:xfrm>
                <a:off x="521814" y="2739871"/>
                <a:ext cx="11149907" cy="3409543"/>
                <a:chOff x="521814" y="2739871"/>
                <a:chExt cx="11149907" cy="3409543"/>
              </a:xfrm>
            </p:grpSpPr>
            <p:pic>
              <p:nvPicPr>
                <p:cNvPr id="60" name="Rect">
                  <a:extLst>
                    <a:ext uri="{FF2B5EF4-FFF2-40B4-BE49-F238E27FC236}">
                      <a16:creationId xmlns:a16="http://schemas.microsoft.com/office/drawing/2014/main" id="{4652F8A2-0E77-FB65-C94F-7D719016542C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6">
                  <a:alphaModFix/>
                </a:blip>
                <a:stretch/>
              </p:blipFill>
              <p:spPr>
                <a:xfrm>
                  <a:off x="521814" y="3903614"/>
                  <a:ext cx="4140000" cy="1080000"/>
                </a:xfrm>
                <a:prstGeom prst="rect">
                  <a:avLst/>
                </a:prstGeom>
              </p:spPr>
            </p:pic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5BE78C30-8AB8-A96A-3CA4-8BF75D42CC24}"/>
                    </a:ext>
                  </a:extLst>
                </p:cNvPr>
                <p:cNvGrpSpPr/>
                <p:nvPr/>
              </p:nvGrpSpPr>
              <p:grpSpPr>
                <a:xfrm>
                  <a:off x="7522294" y="2744671"/>
                  <a:ext cx="4149427" cy="3404743"/>
                  <a:chOff x="7522294" y="2744671"/>
                  <a:chExt cx="4149427" cy="3404743"/>
                </a:xfrm>
              </p:grpSpPr>
              <p:pic>
                <p:nvPicPr>
                  <p:cNvPr id="57" name="Rect">
                    <a:extLst>
                      <a:ext uri="{FF2B5EF4-FFF2-40B4-BE49-F238E27FC236}">
                        <a16:creationId xmlns:a16="http://schemas.microsoft.com/office/drawing/2014/main" id="{44C2BCF4-4C87-96EA-A323-6B793FB4CF4A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7">
                    <a:alphaModFix/>
                  </a:blip>
                  <a:stretch/>
                </p:blipFill>
                <p:spPr>
                  <a:xfrm>
                    <a:off x="7522294" y="5069414"/>
                    <a:ext cx="4140000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61" name="Rect">
                    <a:extLst>
                      <a:ext uri="{FF2B5EF4-FFF2-40B4-BE49-F238E27FC236}">
                        <a16:creationId xmlns:a16="http://schemas.microsoft.com/office/drawing/2014/main" id="{B33BA1CD-42E4-1391-1B2A-F86AD512186A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6">
                    <a:alphaModFix/>
                  </a:blip>
                  <a:stretch/>
                </p:blipFill>
                <p:spPr>
                  <a:xfrm>
                    <a:off x="7522294" y="3907043"/>
                    <a:ext cx="4140000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63" name="Rect">
                    <a:extLst>
                      <a:ext uri="{FF2B5EF4-FFF2-40B4-BE49-F238E27FC236}">
                        <a16:creationId xmlns:a16="http://schemas.microsoft.com/office/drawing/2014/main" id="{129D5D9D-ABCF-5CE9-80BA-FCB9CD04C95D}"/>
                      </a:ext>
                    </a:extLst>
                  </p:cNvPr>
                  <p:cNvPicPr preferRelativeResize="0">
                    <a:picLocks/>
                  </p:cNvPicPr>
                  <p:nvPr/>
                </p:nvPicPr>
                <p:blipFill rotWithShape="1">
                  <a:blip r:embed="rId8">
                    <a:alphaModFix/>
                  </a:blip>
                  <a:stretch/>
                </p:blipFill>
                <p:spPr>
                  <a:xfrm>
                    <a:off x="7531721" y="2744671"/>
                    <a:ext cx="4140000" cy="108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4AABA9AC-C65E-BD6F-27FB-21C6D3DCCB41}"/>
                    </a:ext>
                  </a:extLst>
                </p:cNvPr>
                <p:cNvGrpSpPr/>
                <p:nvPr/>
              </p:nvGrpSpPr>
              <p:grpSpPr>
                <a:xfrm>
                  <a:off x="521814" y="2739871"/>
                  <a:ext cx="4140000" cy="1080000"/>
                  <a:chOff x="521814" y="2739871"/>
                  <a:chExt cx="4140000" cy="1080000"/>
                </a:xfrm>
              </p:grpSpPr>
              <p:pic>
                <p:nvPicPr>
                  <p:cNvPr id="62" name="Rect">
                    <a:extLst>
                      <a:ext uri="{FF2B5EF4-FFF2-40B4-BE49-F238E27FC236}">
                        <a16:creationId xmlns:a16="http://schemas.microsoft.com/office/drawing/2014/main" id="{195D1F85-B9FD-9770-C1D0-22ED531EA3CA}"/>
                      </a:ext>
                    </a:extLst>
                  </p:cNvPr>
                  <p:cNvPicPr>
                    <a:picLocks/>
                  </p:cNvPicPr>
                  <p:nvPr/>
                </p:nvPicPr>
                <p:blipFill rotWithShape="1">
                  <a:blip r:embed="rId9">
                    <a:alphaModFix/>
                  </a:blip>
                  <a:stretch/>
                </p:blipFill>
                <p:spPr>
                  <a:xfrm>
                    <a:off x="521814" y="2739871"/>
                    <a:ext cx="4140000" cy="1080000"/>
                  </a:xfrm>
                  <a:prstGeom prst="rect">
                    <a:avLst/>
                  </a:prstGeom>
                </p:spPr>
              </p:pic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0AB4FDFC-9E1D-E985-6CE4-3450D044F265}"/>
                      </a:ext>
                    </a:extLst>
                  </p:cNvPr>
                  <p:cNvSpPr txBox="1"/>
                  <p:nvPr/>
                </p:nvSpPr>
                <p:spPr>
                  <a:xfrm>
                    <a:off x="599913" y="3078641"/>
                    <a:ext cx="3964231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2000" b="1" dirty="0"/>
                      <a:t>Query-Based Interaction</a:t>
                    </a:r>
                    <a:endParaRPr lang="en-US" sz="2000" dirty="0"/>
                  </a:p>
                </p:txBody>
              </p:sp>
            </p:grp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EF9F012-69C6-E4D4-FF46-1FD17CBA4EB7}"/>
                    </a:ext>
                  </a:extLst>
                </p:cNvPr>
                <p:cNvSpPr txBox="1"/>
                <p:nvPr/>
              </p:nvSpPr>
              <p:spPr>
                <a:xfrm>
                  <a:off x="599913" y="4051693"/>
                  <a:ext cx="3964231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b="1" dirty="0"/>
                    <a:t>Timestamp-Based Summarization and Concept Locator</a:t>
                  </a:r>
                  <a:endParaRPr lang="en-US" sz="2000" dirty="0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E97D95C-7FAE-982A-C2AB-4AAB07E768F9}"/>
                    </a:ext>
                  </a:extLst>
                </p:cNvPr>
                <p:cNvSpPr txBox="1"/>
                <p:nvPr/>
              </p:nvSpPr>
              <p:spPr>
                <a:xfrm>
                  <a:off x="599913" y="5097549"/>
                  <a:ext cx="4051575" cy="9541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b="1" dirty="0"/>
                    <a:t>Beyond Video Knowledge</a:t>
                  </a:r>
                  <a:r>
                    <a:rPr lang="en-US" sz="2000" dirty="0"/>
                    <a:t> </a:t>
                  </a:r>
                </a:p>
                <a:p>
                  <a:pPr algn="ctr"/>
                  <a:r>
                    <a:rPr lang="en-US" dirty="0"/>
                    <a:t>Responds using web knowledge or LLM memory if answer isn't in the video</a:t>
                  </a:r>
                  <a:endParaRPr lang="en-US" sz="2000" dirty="0"/>
                </a:p>
              </p:txBody>
            </p:sp>
          </p:grp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6FDB572-9C54-30AF-3B42-3562E704D31F}"/>
                </a:ext>
              </a:extLst>
            </p:cNvPr>
            <p:cNvSpPr txBox="1"/>
            <p:nvPr/>
          </p:nvSpPr>
          <p:spPr>
            <a:xfrm>
              <a:off x="7704056" y="3094030"/>
              <a:ext cx="38880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MCQ Generator and Evaluator </a:t>
              </a:r>
              <a:endParaRPr lang="en-US" sz="2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232FAB-9EEB-9DE2-0AF3-CB72CCA6219E}"/>
                </a:ext>
              </a:extLst>
            </p:cNvPr>
            <p:cNvSpPr txBox="1"/>
            <p:nvPr/>
          </p:nvSpPr>
          <p:spPr>
            <a:xfrm>
              <a:off x="7626284" y="3998308"/>
              <a:ext cx="3965803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Mind Map Generator</a:t>
              </a:r>
            </a:p>
            <a:p>
              <a:pPr algn="ctr"/>
              <a:r>
                <a:rPr lang="en-US" sz="1800" dirty="0"/>
                <a:t>Visual map of video’s structure and key concepts.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5BA88F6-20A1-D111-071F-4B8BCCA93CA1}"/>
                </a:ext>
              </a:extLst>
            </p:cNvPr>
            <p:cNvSpPr txBox="1"/>
            <p:nvPr/>
          </p:nvSpPr>
          <p:spPr>
            <a:xfrm>
              <a:off x="7538827" y="5147869"/>
              <a:ext cx="3965803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Generates well-structured notes </a:t>
              </a:r>
              <a:r>
                <a:rPr lang="en-US" sz="1800" dirty="0"/>
                <a:t>including introduction, key takeaways, conclusion, and further resources.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1974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2997E-109F-8200-5DF3-645EA78B8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6448F-49A4-3DF3-F0C8-EC570B45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ACE35-C9D9-1E6D-0CFC-C1BA1DC0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>
                <a:latin typeface="Book Antiqua" panose="02040602050305030304" pitchFamily="18" charset="0"/>
              </a:rPr>
              <a:t>LectureAI</a:t>
            </a:r>
            <a:r>
              <a:rPr lang="en-IN" dirty="0">
                <a:latin typeface="Book Antiqua" panose="02040602050305030304" pitchFamily="18" charset="0"/>
              </a:rPr>
              <a:t> - Your personal AI Tutor</a:t>
            </a:r>
          </a:p>
          <a:p>
            <a:endParaRPr lang="en-UM" b="1" dirty="0"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1A05B-5E22-C025-2EBF-E91D33FF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5</a:t>
            </a:fld>
            <a:endParaRPr lang="en-UM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402D6E-3E8C-7ABF-E241-C70042C6B488}"/>
              </a:ext>
            </a:extLst>
          </p:cNvPr>
          <p:cNvSpPr txBox="1">
            <a:spLocks/>
          </p:cNvSpPr>
          <p:nvPr/>
        </p:nvSpPr>
        <p:spPr>
          <a:xfrm>
            <a:off x="418187" y="12910"/>
            <a:ext cx="8743397" cy="88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IBM Plex Serif SemiBold" panose="02060703050406000203" pitchFamily="18" charset="0"/>
              </a:rPr>
              <a:t>⚙️ Workflow of our Agentic AI App</a:t>
            </a:r>
            <a:endParaRPr lang="en-UM" sz="4800" b="1" dirty="0">
              <a:latin typeface="IBM Plex Serif SemiBold" panose="02060703050406000203" pitchFamily="18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FDB2D3-DA63-E778-0112-67E254CF5759}"/>
              </a:ext>
            </a:extLst>
          </p:cNvPr>
          <p:cNvGrpSpPr/>
          <p:nvPr/>
        </p:nvGrpSpPr>
        <p:grpSpPr>
          <a:xfrm>
            <a:off x="586453" y="1974572"/>
            <a:ext cx="10767347" cy="3436414"/>
            <a:chOff x="686452" y="2174068"/>
            <a:chExt cx="10767347" cy="2472675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A6139FF-BA7B-02A4-604E-8549B8AC872B}"/>
                </a:ext>
              </a:extLst>
            </p:cNvPr>
            <p:cNvGrpSpPr/>
            <p:nvPr/>
          </p:nvGrpSpPr>
          <p:grpSpPr>
            <a:xfrm>
              <a:off x="686452" y="2174068"/>
              <a:ext cx="8617806" cy="2472675"/>
              <a:chOff x="686452" y="2174068"/>
              <a:chExt cx="8617806" cy="24726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3B112AB-96C0-3EE5-2A4F-5640AAC06AB5}"/>
                  </a:ext>
                </a:extLst>
              </p:cNvPr>
              <p:cNvSpPr/>
              <p:nvPr/>
            </p:nvSpPr>
            <p:spPr>
              <a:xfrm>
                <a:off x="3536143" y="2174068"/>
                <a:ext cx="2300162" cy="1150081"/>
              </a:xfrm>
              <a:custGeom>
                <a:avLst/>
                <a:gdLst>
                  <a:gd name="connsiteX0" fmla="*/ 0 w 2300162"/>
                  <a:gd name="connsiteY0" fmla="*/ 115008 h 1150081"/>
                  <a:gd name="connsiteX1" fmla="*/ 115008 w 2300162"/>
                  <a:gd name="connsiteY1" fmla="*/ 0 h 1150081"/>
                  <a:gd name="connsiteX2" fmla="*/ 2185154 w 2300162"/>
                  <a:gd name="connsiteY2" fmla="*/ 0 h 1150081"/>
                  <a:gd name="connsiteX3" fmla="*/ 2300162 w 2300162"/>
                  <a:gd name="connsiteY3" fmla="*/ 115008 h 1150081"/>
                  <a:gd name="connsiteX4" fmla="*/ 2300162 w 2300162"/>
                  <a:gd name="connsiteY4" fmla="*/ 1035073 h 1150081"/>
                  <a:gd name="connsiteX5" fmla="*/ 2185154 w 2300162"/>
                  <a:gd name="connsiteY5" fmla="*/ 1150081 h 1150081"/>
                  <a:gd name="connsiteX6" fmla="*/ 115008 w 2300162"/>
                  <a:gd name="connsiteY6" fmla="*/ 1150081 h 1150081"/>
                  <a:gd name="connsiteX7" fmla="*/ 0 w 2300162"/>
                  <a:gd name="connsiteY7" fmla="*/ 1035073 h 1150081"/>
                  <a:gd name="connsiteX8" fmla="*/ 0 w 2300162"/>
                  <a:gd name="connsiteY8" fmla="*/ 115008 h 115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0162" h="1150081">
                    <a:moveTo>
                      <a:pt x="0" y="115008"/>
                    </a:moveTo>
                    <a:cubicBezTo>
                      <a:pt x="0" y="51491"/>
                      <a:pt x="51491" y="0"/>
                      <a:pt x="115008" y="0"/>
                    </a:cubicBezTo>
                    <a:lnTo>
                      <a:pt x="2185154" y="0"/>
                    </a:lnTo>
                    <a:cubicBezTo>
                      <a:pt x="2248671" y="0"/>
                      <a:pt x="2300162" y="51491"/>
                      <a:pt x="2300162" y="115008"/>
                    </a:cubicBezTo>
                    <a:lnTo>
                      <a:pt x="2300162" y="1035073"/>
                    </a:lnTo>
                    <a:cubicBezTo>
                      <a:pt x="2300162" y="1098590"/>
                      <a:pt x="2248671" y="1150081"/>
                      <a:pt x="2185154" y="1150081"/>
                    </a:cubicBezTo>
                    <a:lnTo>
                      <a:pt x="115008" y="1150081"/>
                    </a:lnTo>
                    <a:cubicBezTo>
                      <a:pt x="51491" y="1150081"/>
                      <a:pt x="0" y="1098590"/>
                      <a:pt x="0" y="1035073"/>
                    </a:cubicBezTo>
                    <a:lnTo>
                      <a:pt x="0" y="11500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8925" tIns="48925" rIns="48925" bIns="48925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000" kern="1200" dirty="0">
                    <a:solidFill>
                      <a:schemeClr val="tx1"/>
                    </a:solidFill>
                  </a:rPr>
                  <a:t>Known Lecture - Resource is available</a:t>
                </a:r>
                <a:endParaRPr lang="en-UM" sz="2000" kern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BE121F62-A4DC-EA93-36C5-0E8741C8D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6305" y="2749108"/>
                <a:ext cx="3336186" cy="355778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8C8636C-CE15-BE2A-5AA0-564BD6B75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9204" y="4071702"/>
                <a:ext cx="3873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026AA68-2A0F-F019-2115-939EB92B4674}"/>
                  </a:ext>
                </a:extLst>
              </p:cNvPr>
              <p:cNvSpPr/>
              <p:nvPr/>
            </p:nvSpPr>
            <p:spPr>
              <a:xfrm>
                <a:off x="3537409" y="3496662"/>
                <a:ext cx="2300162" cy="1150081"/>
              </a:xfrm>
              <a:custGeom>
                <a:avLst/>
                <a:gdLst>
                  <a:gd name="connsiteX0" fmla="*/ 0 w 2300162"/>
                  <a:gd name="connsiteY0" fmla="*/ 115008 h 1150081"/>
                  <a:gd name="connsiteX1" fmla="*/ 115008 w 2300162"/>
                  <a:gd name="connsiteY1" fmla="*/ 0 h 1150081"/>
                  <a:gd name="connsiteX2" fmla="*/ 2185154 w 2300162"/>
                  <a:gd name="connsiteY2" fmla="*/ 0 h 1150081"/>
                  <a:gd name="connsiteX3" fmla="*/ 2300162 w 2300162"/>
                  <a:gd name="connsiteY3" fmla="*/ 115008 h 1150081"/>
                  <a:gd name="connsiteX4" fmla="*/ 2300162 w 2300162"/>
                  <a:gd name="connsiteY4" fmla="*/ 1035073 h 1150081"/>
                  <a:gd name="connsiteX5" fmla="*/ 2185154 w 2300162"/>
                  <a:gd name="connsiteY5" fmla="*/ 1150081 h 1150081"/>
                  <a:gd name="connsiteX6" fmla="*/ 115008 w 2300162"/>
                  <a:gd name="connsiteY6" fmla="*/ 1150081 h 1150081"/>
                  <a:gd name="connsiteX7" fmla="*/ 0 w 2300162"/>
                  <a:gd name="connsiteY7" fmla="*/ 1035073 h 1150081"/>
                  <a:gd name="connsiteX8" fmla="*/ 0 w 2300162"/>
                  <a:gd name="connsiteY8" fmla="*/ 115008 h 115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0162" h="1150081">
                    <a:moveTo>
                      <a:pt x="0" y="115008"/>
                    </a:moveTo>
                    <a:cubicBezTo>
                      <a:pt x="0" y="51491"/>
                      <a:pt x="51491" y="0"/>
                      <a:pt x="115008" y="0"/>
                    </a:cubicBezTo>
                    <a:lnTo>
                      <a:pt x="2185154" y="0"/>
                    </a:lnTo>
                    <a:cubicBezTo>
                      <a:pt x="2248671" y="0"/>
                      <a:pt x="2300162" y="51491"/>
                      <a:pt x="2300162" y="115008"/>
                    </a:cubicBezTo>
                    <a:lnTo>
                      <a:pt x="2300162" y="1035073"/>
                    </a:lnTo>
                    <a:cubicBezTo>
                      <a:pt x="2300162" y="1098590"/>
                      <a:pt x="2248671" y="1150081"/>
                      <a:pt x="2185154" y="1150081"/>
                    </a:cubicBezTo>
                    <a:lnTo>
                      <a:pt x="115008" y="1150081"/>
                    </a:lnTo>
                    <a:cubicBezTo>
                      <a:pt x="51491" y="1150081"/>
                      <a:pt x="0" y="1098590"/>
                      <a:pt x="0" y="1035073"/>
                    </a:cubicBezTo>
                    <a:lnTo>
                      <a:pt x="0" y="11500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8925" tIns="48925" rIns="48925" bIns="48925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000" kern="1200" dirty="0">
                    <a:solidFill>
                      <a:schemeClr val="tx1"/>
                    </a:solidFill>
                  </a:rPr>
                  <a:t>Unknown Lecture - Resource is not available</a:t>
                </a:r>
                <a:endParaRPr lang="en-UM" sz="2000" kern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879AC61C-5D02-B221-8CFB-B59FDA5432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53" y="2749108"/>
                <a:ext cx="686190" cy="661297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28549003-DC41-7C03-B1BF-F129DF43E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9953" y="3429000"/>
                <a:ext cx="686190" cy="677252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44279D2-473F-D3AF-8913-7B0694EE39FF}"/>
                  </a:ext>
                </a:extLst>
              </p:cNvPr>
              <p:cNvSpPr/>
              <p:nvPr/>
            </p:nvSpPr>
            <p:spPr>
              <a:xfrm>
                <a:off x="686452" y="2835365"/>
                <a:ext cx="2300162" cy="1150081"/>
              </a:xfrm>
              <a:custGeom>
                <a:avLst/>
                <a:gdLst>
                  <a:gd name="connsiteX0" fmla="*/ 0 w 2300162"/>
                  <a:gd name="connsiteY0" fmla="*/ 115008 h 1150081"/>
                  <a:gd name="connsiteX1" fmla="*/ 115008 w 2300162"/>
                  <a:gd name="connsiteY1" fmla="*/ 0 h 1150081"/>
                  <a:gd name="connsiteX2" fmla="*/ 2185154 w 2300162"/>
                  <a:gd name="connsiteY2" fmla="*/ 0 h 1150081"/>
                  <a:gd name="connsiteX3" fmla="*/ 2300162 w 2300162"/>
                  <a:gd name="connsiteY3" fmla="*/ 115008 h 1150081"/>
                  <a:gd name="connsiteX4" fmla="*/ 2300162 w 2300162"/>
                  <a:gd name="connsiteY4" fmla="*/ 1035073 h 1150081"/>
                  <a:gd name="connsiteX5" fmla="*/ 2185154 w 2300162"/>
                  <a:gd name="connsiteY5" fmla="*/ 1150081 h 1150081"/>
                  <a:gd name="connsiteX6" fmla="*/ 115008 w 2300162"/>
                  <a:gd name="connsiteY6" fmla="*/ 1150081 h 1150081"/>
                  <a:gd name="connsiteX7" fmla="*/ 0 w 2300162"/>
                  <a:gd name="connsiteY7" fmla="*/ 1035073 h 1150081"/>
                  <a:gd name="connsiteX8" fmla="*/ 0 w 2300162"/>
                  <a:gd name="connsiteY8" fmla="*/ 115008 h 115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0162" h="1150081">
                    <a:moveTo>
                      <a:pt x="0" y="115008"/>
                    </a:moveTo>
                    <a:cubicBezTo>
                      <a:pt x="0" y="51491"/>
                      <a:pt x="51491" y="0"/>
                      <a:pt x="115008" y="0"/>
                    </a:cubicBezTo>
                    <a:lnTo>
                      <a:pt x="2185154" y="0"/>
                    </a:lnTo>
                    <a:cubicBezTo>
                      <a:pt x="2248671" y="0"/>
                      <a:pt x="2300162" y="51491"/>
                      <a:pt x="2300162" y="115008"/>
                    </a:cubicBezTo>
                    <a:lnTo>
                      <a:pt x="2300162" y="1035073"/>
                    </a:lnTo>
                    <a:cubicBezTo>
                      <a:pt x="2300162" y="1098590"/>
                      <a:pt x="2248671" y="1150081"/>
                      <a:pt x="2185154" y="1150081"/>
                    </a:cubicBezTo>
                    <a:lnTo>
                      <a:pt x="115008" y="1150081"/>
                    </a:lnTo>
                    <a:cubicBezTo>
                      <a:pt x="51491" y="1150081"/>
                      <a:pt x="0" y="1098590"/>
                      <a:pt x="0" y="1035073"/>
                    </a:cubicBezTo>
                    <a:lnTo>
                      <a:pt x="0" y="115008"/>
                    </a:lnTo>
                    <a:close/>
                  </a:path>
                </a:pathLst>
              </a:custGeom>
              <a:solidFill>
                <a:srgbClr val="FF9999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8925" tIns="48925" rIns="48925" bIns="48925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800" b="1" kern="1200" dirty="0">
                    <a:solidFill>
                      <a:schemeClr val="tx1"/>
                    </a:solidFill>
                  </a:rPr>
                  <a:t>Video Lecture</a:t>
                </a:r>
                <a:endParaRPr lang="en-UM" sz="2800" b="1" kern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06E4C871-36AB-52AA-CDEF-F28D1A9C32D2}"/>
                  </a:ext>
                </a:extLst>
              </p:cNvPr>
              <p:cNvCxnSpPr/>
              <p:nvPr/>
            </p:nvCxnSpPr>
            <p:spPr>
              <a:xfrm flipV="1">
                <a:off x="7957136" y="3108037"/>
                <a:ext cx="1347122" cy="991946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34D8924-97AA-8DB6-8BEB-8D260A2C0A68}"/>
                  </a:ext>
                </a:extLst>
              </p:cNvPr>
              <p:cNvSpPr/>
              <p:nvPr/>
            </p:nvSpPr>
            <p:spPr>
              <a:xfrm>
                <a:off x="6184873" y="3496662"/>
                <a:ext cx="2300162" cy="1150081"/>
              </a:xfrm>
              <a:custGeom>
                <a:avLst/>
                <a:gdLst>
                  <a:gd name="connsiteX0" fmla="*/ 0 w 2300162"/>
                  <a:gd name="connsiteY0" fmla="*/ 115008 h 1150081"/>
                  <a:gd name="connsiteX1" fmla="*/ 115008 w 2300162"/>
                  <a:gd name="connsiteY1" fmla="*/ 0 h 1150081"/>
                  <a:gd name="connsiteX2" fmla="*/ 2185154 w 2300162"/>
                  <a:gd name="connsiteY2" fmla="*/ 0 h 1150081"/>
                  <a:gd name="connsiteX3" fmla="*/ 2300162 w 2300162"/>
                  <a:gd name="connsiteY3" fmla="*/ 115008 h 1150081"/>
                  <a:gd name="connsiteX4" fmla="*/ 2300162 w 2300162"/>
                  <a:gd name="connsiteY4" fmla="*/ 1035073 h 1150081"/>
                  <a:gd name="connsiteX5" fmla="*/ 2185154 w 2300162"/>
                  <a:gd name="connsiteY5" fmla="*/ 1150081 h 1150081"/>
                  <a:gd name="connsiteX6" fmla="*/ 115008 w 2300162"/>
                  <a:gd name="connsiteY6" fmla="*/ 1150081 h 1150081"/>
                  <a:gd name="connsiteX7" fmla="*/ 0 w 2300162"/>
                  <a:gd name="connsiteY7" fmla="*/ 1035073 h 1150081"/>
                  <a:gd name="connsiteX8" fmla="*/ 0 w 2300162"/>
                  <a:gd name="connsiteY8" fmla="*/ 115008 h 1150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0162" h="1150081">
                    <a:moveTo>
                      <a:pt x="0" y="115008"/>
                    </a:moveTo>
                    <a:cubicBezTo>
                      <a:pt x="0" y="51491"/>
                      <a:pt x="51491" y="0"/>
                      <a:pt x="115008" y="0"/>
                    </a:cubicBezTo>
                    <a:lnTo>
                      <a:pt x="2185154" y="0"/>
                    </a:lnTo>
                    <a:cubicBezTo>
                      <a:pt x="2248671" y="0"/>
                      <a:pt x="2300162" y="51491"/>
                      <a:pt x="2300162" y="115008"/>
                    </a:cubicBezTo>
                    <a:lnTo>
                      <a:pt x="2300162" y="1035073"/>
                    </a:lnTo>
                    <a:cubicBezTo>
                      <a:pt x="2300162" y="1098590"/>
                      <a:pt x="2248671" y="1150081"/>
                      <a:pt x="2185154" y="1150081"/>
                    </a:cubicBezTo>
                    <a:lnTo>
                      <a:pt x="115008" y="1150081"/>
                    </a:lnTo>
                    <a:cubicBezTo>
                      <a:pt x="51491" y="1150081"/>
                      <a:pt x="0" y="1098590"/>
                      <a:pt x="0" y="1035073"/>
                    </a:cubicBezTo>
                    <a:lnTo>
                      <a:pt x="0" y="11500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8925" tIns="48925" rIns="48925" bIns="48925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2400" kern="1200" dirty="0">
                    <a:solidFill>
                      <a:schemeClr val="tx1"/>
                    </a:solidFill>
                  </a:rPr>
                  <a:t>Create Resource</a:t>
                </a:r>
                <a:endParaRPr lang="en-UM" sz="2400" kern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A16871-62C7-7993-62E3-033740F06D4D}"/>
                </a:ext>
              </a:extLst>
            </p:cNvPr>
            <p:cNvSpPr/>
            <p:nvPr/>
          </p:nvSpPr>
          <p:spPr>
            <a:xfrm>
              <a:off x="9153637" y="2529846"/>
              <a:ext cx="2300162" cy="1150081"/>
            </a:xfrm>
            <a:custGeom>
              <a:avLst/>
              <a:gdLst>
                <a:gd name="connsiteX0" fmla="*/ 0 w 2300162"/>
                <a:gd name="connsiteY0" fmla="*/ 115008 h 1150081"/>
                <a:gd name="connsiteX1" fmla="*/ 115008 w 2300162"/>
                <a:gd name="connsiteY1" fmla="*/ 0 h 1150081"/>
                <a:gd name="connsiteX2" fmla="*/ 2185154 w 2300162"/>
                <a:gd name="connsiteY2" fmla="*/ 0 h 1150081"/>
                <a:gd name="connsiteX3" fmla="*/ 2300162 w 2300162"/>
                <a:gd name="connsiteY3" fmla="*/ 115008 h 1150081"/>
                <a:gd name="connsiteX4" fmla="*/ 2300162 w 2300162"/>
                <a:gd name="connsiteY4" fmla="*/ 1035073 h 1150081"/>
                <a:gd name="connsiteX5" fmla="*/ 2185154 w 2300162"/>
                <a:gd name="connsiteY5" fmla="*/ 1150081 h 1150081"/>
                <a:gd name="connsiteX6" fmla="*/ 115008 w 2300162"/>
                <a:gd name="connsiteY6" fmla="*/ 1150081 h 1150081"/>
                <a:gd name="connsiteX7" fmla="*/ 0 w 2300162"/>
                <a:gd name="connsiteY7" fmla="*/ 1035073 h 1150081"/>
                <a:gd name="connsiteX8" fmla="*/ 0 w 2300162"/>
                <a:gd name="connsiteY8" fmla="*/ 115008 h 115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0162" h="1150081">
                  <a:moveTo>
                    <a:pt x="0" y="115008"/>
                  </a:moveTo>
                  <a:cubicBezTo>
                    <a:pt x="0" y="51491"/>
                    <a:pt x="51491" y="0"/>
                    <a:pt x="115008" y="0"/>
                  </a:cubicBezTo>
                  <a:lnTo>
                    <a:pt x="2185154" y="0"/>
                  </a:lnTo>
                  <a:cubicBezTo>
                    <a:pt x="2248671" y="0"/>
                    <a:pt x="2300162" y="51491"/>
                    <a:pt x="2300162" y="115008"/>
                  </a:cubicBezTo>
                  <a:lnTo>
                    <a:pt x="2300162" y="1035073"/>
                  </a:lnTo>
                  <a:cubicBezTo>
                    <a:pt x="2300162" y="1098590"/>
                    <a:pt x="2248671" y="1150081"/>
                    <a:pt x="2185154" y="1150081"/>
                  </a:cubicBezTo>
                  <a:lnTo>
                    <a:pt x="115008" y="1150081"/>
                  </a:lnTo>
                  <a:cubicBezTo>
                    <a:pt x="51491" y="1150081"/>
                    <a:pt x="0" y="1098590"/>
                    <a:pt x="0" y="1035073"/>
                  </a:cubicBezTo>
                  <a:lnTo>
                    <a:pt x="0" y="115008"/>
                  </a:lnTo>
                  <a:close/>
                </a:path>
              </a:pathLst>
            </a:custGeom>
            <a:solidFill>
              <a:srgbClr val="D5F3F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8925" tIns="48925" rIns="48925" bIns="48925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b="1" kern="1200" dirty="0" err="1">
                  <a:solidFill>
                    <a:schemeClr val="tx1"/>
                  </a:solidFill>
                </a:rPr>
                <a:t>LectureAI</a:t>
              </a:r>
              <a:r>
                <a:rPr lang="en-IN" sz="2800" b="1" kern="1200" dirty="0">
                  <a:solidFill>
                    <a:schemeClr val="tx1"/>
                  </a:solidFill>
                </a:rPr>
                <a:t> Session</a:t>
              </a:r>
              <a:endParaRPr lang="en-UM" sz="28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70167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6C2211-BACA-6D60-EE55-C5361A437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5">
            <a:extLst>
              <a:ext uri="{FF2B5EF4-FFF2-40B4-BE49-F238E27FC236}">
                <a16:creationId xmlns:a16="http://schemas.microsoft.com/office/drawing/2014/main" id="{352404CF-76DC-A445-B82D-7035B02D5429}"/>
              </a:ext>
            </a:extLst>
          </p:cNvPr>
          <p:cNvSpPr txBox="1">
            <a:spLocks/>
          </p:cNvSpPr>
          <p:nvPr/>
        </p:nvSpPr>
        <p:spPr>
          <a:xfrm>
            <a:off x="418188" y="4802098"/>
            <a:ext cx="5826874" cy="177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erif SemiBold" panose="02060703050406000203" pitchFamily="18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6D9BB3-FD10-635F-4EDE-801A6F25BD6D}"/>
              </a:ext>
            </a:extLst>
          </p:cNvPr>
          <p:cNvSpPr txBox="1">
            <a:spLocks/>
          </p:cNvSpPr>
          <p:nvPr/>
        </p:nvSpPr>
        <p:spPr>
          <a:xfrm>
            <a:off x="-790299" y="285468"/>
            <a:ext cx="8743397" cy="88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M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BM Plex Serif SemiBold" panose="02060703050406000203" pitchFamily="18" charset="0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FE553-B7F7-474E-07BB-7C4E3627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M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11,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5A377-2603-0CCF-E0C5-30161C0A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LectureAI - Your personal AI Tutor </a:t>
            </a:r>
            <a:endParaRPr kumimoji="0" lang="en-UM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761CB6-E167-4A08-9DEA-7154F3CE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12995-1040-4209-94D8-6743E9A81968}" type="slidenum">
              <a:rPr kumimoji="0" lang="en-UM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M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DB371BD-B79E-AB0F-4276-0E872C40E260}"/>
              </a:ext>
            </a:extLst>
          </p:cNvPr>
          <p:cNvGrpSpPr/>
          <p:nvPr/>
        </p:nvGrpSpPr>
        <p:grpSpPr>
          <a:xfrm>
            <a:off x="271285" y="266614"/>
            <a:ext cx="10750315" cy="6948378"/>
            <a:chOff x="224151" y="80590"/>
            <a:chExt cx="10750315" cy="69483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65ACC7-528C-92F8-61D4-F08F98C7C43F}"/>
                </a:ext>
              </a:extLst>
            </p:cNvPr>
            <p:cNvSpPr txBox="1"/>
            <p:nvPr/>
          </p:nvSpPr>
          <p:spPr>
            <a:xfrm>
              <a:off x="3499336" y="80590"/>
              <a:ext cx="46828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 Antiqua" panose="02040602050305030304" pitchFamily="18" charset="0"/>
                  <a:ea typeface="+mn-ea"/>
                  <a:cs typeface="+mn-cs"/>
                </a:rPr>
                <a:t>Lecture-AI </a:t>
              </a:r>
              <a:endParaRPr kumimoji="0" lang="en-UM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249878C-89F4-3F90-BD31-D2E438FCC4BD}"/>
                </a:ext>
              </a:extLst>
            </p:cNvPr>
            <p:cNvGrpSpPr/>
            <p:nvPr/>
          </p:nvGrpSpPr>
          <p:grpSpPr>
            <a:xfrm>
              <a:off x="224151" y="862518"/>
              <a:ext cx="10750315" cy="6166450"/>
              <a:chOff x="195871" y="1003920"/>
              <a:chExt cx="10750315" cy="6166450"/>
            </a:xfrm>
          </p:grpSpPr>
          <p:graphicFrame>
            <p:nvGraphicFramePr>
              <p:cNvPr id="16" name="Diagram 15">
                <a:extLst>
                  <a:ext uri="{FF2B5EF4-FFF2-40B4-BE49-F238E27FC236}">
                    <a16:creationId xmlns:a16="http://schemas.microsoft.com/office/drawing/2014/main" id="{F64A86EC-4585-89EE-3A41-DCC9B927F340}"/>
                  </a:ext>
                </a:extLst>
              </p:cNvPr>
              <p:cNvGraphicFramePr/>
              <p:nvPr/>
            </p:nvGraphicFramePr>
            <p:xfrm>
              <a:off x="8786186" y="2889000"/>
              <a:ext cx="2160000" cy="1080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50DC2BA-A071-5D87-AA8C-8E3E68EA8AB8}"/>
                  </a:ext>
                </a:extLst>
              </p:cNvPr>
              <p:cNvGrpSpPr/>
              <p:nvPr/>
            </p:nvGrpSpPr>
            <p:grpSpPr>
              <a:xfrm>
                <a:off x="195871" y="1003920"/>
                <a:ext cx="10475005" cy="6166450"/>
                <a:chOff x="177017" y="993297"/>
                <a:chExt cx="10475005" cy="6166450"/>
              </a:xfrm>
            </p:grpSpPr>
            <p:graphicFrame>
              <p:nvGraphicFramePr>
                <p:cNvPr id="14" name="Diagram 13">
                  <a:extLst>
                    <a:ext uri="{FF2B5EF4-FFF2-40B4-BE49-F238E27FC236}">
                      <a16:creationId xmlns:a16="http://schemas.microsoft.com/office/drawing/2014/main" id="{88A50032-26EC-4728-E3EC-910DDA11E2E2}"/>
                    </a:ext>
                  </a:extLst>
                </p:cNvPr>
                <p:cNvGraphicFramePr/>
                <p:nvPr/>
              </p:nvGraphicFramePr>
              <p:xfrm>
                <a:off x="177017" y="2053278"/>
                <a:ext cx="5120844" cy="510646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9" r:lo="rId10" r:qs="rId11" r:cs="rId12"/>
                </a:graphicData>
              </a:graphic>
            </p:graphicFrame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92CEFCA-AAE1-B587-56AA-A8F0B7AAFFB1}"/>
                    </a:ext>
                  </a:extLst>
                </p:cNvPr>
                <p:cNvGrpSpPr/>
                <p:nvPr/>
              </p:nvGrpSpPr>
              <p:grpSpPr>
                <a:xfrm>
                  <a:off x="2107677" y="993297"/>
                  <a:ext cx="8544345" cy="5126851"/>
                  <a:chOff x="2126530" y="907577"/>
                  <a:chExt cx="8544345" cy="5126851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F9523018-C31C-AAA9-663A-9B7AF2C7475D}"/>
                      </a:ext>
                    </a:extLst>
                  </p:cNvPr>
                  <p:cNvGrpSpPr/>
                  <p:nvPr/>
                </p:nvGrpSpPr>
                <p:grpSpPr>
                  <a:xfrm>
                    <a:off x="4875024" y="1576249"/>
                    <a:ext cx="2740075" cy="3060396"/>
                    <a:chOff x="5213023" y="1164336"/>
                    <a:chExt cx="2740075" cy="2653520"/>
                  </a:xfrm>
                </p:grpSpPr>
                <p:sp>
                  <p:nvSpPr>
                    <p:cNvPr id="18" name="Oval 17">
                      <a:extLst>
                        <a:ext uri="{FF2B5EF4-FFF2-40B4-BE49-F238E27FC236}">
                          <a16:creationId xmlns:a16="http://schemas.microsoft.com/office/drawing/2014/main" id="{E246EA5F-D9D4-AAF2-B41C-2EE7467CAE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3023" y="1365842"/>
                      <a:ext cx="2740075" cy="2452014"/>
                    </a:xfrm>
                    <a:prstGeom prst="ellipse">
                      <a:avLst/>
                    </a:prstGeom>
                    <a:ln w="762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M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3" name="Picture 2">
                      <a:extLst>
                        <a:ext uri="{FF2B5EF4-FFF2-40B4-BE49-F238E27FC236}">
                          <a16:creationId xmlns:a16="http://schemas.microsoft.com/office/drawing/2014/main" id="{971BE3D9-3533-915D-8137-7F2F104DFF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5619029" y="1164336"/>
                      <a:ext cx="1928061" cy="2359224"/>
                    </a:xfrm>
                    <a:prstGeom prst="rect">
                      <a:avLst/>
                    </a:prstGeom>
                  </p:spPr>
                </p:pic>
              </p:grpSp>
              <p:graphicFrame>
                <p:nvGraphicFramePr>
                  <p:cNvPr id="15" name="Diagram 14">
                    <a:extLst>
                      <a:ext uri="{FF2B5EF4-FFF2-40B4-BE49-F238E27FC236}">
                        <a16:creationId xmlns:a16="http://schemas.microsoft.com/office/drawing/2014/main" id="{15FF9205-9D85-5F97-193E-CB73D7564C3F}"/>
                      </a:ext>
                    </a:extLst>
                  </p:cNvPr>
                  <p:cNvGraphicFramePr/>
                  <p:nvPr/>
                </p:nvGraphicFramePr>
                <p:xfrm>
                  <a:off x="8182199" y="907577"/>
                  <a:ext cx="1872000" cy="123233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15" r:lo="rId16" r:qs="rId17" r:cs="rId18"/>
                  </a:graphicData>
                </a:graphic>
              </p:graphicFrame>
              <p:graphicFrame>
                <p:nvGraphicFramePr>
                  <p:cNvPr id="17" name="Diagram 16">
                    <a:extLst>
                      <a:ext uri="{FF2B5EF4-FFF2-40B4-BE49-F238E27FC236}">
                        <a16:creationId xmlns:a16="http://schemas.microsoft.com/office/drawing/2014/main" id="{5DF7E55E-435B-73F8-891B-5D1F667E5248}"/>
                      </a:ext>
                    </a:extLst>
                  </p:cNvPr>
                  <p:cNvGraphicFramePr/>
                  <p:nvPr>
                    <p:extLst>
                      <p:ext uri="{D42A27DB-BD31-4B8C-83A1-F6EECF244321}">
                        <p14:modId xmlns:p14="http://schemas.microsoft.com/office/powerpoint/2010/main" val="635159243"/>
                      </p:ext>
                    </p:extLst>
                  </p:nvPr>
                </p:nvGraphicFramePr>
                <p:xfrm>
                  <a:off x="8182199" y="4802098"/>
                  <a:ext cx="2488676" cy="123233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0" r:lo="rId21" r:qs="rId22" r:cs="rId23"/>
                  </a:graphicData>
                </a:graphic>
              </p:graphicFrame>
              <p:graphicFrame>
                <p:nvGraphicFramePr>
                  <p:cNvPr id="21" name="Diagram 20">
                    <a:extLst>
                      <a:ext uri="{FF2B5EF4-FFF2-40B4-BE49-F238E27FC236}">
                        <a16:creationId xmlns:a16="http://schemas.microsoft.com/office/drawing/2014/main" id="{46D92FEC-EF03-C429-957E-22DADA686816}"/>
                      </a:ext>
                    </a:extLst>
                  </p:cNvPr>
                  <p:cNvGraphicFramePr/>
                  <p:nvPr/>
                </p:nvGraphicFramePr>
                <p:xfrm>
                  <a:off x="2126530" y="1656670"/>
                  <a:ext cx="1961694" cy="1232330"/>
                </p:xfrm>
                <a:graphic>
                  <a:graphicData uri="http://schemas.openxmlformats.org/drawingml/2006/diagram">
                    <dgm:relIds xmlns:dgm="http://schemas.openxmlformats.org/drawingml/2006/diagram" xmlns:r="http://schemas.openxmlformats.org/officeDocument/2006/relationships" r:dm="rId25" r:lo="rId26" r:qs="rId27" r:cs="rId28"/>
                  </a:graphicData>
                </a:graphic>
              </p:graphicFrame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C7781BE-C832-A87D-6EF8-6D76A7973F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09091" y="1508289"/>
                    <a:ext cx="944309" cy="631618"/>
                  </a:xfrm>
                  <a:prstGeom prst="line">
                    <a:avLst/>
                  </a:prstGeom>
                  <a:ln w="38100"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0FC2F755-A545-6F60-143A-DEB04F89E8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92272" y="3295954"/>
                    <a:ext cx="1115633" cy="0"/>
                  </a:xfrm>
                  <a:prstGeom prst="line">
                    <a:avLst/>
                  </a:prstGeom>
                  <a:ln w="38100"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FFBF5087-4A3B-D5A5-194B-B6A2CC05C1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07180" y="4466934"/>
                    <a:ext cx="1013925" cy="918882"/>
                  </a:xfrm>
                  <a:prstGeom prst="line">
                    <a:avLst/>
                  </a:prstGeom>
                  <a:ln w="38100"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757D2A47-7F79-EC0B-7A5B-0FB8F9E86A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9154" y="2331523"/>
                    <a:ext cx="900000" cy="392102"/>
                  </a:xfrm>
                  <a:prstGeom prst="line">
                    <a:avLst/>
                  </a:prstGeom>
                  <a:ln w="38100"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461413CA-70FC-2C69-3502-F4F1C9C19B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83835" y="3694159"/>
                    <a:ext cx="891187" cy="440217"/>
                  </a:xfrm>
                  <a:prstGeom prst="line">
                    <a:avLst/>
                  </a:prstGeom>
                  <a:ln w="38100"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42639103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D7308-DEED-91D8-C127-D9D50F6DB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5">
            <a:extLst>
              <a:ext uri="{FF2B5EF4-FFF2-40B4-BE49-F238E27FC236}">
                <a16:creationId xmlns:a16="http://schemas.microsoft.com/office/drawing/2014/main" id="{0564697D-42CA-74C8-B79A-A4C15AD0F7CB}"/>
              </a:ext>
            </a:extLst>
          </p:cNvPr>
          <p:cNvSpPr txBox="1">
            <a:spLocks/>
          </p:cNvSpPr>
          <p:nvPr/>
        </p:nvSpPr>
        <p:spPr>
          <a:xfrm>
            <a:off x="418188" y="4802098"/>
            <a:ext cx="5826874" cy="177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00000"/>
              </a:lnSpc>
            </a:pPr>
            <a:endParaRPr lang="en-IN" sz="2800" b="1" kern="1200" dirty="0">
              <a:solidFill>
                <a:schemeClr val="tx1"/>
              </a:solidFill>
              <a:effectLst/>
              <a:latin typeface="IBM Plex Serif SemiBold" panose="020607030504060002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37D8D-06EA-B7BC-639E-28FAAED4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CF5F4-ACD0-C554-51C8-EDF1258E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>
                <a:latin typeface="Book Antiqua" panose="02040602050305030304" pitchFamily="18" charset="0"/>
              </a:rPr>
              <a:t>LectureAI</a:t>
            </a:r>
            <a:r>
              <a:rPr lang="en-IN" dirty="0">
                <a:latin typeface="Book Antiqua" panose="02040602050305030304" pitchFamily="18" charset="0"/>
              </a:rPr>
              <a:t> - Your personal AI Tutor</a:t>
            </a:r>
          </a:p>
          <a:p>
            <a:endParaRPr lang="en-UM" b="1" dirty="0"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B159C-3BC1-04C9-9B09-6E70DFBF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7</a:t>
            </a:fld>
            <a:endParaRPr lang="en-UM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068BC0-C9EE-0090-30AA-A5643E171701}"/>
              </a:ext>
            </a:extLst>
          </p:cNvPr>
          <p:cNvSpPr txBox="1">
            <a:spLocks/>
          </p:cNvSpPr>
          <p:nvPr/>
        </p:nvSpPr>
        <p:spPr>
          <a:xfrm>
            <a:off x="-790299" y="285468"/>
            <a:ext cx="8743397" cy="88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M" sz="4800" b="1" dirty="0">
              <a:latin typeface="IBM Plex Serif SemiBold" panose="020607030504060002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44D82-37CC-5ADD-3B8C-06925BC7E60C}"/>
              </a:ext>
            </a:extLst>
          </p:cNvPr>
          <p:cNvSpPr txBox="1">
            <a:spLocks/>
          </p:cNvSpPr>
          <p:nvPr/>
        </p:nvSpPr>
        <p:spPr>
          <a:xfrm>
            <a:off x="418186" y="389980"/>
            <a:ext cx="10935613" cy="88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1" dirty="0">
                <a:latin typeface="IBM Plex Serif SemiBold" panose="02060703050406000203" pitchFamily="18" charset="0"/>
              </a:rPr>
              <a:t>Resource Creation from Video Lecture</a:t>
            </a:r>
            <a:endParaRPr lang="en-UM" sz="4800" b="1" dirty="0">
              <a:latin typeface="IBM Plex Serif SemiBold" panose="020607030504060002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817C51-2624-ECD4-56AC-F0F30F074428}"/>
              </a:ext>
            </a:extLst>
          </p:cNvPr>
          <p:cNvSpPr txBox="1"/>
          <p:nvPr/>
        </p:nvSpPr>
        <p:spPr>
          <a:xfrm>
            <a:off x="1123255" y="2121664"/>
            <a:ext cx="4339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Generating Raw-Data</a:t>
            </a:r>
            <a:endParaRPr lang="en-UM" sz="36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565FDF1-5ABE-3565-922D-9AC5E82E3DE6}"/>
              </a:ext>
            </a:extLst>
          </p:cNvPr>
          <p:cNvGrpSpPr/>
          <p:nvPr/>
        </p:nvGrpSpPr>
        <p:grpSpPr>
          <a:xfrm>
            <a:off x="505380" y="1987276"/>
            <a:ext cx="11181240" cy="3937732"/>
            <a:chOff x="491344" y="1949569"/>
            <a:chExt cx="11181240" cy="393773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EE7D25-1753-9AB1-147C-648B3D91659D}"/>
                </a:ext>
              </a:extLst>
            </p:cNvPr>
            <p:cNvGrpSpPr/>
            <p:nvPr/>
          </p:nvGrpSpPr>
          <p:grpSpPr>
            <a:xfrm>
              <a:off x="7362335" y="1949569"/>
              <a:ext cx="4310249" cy="3937732"/>
              <a:chOff x="7341012" y="1854781"/>
              <a:chExt cx="4310249" cy="393773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E024B76-9F00-B932-A1D3-E2830A9F9AC4}"/>
                  </a:ext>
                </a:extLst>
              </p:cNvPr>
              <p:cNvGrpSpPr/>
              <p:nvPr/>
            </p:nvGrpSpPr>
            <p:grpSpPr>
              <a:xfrm>
                <a:off x="7362332" y="1854781"/>
                <a:ext cx="3139126" cy="940011"/>
                <a:chOff x="7362332" y="1854781"/>
                <a:chExt cx="3139126" cy="940011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A6FEC1F6-A11F-182E-882D-E02727825056}"/>
                    </a:ext>
                  </a:extLst>
                </p:cNvPr>
                <p:cNvSpPr/>
                <p:nvPr/>
              </p:nvSpPr>
              <p:spPr>
                <a:xfrm>
                  <a:off x="7362332" y="1894792"/>
                  <a:ext cx="1800000" cy="9000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400" b="1" dirty="0">
                      <a:solidFill>
                        <a:schemeClr val="tx1"/>
                      </a:solidFill>
                    </a:rPr>
                    <a:t>Plain Transcript</a:t>
                  </a:r>
                  <a:endParaRPr lang="en-UM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Left Brace 17">
                  <a:extLst>
                    <a:ext uri="{FF2B5EF4-FFF2-40B4-BE49-F238E27FC236}">
                      <a16:creationId xmlns:a16="http://schemas.microsoft.com/office/drawing/2014/main" id="{8469DFD7-5748-FC7A-A5B0-D732EC619D39}"/>
                    </a:ext>
                  </a:extLst>
                </p:cNvPr>
                <p:cNvSpPr/>
                <p:nvPr/>
              </p:nvSpPr>
              <p:spPr>
                <a:xfrm>
                  <a:off x="9315254" y="1854781"/>
                  <a:ext cx="158684" cy="900000"/>
                </a:xfrm>
                <a:prstGeom prst="leftBrac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M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BBAD536-1264-851F-E0C8-F5212942E863}"/>
                    </a:ext>
                  </a:extLst>
                </p:cNvPr>
                <p:cNvSpPr txBox="1"/>
                <p:nvPr/>
              </p:nvSpPr>
              <p:spPr>
                <a:xfrm>
                  <a:off x="9413451" y="2111605"/>
                  <a:ext cx="10880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.txt file</a:t>
                  </a:r>
                  <a:endParaRPr lang="en-UM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54C3BFD-085D-DEA9-26C9-99DF7ED7B4F7}"/>
                  </a:ext>
                </a:extLst>
              </p:cNvPr>
              <p:cNvGrpSpPr/>
              <p:nvPr/>
            </p:nvGrpSpPr>
            <p:grpSpPr>
              <a:xfrm>
                <a:off x="7341012" y="2873378"/>
                <a:ext cx="4234626" cy="937712"/>
                <a:chOff x="7362334" y="2856320"/>
                <a:chExt cx="4234626" cy="937712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026A1509-7068-BF60-1AC6-FB698842EF5E}"/>
                    </a:ext>
                  </a:extLst>
                </p:cNvPr>
                <p:cNvSpPr/>
                <p:nvPr/>
              </p:nvSpPr>
              <p:spPr>
                <a:xfrm>
                  <a:off x="7362334" y="2894032"/>
                  <a:ext cx="1800000" cy="9000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400" b="1" dirty="0">
                      <a:solidFill>
                        <a:schemeClr val="tx1"/>
                      </a:solidFill>
                    </a:rPr>
                    <a:t>Sentence Transcript</a:t>
                  </a:r>
                  <a:endParaRPr lang="en-UM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Left Brace 18">
                  <a:extLst>
                    <a:ext uri="{FF2B5EF4-FFF2-40B4-BE49-F238E27FC236}">
                      <a16:creationId xmlns:a16="http://schemas.microsoft.com/office/drawing/2014/main" id="{AA9F2B5D-FF7C-A79F-9238-921E56A74125}"/>
                    </a:ext>
                  </a:extLst>
                </p:cNvPr>
                <p:cNvSpPr/>
                <p:nvPr/>
              </p:nvSpPr>
              <p:spPr>
                <a:xfrm>
                  <a:off x="9330182" y="2868618"/>
                  <a:ext cx="158684" cy="900000"/>
                </a:xfrm>
                <a:prstGeom prst="leftBrac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M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DE35B21-7F42-3C26-12C5-EF90633E6B86}"/>
                    </a:ext>
                  </a:extLst>
                </p:cNvPr>
                <p:cNvSpPr txBox="1"/>
                <p:nvPr/>
              </p:nvSpPr>
              <p:spPr>
                <a:xfrm>
                  <a:off x="9404024" y="2856320"/>
                  <a:ext cx="219293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List of dictionaries</a:t>
                  </a:r>
                  <a:br>
                    <a:rPr lang="en-IN" dirty="0"/>
                  </a:br>
                  <a:r>
                    <a:rPr lang="en-IN" dirty="0"/>
                    <a:t>{  text: ..., start: …,    </a:t>
                  </a:r>
                </a:p>
                <a:p>
                  <a:r>
                    <a:rPr lang="en-IN" dirty="0"/>
                    <a:t>    end: … }</a:t>
                  </a:r>
                  <a:endParaRPr lang="en-UM" dirty="0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01C8DE9-B32F-22B6-6332-26AB2EA18FAE}"/>
                  </a:ext>
                </a:extLst>
              </p:cNvPr>
              <p:cNvGrpSpPr/>
              <p:nvPr/>
            </p:nvGrpSpPr>
            <p:grpSpPr>
              <a:xfrm>
                <a:off x="7362334" y="3873911"/>
                <a:ext cx="4257823" cy="923330"/>
                <a:chOff x="7362334" y="3873911"/>
                <a:chExt cx="4257823" cy="923330"/>
              </a:xfrm>
            </p:grpSpPr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C8CDCECB-AF2A-F3F2-EA8A-81A5DFFF01C3}"/>
                    </a:ext>
                  </a:extLst>
                </p:cNvPr>
                <p:cNvSpPr/>
                <p:nvPr/>
              </p:nvSpPr>
              <p:spPr>
                <a:xfrm>
                  <a:off x="7362334" y="3893272"/>
                  <a:ext cx="1800000" cy="9000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>
                      <a:solidFill>
                        <a:schemeClr val="tx1"/>
                      </a:solidFill>
                    </a:rPr>
                    <a:t>Semantic Chunk Transcript</a:t>
                  </a:r>
                  <a:endParaRPr lang="en-UM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Left Brace 20">
                  <a:extLst>
                    <a:ext uri="{FF2B5EF4-FFF2-40B4-BE49-F238E27FC236}">
                      <a16:creationId xmlns:a16="http://schemas.microsoft.com/office/drawing/2014/main" id="{A70214CA-284D-0331-6F3F-67A988307C4B}"/>
                    </a:ext>
                  </a:extLst>
                </p:cNvPr>
                <p:cNvSpPr/>
                <p:nvPr/>
              </p:nvSpPr>
              <p:spPr>
                <a:xfrm>
                  <a:off x="9349037" y="3893272"/>
                  <a:ext cx="158684" cy="900000"/>
                </a:xfrm>
                <a:prstGeom prst="leftBrac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M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B09AB70-478C-280A-96E3-BA6114BB899B}"/>
                    </a:ext>
                  </a:extLst>
                </p:cNvPr>
                <p:cNvSpPr txBox="1"/>
                <p:nvPr/>
              </p:nvSpPr>
              <p:spPr>
                <a:xfrm>
                  <a:off x="9427221" y="3873911"/>
                  <a:ext cx="219293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List of dictionaries</a:t>
                  </a:r>
                  <a:br>
                    <a:rPr lang="en-IN" dirty="0"/>
                  </a:br>
                  <a:r>
                    <a:rPr lang="en-IN" dirty="0"/>
                    <a:t>{  text: ..., start: …,    </a:t>
                  </a:r>
                </a:p>
                <a:p>
                  <a:r>
                    <a:rPr lang="en-IN" dirty="0"/>
                    <a:t>    end: … }</a:t>
                  </a:r>
                  <a:endParaRPr lang="en-UM" dirty="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ABAED96-4A32-E1BE-3AEB-8C06D082E17B}"/>
                  </a:ext>
                </a:extLst>
              </p:cNvPr>
              <p:cNvGrpSpPr/>
              <p:nvPr/>
            </p:nvGrpSpPr>
            <p:grpSpPr>
              <a:xfrm>
                <a:off x="7362334" y="4856600"/>
                <a:ext cx="4288927" cy="935913"/>
                <a:chOff x="7362334" y="4856600"/>
                <a:chExt cx="4288927" cy="935913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37DCC06E-D126-DFCE-915A-5FA68E1A57EF}"/>
                    </a:ext>
                  </a:extLst>
                </p:cNvPr>
                <p:cNvSpPr/>
                <p:nvPr/>
              </p:nvSpPr>
              <p:spPr>
                <a:xfrm>
                  <a:off x="7362334" y="4892513"/>
                  <a:ext cx="1800000" cy="90000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b="1" dirty="0">
                      <a:solidFill>
                        <a:schemeClr val="tx1"/>
                      </a:solidFill>
                    </a:rPr>
                    <a:t>Time bounded Chunk</a:t>
                  </a:r>
                  <a:endParaRPr lang="en-UM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Left Brace 21">
                  <a:extLst>
                    <a:ext uri="{FF2B5EF4-FFF2-40B4-BE49-F238E27FC236}">
                      <a16:creationId xmlns:a16="http://schemas.microsoft.com/office/drawing/2014/main" id="{0A077A42-07C6-3972-38C1-BE91E6E9F9DA}"/>
                    </a:ext>
                  </a:extLst>
                </p:cNvPr>
                <p:cNvSpPr/>
                <p:nvPr/>
              </p:nvSpPr>
              <p:spPr>
                <a:xfrm>
                  <a:off x="9349037" y="4875454"/>
                  <a:ext cx="158684" cy="900000"/>
                </a:xfrm>
                <a:prstGeom prst="leftBrac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M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727C851-718C-2148-5054-701E3D8B4458}"/>
                    </a:ext>
                  </a:extLst>
                </p:cNvPr>
                <p:cNvSpPr txBox="1"/>
                <p:nvPr/>
              </p:nvSpPr>
              <p:spPr>
                <a:xfrm>
                  <a:off x="9458325" y="4856600"/>
                  <a:ext cx="219293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List of dictionaries</a:t>
                  </a:r>
                  <a:br>
                    <a:rPr lang="en-IN" dirty="0"/>
                  </a:br>
                  <a:r>
                    <a:rPr lang="en-IN" dirty="0"/>
                    <a:t>{  text: ..., start: …,    </a:t>
                  </a:r>
                </a:p>
                <a:p>
                  <a:r>
                    <a:rPr lang="en-IN" dirty="0"/>
                    <a:t>    end: … }</a:t>
                  </a:r>
                  <a:endParaRPr lang="en-UM" dirty="0"/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58EB86-251A-2243-F936-181C4A4F5E7D}"/>
                </a:ext>
              </a:extLst>
            </p:cNvPr>
            <p:cNvGrpSpPr/>
            <p:nvPr/>
          </p:nvGrpSpPr>
          <p:grpSpPr>
            <a:xfrm>
              <a:off x="491344" y="2439580"/>
              <a:ext cx="6873457" cy="2997721"/>
              <a:chOff x="491344" y="2439580"/>
              <a:chExt cx="6873457" cy="2997721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7976310-F8C4-DBC4-441C-6C40426F1524}"/>
                  </a:ext>
                </a:extLst>
              </p:cNvPr>
              <p:cNvSpPr/>
              <p:nvPr/>
            </p:nvSpPr>
            <p:spPr>
              <a:xfrm>
                <a:off x="491344" y="3330854"/>
                <a:ext cx="1440000" cy="9000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b="1" dirty="0">
                    <a:solidFill>
                      <a:schemeClr val="tx1"/>
                    </a:solidFill>
                  </a:rPr>
                  <a:t>Video Lecture</a:t>
                </a:r>
                <a:endParaRPr lang="en-UM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76A5BF5-59DF-5E32-E574-300AF987ACEB}"/>
                  </a:ext>
                </a:extLst>
              </p:cNvPr>
              <p:cNvSpPr/>
              <p:nvPr/>
            </p:nvSpPr>
            <p:spPr>
              <a:xfrm>
                <a:off x="2659930" y="3330000"/>
                <a:ext cx="1440000" cy="900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</a:rPr>
                  <a:t>Audio</a:t>
                </a:r>
                <a:endParaRPr lang="en-UM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2EA8A1F-510E-AD32-96D1-846F2903D320}"/>
                  </a:ext>
                </a:extLst>
              </p:cNvPr>
              <p:cNvGrpSpPr/>
              <p:nvPr/>
            </p:nvGrpSpPr>
            <p:grpSpPr>
              <a:xfrm>
                <a:off x="4414175" y="4505039"/>
                <a:ext cx="2192936" cy="923330"/>
                <a:chOff x="4828958" y="4505039"/>
                <a:chExt cx="2261832" cy="923330"/>
              </a:xfrm>
            </p:grpSpPr>
            <p:sp>
              <p:nvSpPr>
                <p:cNvPr id="23" name="Left Brace 22">
                  <a:extLst>
                    <a:ext uri="{FF2B5EF4-FFF2-40B4-BE49-F238E27FC236}">
                      <a16:creationId xmlns:a16="http://schemas.microsoft.com/office/drawing/2014/main" id="{46165533-81D4-7734-BCC5-3E514828DF8D}"/>
                    </a:ext>
                  </a:extLst>
                </p:cNvPr>
                <p:cNvSpPr/>
                <p:nvPr/>
              </p:nvSpPr>
              <p:spPr>
                <a:xfrm>
                  <a:off x="4828958" y="4518251"/>
                  <a:ext cx="158684" cy="900000"/>
                </a:xfrm>
                <a:prstGeom prst="leftBrac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M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F14198B-8C56-9384-1375-AE1FCBFF456B}"/>
                    </a:ext>
                  </a:extLst>
                </p:cNvPr>
                <p:cNvSpPr txBox="1"/>
                <p:nvPr/>
              </p:nvSpPr>
              <p:spPr>
                <a:xfrm>
                  <a:off x="4897854" y="4505039"/>
                  <a:ext cx="219293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List of dictionaries</a:t>
                  </a:r>
                  <a:br>
                    <a:rPr lang="en-IN" dirty="0"/>
                  </a:br>
                  <a:r>
                    <a:rPr lang="en-IN" dirty="0"/>
                    <a:t>{ word: .., start: ..,    </a:t>
                  </a:r>
                </a:p>
                <a:p>
                  <a:r>
                    <a:rPr lang="en-IN" dirty="0"/>
                    <a:t>    end:  }</a:t>
                  </a:r>
                  <a:endParaRPr lang="en-UM" dirty="0"/>
                </a:p>
              </p:txBody>
            </p: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775E33E-F8A8-AF9F-4CE2-285F433C7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8479" y="3787091"/>
                <a:ext cx="662597" cy="15047"/>
              </a:xfrm>
              <a:prstGeom prst="straightConnector1">
                <a:avLst/>
              </a:prstGeom>
              <a:ln w="31750">
                <a:headEnd w="med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709AAC1-FD5A-09EA-9D61-7C48DCC6838C}"/>
                  </a:ext>
                </a:extLst>
              </p:cNvPr>
              <p:cNvCxnSpPr/>
              <p:nvPr/>
            </p:nvCxnSpPr>
            <p:spPr>
              <a:xfrm>
                <a:off x="4118782" y="3792197"/>
                <a:ext cx="728586" cy="15047"/>
              </a:xfrm>
              <a:prstGeom prst="straightConnector1">
                <a:avLst/>
              </a:prstGeom>
              <a:ln w="31750">
                <a:headEnd w="med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3A785202-4444-57CB-4986-C53AA4410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9030" y="3757370"/>
                <a:ext cx="1854213" cy="1679931"/>
              </a:xfrm>
              <a:prstGeom prst="bentConnector3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Elbow 47">
                <a:extLst>
                  <a:ext uri="{FF2B5EF4-FFF2-40B4-BE49-F238E27FC236}">
                    <a16:creationId xmlns:a16="http://schemas.microsoft.com/office/drawing/2014/main" id="{11BC23C0-B135-1CA2-45D0-56AC559432FF}"/>
                  </a:ext>
                </a:extLst>
              </p:cNvPr>
              <p:cNvCxnSpPr/>
              <p:nvPr/>
            </p:nvCxnSpPr>
            <p:spPr>
              <a:xfrm>
                <a:off x="5476973" y="3780000"/>
                <a:ext cx="1843056" cy="658060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0DF0C17D-C476-9FEF-CC62-F7C4C79A64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0176" y="3446451"/>
                <a:ext cx="1893305" cy="324122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1E70FD3F-FEB6-249A-958B-6DEA0BB99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8692" y="2439580"/>
                <a:ext cx="1916109" cy="1340420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C9DC874-4601-F3CC-7D49-4021FB061313}"/>
                  </a:ext>
                </a:extLst>
              </p:cNvPr>
              <p:cNvSpPr/>
              <p:nvPr/>
            </p:nvSpPr>
            <p:spPr>
              <a:xfrm>
                <a:off x="4856795" y="3330000"/>
                <a:ext cx="1440000" cy="9000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Word Transcript</a:t>
                </a:r>
                <a:endParaRPr lang="en-UM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608419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353F38-A7BF-0B98-1F2F-08C334962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5">
            <a:extLst>
              <a:ext uri="{FF2B5EF4-FFF2-40B4-BE49-F238E27FC236}">
                <a16:creationId xmlns:a16="http://schemas.microsoft.com/office/drawing/2014/main" id="{3C64342F-94CC-C0DA-9122-BB75FAD8EAD8}"/>
              </a:ext>
            </a:extLst>
          </p:cNvPr>
          <p:cNvSpPr txBox="1">
            <a:spLocks/>
          </p:cNvSpPr>
          <p:nvPr/>
        </p:nvSpPr>
        <p:spPr>
          <a:xfrm>
            <a:off x="418188" y="4802098"/>
            <a:ext cx="5826874" cy="177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00000"/>
              </a:lnSpc>
            </a:pPr>
            <a:endParaRPr lang="en-IN" sz="2800" b="1" kern="1200" dirty="0">
              <a:solidFill>
                <a:schemeClr val="tx1"/>
              </a:solidFill>
              <a:effectLst/>
              <a:latin typeface="IBM Plex Serif SemiBold" panose="020607030504060002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DD86F-4D21-C087-DD21-5DBBC010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633DF-8DA4-F85C-34A6-713060D0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>
                <a:latin typeface="Book Antiqua" panose="02040602050305030304" pitchFamily="18" charset="0"/>
              </a:rPr>
              <a:t>LectureAI</a:t>
            </a:r>
            <a:r>
              <a:rPr lang="en-IN" dirty="0">
                <a:latin typeface="Book Antiqua" panose="02040602050305030304" pitchFamily="18" charset="0"/>
              </a:rPr>
              <a:t> - Your personal AI Tutor</a:t>
            </a:r>
          </a:p>
          <a:p>
            <a:endParaRPr lang="en-UM" b="1" dirty="0"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1E4C3-550C-E27E-77C4-4C1A0785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8</a:t>
            </a:fld>
            <a:endParaRPr lang="en-UM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D71E4E-DC91-A4EA-3212-9B7BDC981758}"/>
              </a:ext>
            </a:extLst>
          </p:cNvPr>
          <p:cNvSpPr txBox="1">
            <a:spLocks/>
          </p:cNvSpPr>
          <p:nvPr/>
        </p:nvSpPr>
        <p:spPr>
          <a:xfrm>
            <a:off x="-790299" y="285468"/>
            <a:ext cx="8743397" cy="88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M" sz="4800" b="1" dirty="0">
              <a:latin typeface="IBM Plex Serif SemiBold" panose="020607030504060002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15CDC-6AFD-C8C3-7883-DD5B4CB40356}"/>
              </a:ext>
            </a:extLst>
          </p:cNvPr>
          <p:cNvSpPr txBox="1"/>
          <p:nvPr/>
        </p:nvSpPr>
        <p:spPr>
          <a:xfrm>
            <a:off x="3284120" y="408116"/>
            <a:ext cx="4337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Processing Raw-Data into usable form</a:t>
            </a:r>
            <a:endParaRPr lang="en-UM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C2A975C-4BF3-5DD0-4CF2-92DBC8827EC6}"/>
              </a:ext>
            </a:extLst>
          </p:cNvPr>
          <p:cNvGrpSpPr/>
          <p:nvPr/>
        </p:nvGrpSpPr>
        <p:grpSpPr>
          <a:xfrm>
            <a:off x="4068533" y="1492272"/>
            <a:ext cx="7619086" cy="3654460"/>
            <a:chOff x="4123592" y="1240450"/>
            <a:chExt cx="7619086" cy="36544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6684C14-8424-B81B-C1F7-A6D0CDBAACCE}"/>
                </a:ext>
              </a:extLst>
            </p:cNvPr>
            <p:cNvSpPr/>
            <p:nvPr/>
          </p:nvSpPr>
          <p:spPr>
            <a:xfrm>
              <a:off x="7501747" y="3870503"/>
              <a:ext cx="1966319" cy="1024407"/>
            </a:xfrm>
            <a:prstGeom prst="rect">
              <a:avLst/>
            </a:prstGeom>
            <a:solidFill>
              <a:srgbClr val="D5F3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err="1">
                  <a:solidFill>
                    <a:schemeClr val="tx1"/>
                  </a:solidFill>
                </a:rPr>
                <a:t>MindMap</a:t>
              </a:r>
              <a:r>
                <a:rPr lang="en-IN" b="1" dirty="0">
                  <a:solidFill>
                    <a:schemeClr val="tx1"/>
                  </a:solidFill>
                </a:rPr>
                <a:t> Generation</a:t>
              </a:r>
              <a:endParaRPr lang="en-UM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4A282D-55F1-D31C-4E9F-4558EA15A029}"/>
                </a:ext>
              </a:extLst>
            </p:cNvPr>
            <p:cNvSpPr/>
            <p:nvPr/>
          </p:nvSpPr>
          <p:spPr>
            <a:xfrm>
              <a:off x="8568066" y="2376420"/>
              <a:ext cx="1800000" cy="90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Semantic Chunk Transcript Id</a:t>
              </a:r>
              <a:endParaRPr lang="en-UM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EA2402-E848-D641-3839-0FCE2B0CFE4E}"/>
                </a:ext>
              </a:extLst>
            </p:cNvPr>
            <p:cNvSpPr/>
            <p:nvPr/>
          </p:nvSpPr>
          <p:spPr>
            <a:xfrm>
              <a:off x="9942678" y="3870503"/>
              <a:ext cx="1800000" cy="1024407"/>
            </a:xfrm>
            <a:prstGeom prst="rect">
              <a:avLst/>
            </a:prstGeom>
            <a:solidFill>
              <a:srgbClr val="D5F3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Summary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E35842-C8FF-9F54-88E3-EF07E9045580}"/>
                </a:ext>
              </a:extLst>
            </p:cNvPr>
            <p:cNvSpPr txBox="1"/>
            <p:nvPr/>
          </p:nvSpPr>
          <p:spPr>
            <a:xfrm>
              <a:off x="7873787" y="1240450"/>
              <a:ext cx="33498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Mindmap</a:t>
              </a:r>
              <a:r>
                <a:rPr lang="en-US" sz="2800" b="1" dirty="0"/>
                <a:t>, Summary</a:t>
              </a:r>
              <a:endParaRPr lang="en-UM" sz="2800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0FABFAA-CD95-65FB-7602-F677554038D4}"/>
                </a:ext>
              </a:extLst>
            </p:cNvPr>
            <p:cNvGrpSpPr/>
            <p:nvPr/>
          </p:nvGrpSpPr>
          <p:grpSpPr>
            <a:xfrm>
              <a:off x="4123592" y="1682594"/>
              <a:ext cx="2291862" cy="3010554"/>
              <a:chOff x="4123592" y="1682594"/>
              <a:chExt cx="2291862" cy="30105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4755C2-7209-1A87-D44A-09ED0912E4D5}"/>
                  </a:ext>
                </a:extLst>
              </p:cNvPr>
              <p:cNvSpPr/>
              <p:nvPr/>
            </p:nvSpPr>
            <p:spPr>
              <a:xfrm>
                <a:off x="4303411" y="2272543"/>
                <a:ext cx="1800000" cy="90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Plain Transcript</a:t>
                </a:r>
                <a:endParaRPr lang="en-UM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FA741BF-6148-47D0-0CD5-8C4D295E5BFE}"/>
                  </a:ext>
                </a:extLst>
              </p:cNvPr>
              <p:cNvSpPr/>
              <p:nvPr/>
            </p:nvSpPr>
            <p:spPr>
              <a:xfrm>
                <a:off x="4123592" y="3793148"/>
                <a:ext cx="2121469" cy="900000"/>
              </a:xfrm>
              <a:prstGeom prst="rect">
                <a:avLst/>
              </a:prstGeom>
              <a:solidFill>
                <a:srgbClr val="D5F3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Generated MCQs</a:t>
                </a:r>
                <a:br>
                  <a:rPr lang="en-US" b="1" dirty="0">
                    <a:solidFill>
                      <a:schemeClr val="tx1"/>
                    </a:solidFill>
                  </a:rPr>
                </a:br>
                <a:r>
                  <a:rPr lang="en-US" b="1" dirty="0">
                    <a:solidFill>
                      <a:schemeClr val="tx1"/>
                    </a:solidFill>
                  </a:rPr>
                  <a:t>and Resources</a:t>
                </a:r>
                <a:endParaRPr lang="en-UM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3EF2DF-ED62-D6A3-F15F-F21FF255E4DD}"/>
                  </a:ext>
                </a:extLst>
              </p:cNvPr>
              <p:cNvSpPr txBox="1"/>
              <p:nvPr/>
            </p:nvSpPr>
            <p:spPr>
              <a:xfrm>
                <a:off x="4296000" y="1682594"/>
                <a:ext cx="21194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MCQs</a:t>
                </a:r>
                <a:endParaRPr lang="en-UM" sz="2800" b="1" dirty="0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91FCF30D-302F-A364-9567-DC71F3BC49C1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 rot="16200000" flipH="1">
                <a:off x="4434535" y="3043356"/>
                <a:ext cx="516728" cy="982856"/>
              </a:xfrm>
              <a:prstGeom prst="bentConnector3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3F1AF8B3-090A-ACE2-D953-4FA8590D3F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23787" y="2697469"/>
                <a:ext cx="246798" cy="1409696"/>
              </a:xfrm>
              <a:prstGeom prst="bentConnector2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8108863A-E357-66B3-13DA-C8615FFA5996}"/>
                </a:ext>
              </a:extLst>
            </p:cNvPr>
            <p:cNvCxnSpPr>
              <a:stCxn id="24" idx="2"/>
              <a:endCxn id="23" idx="0"/>
            </p:cNvCxnSpPr>
            <p:nvPr/>
          </p:nvCxnSpPr>
          <p:spPr>
            <a:xfrm rot="5400000">
              <a:off x="8679446" y="3081882"/>
              <a:ext cx="594083" cy="983159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94BE49BA-F212-C729-EFE2-FBE3C9984844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rot="16200000" flipH="1">
              <a:off x="9858331" y="2886155"/>
              <a:ext cx="594083" cy="1374612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F14D7F-8DC8-D0E3-1614-2A98D9222D94}"/>
              </a:ext>
            </a:extLst>
          </p:cNvPr>
          <p:cNvGrpSpPr/>
          <p:nvPr/>
        </p:nvGrpSpPr>
        <p:grpSpPr>
          <a:xfrm>
            <a:off x="706946" y="1247911"/>
            <a:ext cx="2119454" cy="4861965"/>
            <a:chOff x="706946" y="1247911"/>
            <a:chExt cx="2119454" cy="486196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919FD7C-1748-C07F-9D95-C4A2236FF19A}"/>
                </a:ext>
              </a:extLst>
            </p:cNvPr>
            <p:cNvCxnSpPr>
              <a:cxnSpLocks/>
            </p:cNvCxnSpPr>
            <p:nvPr/>
          </p:nvCxnSpPr>
          <p:spPr>
            <a:xfrm>
              <a:off x="1706254" y="3167406"/>
              <a:ext cx="0" cy="5565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97AC4A-DDFA-8B7F-E397-4CB9E29C235E}"/>
                </a:ext>
              </a:extLst>
            </p:cNvPr>
            <p:cNvSpPr/>
            <p:nvPr/>
          </p:nvSpPr>
          <p:spPr>
            <a:xfrm>
              <a:off x="812451" y="2376420"/>
              <a:ext cx="1800000" cy="90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Semantic Chunk Transcript</a:t>
              </a:r>
              <a:endParaRPr lang="en-UM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EBA67D-CA28-8B60-844A-C235C2B63AA2}"/>
                </a:ext>
              </a:extLst>
            </p:cNvPr>
            <p:cNvSpPr/>
            <p:nvPr/>
          </p:nvSpPr>
          <p:spPr>
            <a:xfrm>
              <a:off x="838200" y="5209876"/>
              <a:ext cx="1800000" cy="900000"/>
            </a:xfrm>
            <a:prstGeom prst="rect">
              <a:avLst/>
            </a:prstGeom>
            <a:solidFill>
              <a:srgbClr val="D5F3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tx1"/>
                  </a:solidFill>
                </a:rPr>
                <a:t>LectureAI</a:t>
              </a:r>
              <a:br>
                <a:rPr lang="en-US" sz="2000" b="1" dirty="0">
                  <a:solidFill>
                    <a:schemeClr val="tx1"/>
                  </a:solidFill>
                </a:rPr>
              </a:br>
              <a:r>
                <a:rPr lang="en-US" sz="2000" b="1" dirty="0">
                  <a:solidFill>
                    <a:schemeClr val="tx1"/>
                  </a:solidFill>
                </a:rPr>
                <a:t>Chatbot</a:t>
              </a:r>
              <a:endParaRPr lang="en-UM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3F887A-51FF-51B2-7C47-CB03EBFDBAEA}"/>
                </a:ext>
              </a:extLst>
            </p:cNvPr>
            <p:cNvSpPr txBox="1"/>
            <p:nvPr/>
          </p:nvSpPr>
          <p:spPr>
            <a:xfrm>
              <a:off x="706946" y="1247911"/>
              <a:ext cx="21194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/>
                <a:t>LectureAI</a:t>
              </a:r>
              <a:r>
                <a:rPr lang="en-US" sz="2800" b="1" dirty="0"/>
                <a:t> Chatbot</a:t>
              </a:r>
              <a:endParaRPr lang="en-UM" sz="2800" b="1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1C9B167-45ED-7AE4-AFA5-3DC0BE9FE52F}"/>
                </a:ext>
              </a:extLst>
            </p:cNvPr>
            <p:cNvCxnSpPr>
              <a:cxnSpLocks/>
            </p:cNvCxnSpPr>
            <p:nvPr/>
          </p:nvCxnSpPr>
          <p:spPr>
            <a:xfrm>
              <a:off x="1736105" y="4639557"/>
              <a:ext cx="0" cy="5565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631DCD-7DDE-BC68-9CB9-7319A6AC52CB}"/>
                </a:ext>
              </a:extLst>
            </p:cNvPr>
            <p:cNvSpPr/>
            <p:nvPr/>
          </p:nvSpPr>
          <p:spPr>
            <a:xfrm>
              <a:off x="838200" y="3778861"/>
              <a:ext cx="1800000" cy="90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Vector-Store/ </a:t>
              </a:r>
              <a:r>
                <a:rPr lang="en-US" sz="2000" b="1" dirty="0" err="1">
                  <a:solidFill>
                    <a:schemeClr val="tx1"/>
                  </a:solidFill>
                </a:rPr>
                <a:t>DataBase</a:t>
              </a:r>
              <a:endParaRPr lang="en-UM" sz="2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238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53D839-C430-9425-1ADC-302FDFCDE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5">
            <a:extLst>
              <a:ext uri="{FF2B5EF4-FFF2-40B4-BE49-F238E27FC236}">
                <a16:creationId xmlns:a16="http://schemas.microsoft.com/office/drawing/2014/main" id="{BAA766FB-687D-4A58-4D1A-9441DF089A13}"/>
              </a:ext>
            </a:extLst>
          </p:cNvPr>
          <p:cNvSpPr txBox="1">
            <a:spLocks/>
          </p:cNvSpPr>
          <p:nvPr/>
        </p:nvSpPr>
        <p:spPr>
          <a:xfrm>
            <a:off x="418188" y="4802098"/>
            <a:ext cx="5826874" cy="177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00000"/>
              </a:lnSpc>
            </a:pPr>
            <a:endParaRPr lang="en-IN" sz="2800" b="1" kern="1200" dirty="0">
              <a:solidFill>
                <a:schemeClr val="tx1"/>
              </a:solidFill>
              <a:effectLst/>
              <a:latin typeface="IBM Plex Serif SemiBold" panose="02060703050406000203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12464-DF1E-FA26-2702-DC410832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M"/>
              <a:t>August 11,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2A4A-E4E2-60B3-C1D1-BA70753F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>
                <a:latin typeface="Book Antiqua" panose="02040602050305030304" pitchFamily="18" charset="0"/>
              </a:rPr>
              <a:t>LectureAI</a:t>
            </a:r>
            <a:r>
              <a:rPr lang="en-IN" dirty="0">
                <a:latin typeface="Book Antiqua" panose="02040602050305030304" pitchFamily="18" charset="0"/>
              </a:rPr>
              <a:t> - Your personal AI Tutor</a:t>
            </a:r>
          </a:p>
          <a:p>
            <a:endParaRPr lang="en-UM" b="1" dirty="0">
              <a:latin typeface="Book Antiqua" panose="020406020503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908D6-421A-40A7-E484-1DC263E0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2995-1040-4209-94D8-6743E9A81968}" type="slidenum">
              <a:rPr lang="en-UM" smtClean="0"/>
              <a:t>9</a:t>
            </a:fld>
            <a:endParaRPr lang="en-UM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97EBB0-7516-F7BE-46CB-A2B8F1522D0D}"/>
              </a:ext>
            </a:extLst>
          </p:cNvPr>
          <p:cNvSpPr txBox="1">
            <a:spLocks/>
          </p:cNvSpPr>
          <p:nvPr/>
        </p:nvSpPr>
        <p:spPr>
          <a:xfrm>
            <a:off x="-790299" y="285468"/>
            <a:ext cx="8743397" cy="88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M" sz="4800" b="1" dirty="0">
              <a:latin typeface="IBM Plex Serif SemiBold" panose="020607030504060002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4ED72E-8125-3C9A-CC74-601A6AE0AEA1}"/>
              </a:ext>
            </a:extLst>
          </p:cNvPr>
          <p:cNvSpPr txBox="1"/>
          <p:nvPr/>
        </p:nvSpPr>
        <p:spPr>
          <a:xfrm>
            <a:off x="528547" y="404254"/>
            <a:ext cx="6490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LectureAI</a:t>
            </a:r>
            <a:r>
              <a:rPr lang="en-US" sz="4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Chatbot</a:t>
            </a:r>
            <a:endParaRPr lang="en-UM" sz="4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826318-FFD1-6357-1206-BAAD6982BCD9}"/>
              </a:ext>
            </a:extLst>
          </p:cNvPr>
          <p:cNvSpPr txBox="1"/>
          <p:nvPr/>
        </p:nvSpPr>
        <p:spPr>
          <a:xfrm>
            <a:off x="263769" y="914399"/>
            <a:ext cx="1151004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r>
              <a:rPr lang="en-US" sz="2200" dirty="0" err="1"/>
              <a:t>LectureAI</a:t>
            </a:r>
            <a:r>
              <a:rPr lang="en-US" sz="2200" dirty="0"/>
              <a:t> Chatbot is an agentic AI system programmed to operate on lecture content. It uses APIs to remotely query and process information.</a:t>
            </a:r>
          </a:p>
          <a:p>
            <a:r>
              <a:rPr lang="en-US" sz="2200" dirty="0"/>
              <a:t>It has four AI agent tools at its disposal and a central tool that decides which agent to use for the current query. Additionally, it includes a </a:t>
            </a:r>
            <a:r>
              <a:rPr lang="en-US" sz="2200" b="1" dirty="0"/>
              <a:t>Validation</a:t>
            </a:r>
            <a:r>
              <a:rPr lang="en-US" sz="2200" dirty="0"/>
              <a:t> component that uses an API-based LLM call to validate the response to the query.</a:t>
            </a:r>
          </a:p>
          <a:p>
            <a:endParaRPr lang="en-US" sz="2200" dirty="0"/>
          </a:p>
          <a:p>
            <a:r>
              <a:rPr lang="en-US" sz="2200" dirty="0"/>
              <a:t>The four agentic tools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 err="1"/>
              <a:t>RAG_Chatbot</a:t>
            </a:r>
            <a:r>
              <a:rPr lang="en-US" sz="2200" b="1" dirty="0"/>
              <a:t> Tool</a:t>
            </a:r>
            <a:r>
              <a:rPr lang="en-US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Uses Retrieval-Augmented Generation (RAG) with LLM API calls.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Incorporates chat history to answer general lecture-related queries based on both </a:t>
            </a:r>
            <a:r>
              <a:rPr lang="en-US" sz="2400" b="1" dirty="0"/>
              <a:t>relative</a:t>
            </a:r>
            <a:r>
              <a:rPr lang="en-US" sz="2400" dirty="0"/>
              <a:t> and </a:t>
            </a:r>
            <a:r>
              <a:rPr lang="en-US" sz="2400" b="1" dirty="0"/>
              <a:t>fixed</a:t>
            </a:r>
            <a:r>
              <a:rPr lang="en-US" sz="2400" dirty="0"/>
              <a:t> context.</a:t>
            </a:r>
            <a:endParaRPr lang="en-US" sz="2200" dirty="0"/>
          </a:p>
          <a:p>
            <a:r>
              <a:rPr lang="en-US" sz="2200" b="1" dirty="0"/>
              <a:t>2. </a:t>
            </a:r>
            <a:r>
              <a:rPr lang="en-US" sz="2200" b="1" dirty="0" err="1"/>
              <a:t>Find_Timestamp_Tool</a:t>
            </a:r>
            <a:r>
              <a:rPr lang="en-US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 Given fixed or relative context in the query, this tool identifies where that occurred in the lecture video.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49375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1373</Words>
  <Application>Microsoft Office PowerPoint</Application>
  <PresentationFormat>Widescreen</PresentationFormat>
  <Paragraphs>225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Unicode MS</vt:lpstr>
      <vt:lpstr>Book Antiqua</vt:lpstr>
      <vt:lpstr>Calibri</vt:lpstr>
      <vt:lpstr>Calibri (Body)</vt:lpstr>
      <vt:lpstr>Calibri Light</vt:lpstr>
      <vt:lpstr>Cambria</vt:lpstr>
      <vt:lpstr>Cambria Math</vt:lpstr>
      <vt:lpstr>IBM Plex Serif SemiBold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Ayushman Anupam</dc:creator>
  <cp:lastModifiedBy>Ayushman Anupam</cp:lastModifiedBy>
  <cp:revision>14</cp:revision>
  <dcterms:created xsi:type="dcterms:W3CDTF">2025-02-18T12:00:25Z</dcterms:created>
  <dcterms:modified xsi:type="dcterms:W3CDTF">2025-08-13T06:14:40Z</dcterms:modified>
</cp:coreProperties>
</file>