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73" r:id="rId3"/>
    <p:sldId id="269" r:id="rId4"/>
    <p:sldId id="271" r:id="rId5"/>
    <p:sldId id="272" r:id="rId6"/>
    <p:sldId id="270" r:id="rId7"/>
    <p:sldId id="274" r:id="rId8"/>
    <p:sldId id="276" r:id="rId9"/>
    <p:sldId id="28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824DF-E539-4244-AC7D-C8524AC13C92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40195C-CD61-4E9D-889F-EA7563C3417C}">
      <dgm:prSet custT="1"/>
      <dgm:spPr/>
      <dgm:t>
        <a:bodyPr/>
        <a:lstStyle/>
        <a:p>
          <a:r>
            <a:rPr lang="en-US" sz="4000" dirty="0"/>
            <a:t>Distributed </a:t>
          </a:r>
        </a:p>
        <a:p>
          <a:r>
            <a:rPr lang="en-US" sz="4000" dirty="0"/>
            <a:t>Version Control Software</a:t>
          </a:r>
        </a:p>
      </dgm:t>
    </dgm:pt>
    <dgm:pt modelId="{B37C15ED-68BC-45D1-8AB9-6228B8854523}" type="parTrans" cxnId="{62F49A21-F3AB-4A10-B2AB-D5811EA05003}">
      <dgm:prSet/>
      <dgm:spPr/>
      <dgm:t>
        <a:bodyPr/>
        <a:lstStyle/>
        <a:p>
          <a:endParaRPr lang="en-US"/>
        </a:p>
      </dgm:t>
    </dgm:pt>
    <dgm:pt modelId="{374ED254-D0C8-40DB-ACC1-01B6B783FDAF}" type="sibTrans" cxnId="{62F49A21-F3AB-4A10-B2AB-D5811EA05003}">
      <dgm:prSet/>
      <dgm:spPr/>
      <dgm:t>
        <a:bodyPr/>
        <a:lstStyle/>
        <a:p>
          <a:endParaRPr lang="en-US"/>
        </a:p>
      </dgm:t>
    </dgm:pt>
    <dgm:pt modelId="{7783828D-81C8-4FEF-942A-D9918CF26712}">
      <dgm:prSet custT="1"/>
      <dgm:spPr/>
      <dgm:t>
        <a:bodyPr/>
        <a:lstStyle/>
        <a:p>
          <a:r>
            <a:rPr lang="en-US" sz="4000" dirty="0"/>
            <a:t>Collaboration Platform</a:t>
          </a:r>
        </a:p>
      </dgm:t>
    </dgm:pt>
    <dgm:pt modelId="{85F262DE-BC36-4676-8C9C-34A961A092C2}" type="parTrans" cxnId="{0B363F07-92AD-47F4-AD8C-795976EE1684}">
      <dgm:prSet/>
      <dgm:spPr/>
      <dgm:t>
        <a:bodyPr/>
        <a:lstStyle/>
        <a:p>
          <a:endParaRPr lang="en-US"/>
        </a:p>
      </dgm:t>
    </dgm:pt>
    <dgm:pt modelId="{F1FCC43B-E624-4697-97C5-0607E77CCAF0}" type="sibTrans" cxnId="{0B363F07-92AD-47F4-AD8C-795976EE1684}">
      <dgm:prSet/>
      <dgm:spPr/>
      <dgm:t>
        <a:bodyPr/>
        <a:lstStyle/>
        <a:p>
          <a:endParaRPr lang="en-US"/>
        </a:p>
      </dgm:t>
    </dgm:pt>
    <dgm:pt modelId="{D4AC6D5A-6544-4548-A2AA-A00013B1EB93}" type="pres">
      <dgm:prSet presAssocID="{BF4824DF-E539-4244-AC7D-C8524AC13C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AB7D88-92DC-4180-B7A6-5FB168132FBC}" type="pres">
      <dgm:prSet presAssocID="{7540195C-CD61-4E9D-889F-EA7563C3417C}" presName="hierRoot1" presStyleCnt="0"/>
      <dgm:spPr/>
    </dgm:pt>
    <dgm:pt modelId="{E39C338D-F6C3-422A-AD2D-D2723FF18E42}" type="pres">
      <dgm:prSet presAssocID="{7540195C-CD61-4E9D-889F-EA7563C3417C}" presName="composite" presStyleCnt="0"/>
      <dgm:spPr/>
    </dgm:pt>
    <dgm:pt modelId="{943AA8FE-A41C-4B14-8DE6-3526B8034A12}" type="pres">
      <dgm:prSet presAssocID="{7540195C-CD61-4E9D-889F-EA7563C3417C}" presName="background" presStyleLbl="node0" presStyleIdx="0" presStyleCnt="2"/>
      <dgm:spPr/>
    </dgm:pt>
    <dgm:pt modelId="{F5DA2E4B-F047-413D-B0D3-A6E6326C2D14}" type="pres">
      <dgm:prSet presAssocID="{7540195C-CD61-4E9D-889F-EA7563C3417C}" presName="text" presStyleLbl="fgAcc0" presStyleIdx="0" presStyleCnt="2">
        <dgm:presLayoutVars>
          <dgm:chPref val="3"/>
        </dgm:presLayoutVars>
      </dgm:prSet>
      <dgm:spPr/>
    </dgm:pt>
    <dgm:pt modelId="{C89623F6-7C95-4878-A1FD-435C69D721BA}" type="pres">
      <dgm:prSet presAssocID="{7540195C-CD61-4E9D-889F-EA7563C3417C}" presName="hierChild2" presStyleCnt="0"/>
      <dgm:spPr/>
    </dgm:pt>
    <dgm:pt modelId="{A7796AD5-B900-476C-92F2-9E87276C3FB1}" type="pres">
      <dgm:prSet presAssocID="{7783828D-81C8-4FEF-942A-D9918CF26712}" presName="hierRoot1" presStyleCnt="0"/>
      <dgm:spPr/>
    </dgm:pt>
    <dgm:pt modelId="{5469ADA0-D230-4BE3-A919-68D5242E7E85}" type="pres">
      <dgm:prSet presAssocID="{7783828D-81C8-4FEF-942A-D9918CF26712}" presName="composite" presStyleCnt="0"/>
      <dgm:spPr/>
    </dgm:pt>
    <dgm:pt modelId="{E2CD9E61-8623-4436-9B3F-DA87602734B2}" type="pres">
      <dgm:prSet presAssocID="{7783828D-81C8-4FEF-942A-D9918CF26712}" presName="background" presStyleLbl="node0" presStyleIdx="1" presStyleCnt="2"/>
      <dgm:spPr/>
    </dgm:pt>
    <dgm:pt modelId="{2BE63727-4815-4A8F-AEFD-3A25BE356D04}" type="pres">
      <dgm:prSet presAssocID="{7783828D-81C8-4FEF-942A-D9918CF26712}" presName="text" presStyleLbl="fgAcc0" presStyleIdx="1" presStyleCnt="2">
        <dgm:presLayoutVars>
          <dgm:chPref val="3"/>
        </dgm:presLayoutVars>
      </dgm:prSet>
      <dgm:spPr/>
    </dgm:pt>
    <dgm:pt modelId="{CCC3D22F-2306-4189-B5C5-9636F011CA82}" type="pres">
      <dgm:prSet presAssocID="{7783828D-81C8-4FEF-942A-D9918CF26712}" presName="hierChild2" presStyleCnt="0"/>
      <dgm:spPr/>
    </dgm:pt>
  </dgm:ptLst>
  <dgm:cxnLst>
    <dgm:cxn modelId="{0B363F07-92AD-47F4-AD8C-795976EE1684}" srcId="{BF4824DF-E539-4244-AC7D-C8524AC13C92}" destId="{7783828D-81C8-4FEF-942A-D9918CF26712}" srcOrd="1" destOrd="0" parTransId="{85F262DE-BC36-4676-8C9C-34A961A092C2}" sibTransId="{F1FCC43B-E624-4697-97C5-0607E77CCAF0}"/>
    <dgm:cxn modelId="{62F49A21-F3AB-4A10-B2AB-D5811EA05003}" srcId="{BF4824DF-E539-4244-AC7D-C8524AC13C92}" destId="{7540195C-CD61-4E9D-889F-EA7563C3417C}" srcOrd="0" destOrd="0" parTransId="{B37C15ED-68BC-45D1-8AB9-6228B8854523}" sibTransId="{374ED254-D0C8-40DB-ACC1-01B6B783FDAF}"/>
    <dgm:cxn modelId="{9D4E353D-A817-4A82-A0AD-B87656DA17D4}" type="presOf" srcId="{BF4824DF-E539-4244-AC7D-C8524AC13C92}" destId="{D4AC6D5A-6544-4548-A2AA-A00013B1EB93}" srcOrd="0" destOrd="0" presId="urn:microsoft.com/office/officeart/2005/8/layout/hierarchy1"/>
    <dgm:cxn modelId="{0149E8C4-CFF1-4C6D-BC49-14E60BB0B32D}" type="presOf" srcId="{7540195C-CD61-4E9D-889F-EA7563C3417C}" destId="{F5DA2E4B-F047-413D-B0D3-A6E6326C2D14}" srcOrd="0" destOrd="0" presId="urn:microsoft.com/office/officeart/2005/8/layout/hierarchy1"/>
    <dgm:cxn modelId="{B809B4DD-026F-4EC0-A2B2-024FD3EAD520}" type="presOf" srcId="{7783828D-81C8-4FEF-942A-D9918CF26712}" destId="{2BE63727-4815-4A8F-AEFD-3A25BE356D04}" srcOrd="0" destOrd="0" presId="urn:microsoft.com/office/officeart/2005/8/layout/hierarchy1"/>
    <dgm:cxn modelId="{50B9A6C2-0D76-472A-BC74-9B625F2CBB9F}" type="presParOf" srcId="{D4AC6D5A-6544-4548-A2AA-A00013B1EB93}" destId="{F5AB7D88-92DC-4180-B7A6-5FB168132FBC}" srcOrd="0" destOrd="0" presId="urn:microsoft.com/office/officeart/2005/8/layout/hierarchy1"/>
    <dgm:cxn modelId="{E9C8F5EC-A16E-4403-8B7C-E3372FCBA974}" type="presParOf" srcId="{F5AB7D88-92DC-4180-B7A6-5FB168132FBC}" destId="{E39C338D-F6C3-422A-AD2D-D2723FF18E42}" srcOrd="0" destOrd="0" presId="urn:microsoft.com/office/officeart/2005/8/layout/hierarchy1"/>
    <dgm:cxn modelId="{57313A05-1A86-41FB-9F17-99EF6997B767}" type="presParOf" srcId="{E39C338D-F6C3-422A-AD2D-D2723FF18E42}" destId="{943AA8FE-A41C-4B14-8DE6-3526B8034A12}" srcOrd="0" destOrd="0" presId="urn:microsoft.com/office/officeart/2005/8/layout/hierarchy1"/>
    <dgm:cxn modelId="{B8279AC9-1D23-46B5-888B-4DD918AC76DC}" type="presParOf" srcId="{E39C338D-F6C3-422A-AD2D-D2723FF18E42}" destId="{F5DA2E4B-F047-413D-B0D3-A6E6326C2D14}" srcOrd="1" destOrd="0" presId="urn:microsoft.com/office/officeart/2005/8/layout/hierarchy1"/>
    <dgm:cxn modelId="{1185399F-DCC4-47CA-B056-4620564F73C0}" type="presParOf" srcId="{F5AB7D88-92DC-4180-B7A6-5FB168132FBC}" destId="{C89623F6-7C95-4878-A1FD-435C69D721BA}" srcOrd="1" destOrd="0" presId="urn:microsoft.com/office/officeart/2005/8/layout/hierarchy1"/>
    <dgm:cxn modelId="{C401139F-6936-4620-841C-4EBAE35C6BFA}" type="presParOf" srcId="{D4AC6D5A-6544-4548-A2AA-A00013B1EB93}" destId="{A7796AD5-B900-476C-92F2-9E87276C3FB1}" srcOrd="1" destOrd="0" presId="urn:microsoft.com/office/officeart/2005/8/layout/hierarchy1"/>
    <dgm:cxn modelId="{6A478499-4ED3-4BF1-8B1C-2915875ADC87}" type="presParOf" srcId="{A7796AD5-B900-476C-92F2-9E87276C3FB1}" destId="{5469ADA0-D230-4BE3-A919-68D5242E7E85}" srcOrd="0" destOrd="0" presId="urn:microsoft.com/office/officeart/2005/8/layout/hierarchy1"/>
    <dgm:cxn modelId="{C2F68412-F688-4CC5-9C28-6FA82FE90F0F}" type="presParOf" srcId="{5469ADA0-D230-4BE3-A919-68D5242E7E85}" destId="{E2CD9E61-8623-4436-9B3F-DA87602734B2}" srcOrd="0" destOrd="0" presId="urn:microsoft.com/office/officeart/2005/8/layout/hierarchy1"/>
    <dgm:cxn modelId="{83D7C3E7-8E9F-4AAC-9A0E-0BE1E84C24EC}" type="presParOf" srcId="{5469ADA0-D230-4BE3-A919-68D5242E7E85}" destId="{2BE63727-4815-4A8F-AEFD-3A25BE356D04}" srcOrd="1" destOrd="0" presId="urn:microsoft.com/office/officeart/2005/8/layout/hierarchy1"/>
    <dgm:cxn modelId="{3F82830D-FDCF-4514-A119-A4507E0AA308}" type="presParOf" srcId="{A7796AD5-B900-476C-92F2-9E87276C3FB1}" destId="{CCC3D22F-2306-4189-B5C5-9636F011CA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47B002-406E-4587-AA7E-C661401B7EC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ECA84FE-65C8-46F5-A2DB-46274EE0CE79}">
      <dgm:prSet phldrT="[Text]"/>
      <dgm:spPr/>
      <dgm:t>
        <a:bodyPr/>
        <a:lstStyle/>
        <a:p>
          <a:pPr algn="ctr"/>
          <a:r>
            <a:rPr lang="en-US" dirty="0"/>
            <a:t>Create Branch</a:t>
          </a:r>
        </a:p>
      </dgm:t>
    </dgm:pt>
    <dgm:pt modelId="{6B5238BB-EF12-462E-8744-BFDBB4F764C9}" type="parTrans" cxnId="{16F7C0B5-CB22-4E01-8663-48A1106A46EF}">
      <dgm:prSet/>
      <dgm:spPr/>
      <dgm:t>
        <a:bodyPr/>
        <a:lstStyle/>
        <a:p>
          <a:endParaRPr lang="en-US"/>
        </a:p>
      </dgm:t>
    </dgm:pt>
    <dgm:pt modelId="{A1D0CF4A-9439-41AF-9133-88447096B761}" type="sibTrans" cxnId="{16F7C0B5-CB22-4E01-8663-48A1106A46EF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2B642F77-DF2E-4F0F-87F5-E93707216B8A}">
      <dgm:prSet phldrT="[Text]"/>
      <dgm:spPr/>
      <dgm:t>
        <a:bodyPr/>
        <a:lstStyle/>
        <a:p>
          <a:pPr algn="ctr"/>
          <a:r>
            <a:rPr lang="en-US" dirty="0"/>
            <a:t>Open Pull Request</a:t>
          </a:r>
        </a:p>
      </dgm:t>
    </dgm:pt>
    <dgm:pt modelId="{1A5C098A-DA9C-4F07-BE31-47C6DBEB9EA2}" type="parTrans" cxnId="{605E2C9A-D768-4626-9FAD-82395A31B075}">
      <dgm:prSet/>
      <dgm:spPr/>
      <dgm:t>
        <a:bodyPr/>
        <a:lstStyle/>
        <a:p>
          <a:endParaRPr lang="en-US"/>
        </a:p>
      </dgm:t>
    </dgm:pt>
    <dgm:pt modelId="{F2D8B88B-813B-496E-9656-D14FD4145F2C}" type="sibTrans" cxnId="{605E2C9A-D768-4626-9FAD-82395A31B075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76C95F0F-0A8D-4A8C-9FED-C92CC158D197}">
      <dgm:prSet phldrT="[Text]"/>
      <dgm:spPr/>
      <dgm:t>
        <a:bodyPr/>
        <a:lstStyle/>
        <a:p>
          <a:pPr algn="ctr"/>
          <a:r>
            <a:rPr lang="en-US" dirty="0"/>
            <a:t>Discuss &amp; Review Code</a:t>
          </a:r>
        </a:p>
      </dgm:t>
    </dgm:pt>
    <dgm:pt modelId="{3D7E0383-4DE4-4401-B3EB-7861AA591103}" type="parTrans" cxnId="{F2524ED7-2F04-46BC-8CE5-D215415F9239}">
      <dgm:prSet/>
      <dgm:spPr/>
      <dgm:t>
        <a:bodyPr/>
        <a:lstStyle/>
        <a:p>
          <a:endParaRPr lang="en-US"/>
        </a:p>
      </dgm:t>
    </dgm:pt>
    <dgm:pt modelId="{5CBB496A-9A75-45DD-9757-48AADCB836E9}" type="sibTrans" cxnId="{F2524ED7-2F04-46BC-8CE5-D215415F9239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2ADC7845-8D27-4034-B4BA-82C301847EB1}">
      <dgm:prSet phldrT="[Text]"/>
      <dgm:spPr/>
      <dgm:t>
        <a:bodyPr/>
        <a:lstStyle/>
        <a:p>
          <a:pPr algn="ctr"/>
          <a:r>
            <a:rPr lang="en-US" dirty="0"/>
            <a:t>Merge</a:t>
          </a:r>
        </a:p>
      </dgm:t>
    </dgm:pt>
    <dgm:pt modelId="{AE7B84BC-F539-45E9-89A6-C067912BD41B}" type="parTrans" cxnId="{D97CEF3A-BBC1-4435-BE9D-3B7D95249241}">
      <dgm:prSet/>
      <dgm:spPr/>
      <dgm:t>
        <a:bodyPr/>
        <a:lstStyle/>
        <a:p>
          <a:endParaRPr lang="en-US"/>
        </a:p>
      </dgm:t>
    </dgm:pt>
    <dgm:pt modelId="{B7B6E557-0CF2-48B2-A771-3948BFC7958C}" type="sibTrans" cxnId="{D97CEF3A-BBC1-4435-BE9D-3B7D95249241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3DBA3CC2-A4D2-4F0E-9D0E-59B121E36E91}">
      <dgm:prSet phldrT="[Text]"/>
      <dgm:spPr/>
      <dgm:t>
        <a:bodyPr/>
        <a:lstStyle/>
        <a:p>
          <a:pPr algn="ctr"/>
          <a:r>
            <a:rPr lang="en-US" dirty="0"/>
            <a:t>Deploy</a:t>
          </a:r>
        </a:p>
      </dgm:t>
    </dgm:pt>
    <dgm:pt modelId="{7DA1AB86-B73E-4FA3-ADA2-1E10D909C486}" type="parTrans" cxnId="{80C9920D-0EDB-47FE-ACC1-8ACDA552B393}">
      <dgm:prSet/>
      <dgm:spPr/>
      <dgm:t>
        <a:bodyPr/>
        <a:lstStyle/>
        <a:p>
          <a:endParaRPr lang="en-US"/>
        </a:p>
      </dgm:t>
    </dgm:pt>
    <dgm:pt modelId="{6F00D47F-256F-4393-8533-2154154BC10A}" type="sibTrans" cxnId="{80C9920D-0EDB-47FE-ACC1-8ACDA552B393}">
      <dgm:prSet phldrT="6"/>
      <dgm:spPr/>
      <dgm:t>
        <a:bodyPr/>
        <a:lstStyle/>
        <a:p>
          <a:r>
            <a:rPr lang="en-US"/>
            <a:t>6</a:t>
          </a:r>
        </a:p>
      </dgm:t>
    </dgm:pt>
    <dgm:pt modelId="{23A114A3-97C8-46C9-8AD4-F930D1B0E8FF}">
      <dgm:prSet phldrT="[Text]"/>
      <dgm:spPr/>
      <dgm:t>
        <a:bodyPr/>
        <a:lstStyle/>
        <a:p>
          <a:pPr algn="ctr"/>
          <a:r>
            <a:rPr lang="en-US" dirty="0"/>
            <a:t>Add Commits</a:t>
          </a:r>
        </a:p>
      </dgm:t>
    </dgm:pt>
    <dgm:pt modelId="{5B15656C-C325-4F3C-891B-039573634D2B}" type="parTrans" cxnId="{76C772A3-0BC5-435F-B27C-2E20051062C2}">
      <dgm:prSet/>
      <dgm:spPr/>
      <dgm:t>
        <a:bodyPr/>
        <a:lstStyle/>
        <a:p>
          <a:endParaRPr lang="en-US"/>
        </a:p>
      </dgm:t>
    </dgm:pt>
    <dgm:pt modelId="{122C81B7-639D-4AAE-9926-F28347FE82A0}" type="sibTrans" cxnId="{76C772A3-0BC5-435F-B27C-2E20051062C2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FA54681B-7120-4348-81AB-853FC24675CE}" type="pres">
      <dgm:prSet presAssocID="{1247B002-406E-4587-AA7E-C661401B7ECF}" presName="Name0" presStyleCnt="0">
        <dgm:presLayoutVars>
          <dgm:animLvl val="lvl"/>
          <dgm:resizeHandles val="exact"/>
        </dgm:presLayoutVars>
      </dgm:prSet>
      <dgm:spPr/>
    </dgm:pt>
    <dgm:pt modelId="{5EBFB575-500E-46A6-A238-B299F3A965C6}" type="pres">
      <dgm:prSet presAssocID="{FECA84FE-65C8-46F5-A2DB-46274EE0CE79}" presName="compositeNode" presStyleCnt="0">
        <dgm:presLayoutVars>
          <dgm:bulletEnabled val="1"/>
        </dgm:presLayoutVars>
      </dgm:prSet>
      <dgm:spPr/>
    </dgm:pt>
    <dgm:pt modelId="{0B040F46-8F4C-4AF8-A441-F516F65C0419}" type="pres">
      <dgm:prSet presAssocID="{FECA84FE-65C8-46F5-A2DB-46274EE0CE79}" presName="bgRect" presStyleLbl="bgAccFollowNode1" presStyleIdx="0" presStyleCnt="6"/>
      <dgm:spPr/>
    </dgm:pt>
    <dgm:pt modelId="{632D0670-18B0-4EC6-986B-AF64DD8E489A}" type="pres">
      <dgm:prSet presAssocID="{A1D0CF4A-9439-41AF-9133-88447096B761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1250C414-A049-47A9-8B55-E31986BBBD77}" type="pres">
      <dgm:prSet presAssocID="{FECA84FE-65C8-46F5-A2DB-46274EE0CE79}" presName="bottomLine" presStyleLbl="alignNode1" presStyleIdx="1" presStyleCnt="12">
        <dgm:presLayoutVars/>
      </dgm:prSet>
      <dgm:spPr/>
    </dgm:pt>
    <dgm:pt modelId="{0A9EA88E-D4C3-4397-838D-0D92653D51B0}" type="pres">
      <dgm:prSet presAssocID="{FECA84FE-65C8-46F5-A2DB-46274EE0CE79}" presName="nodeText" presStyleLbl="bgAccFollowNode1" presStyleIdx="0" presStyleCnt="6">
        <dgm:presLayoutVars>
          <dgm:bulletEnabled val="1"/>
        </dgm:presLayoutVars>
      </dgm:prSet>
      <dgm:spPr/>
    </dgm:pt>
    <dgm:pt modelId="{345F518C-62E1-4763-859F-E133A6976BDF}" type="pres">
      <dgm:prSet presAssocID="{A1D0CF4A-9439-41AF-9133-88447096B761}" presName="sibTrans" presStyleCnt="0"/>
      <dgm:spPr/>
    </dgm:pt>
    <dgm:pt modelId="{6B38845B-F21D-40E4-B5D4-E80AA0B3CA50}" type="pres">
      <dgm:prSet presAssocID="{23A114A3-97C8-46C9-8AD4-F930D1B0E8FF}" presName="compositeNode" presStyleCnt="0">
        <dgm:presLayoutVars>
          <dgm:bulletEnabled val="1"/>
        </dgm:presLayoutVars>
      </dgm:prSet>
      <dgm:spPr/>
    </dgm:pt>
    <dgm:pt modelId="{39BE8101-2632-4B96-9EED-B059C8CEFE26}" type="pres">
      <dgm:prSet presAssocID="{23A114A3-97C8-46C9-8AD4-F930D1B0E8FF}" presName="bgRect" presStyleLbl="bgAccFollowNode1" presStyleIdx="1" presStyleCnt="6"/>
      <dgm:spPr/>
    </dgm:pt>
    <dgm:pt modelId="{439E54A3-E86A-42CC-A52F-969B3E3B7E73}" type="pres">
      <dgm:prSet presAssocID="{122C81B7-639D-4AAE-9926-F28347FE82A0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E5F34CC2-7FA2-4112-8FDA-C4B91B2B0366}" type="pres">
      <dgm:prSet presAssocID="{23A114A3-97C8-46C9-8AD4-F930D1B0E8FF}" presName="bottomLine" presStyleLbl="alignNode1" presStyleIdx="3" presStyleCnt="12">
        <dgm:presLayoutVars/>
      </dgm:prSet>
      <dgm:spPr/>
    </dgm:pt>
    <dgm:pt modelId="{10E310AC-15A4-4F8C-AC07-20664803B15F}" type="pres">
      <dgm:prSet presAssocID="{23A114A3-97C8-46C9-8AD4-F930D1B0E8FF}" presName="nodeText" presStyleLbl="bgAccFollowNode1" presStyleIdx="1" presStyleCnt="6">
        <dgm:presLayoutVars>
          <dgm:bulletEnabled val="1"/>
        </dgm:presLayoutVars>
      </dgm:prSet>
      <dgm:spPr/>
    </dgm:pt>
    <dgm:pt modelId="{A1B9A6EE-00F6-49AC-906D-226365CC4B19}" type="pres">
      <dgm:prSet presAssocID="{122C81B7-639D-4AAE-9926-F28347FE82A0}" presName="sibTrans" presStyleCnt="0"/>
      <dgm:spPr/>
    </dgm:pt>
    <dgm:pt modelId="{1A3E0303-F8AA-4326-8D22-B0B40E4D63E4}" type="pres">
      <dgm:prSet presAssocID="{2B642F77-DF2E-4F0F-87F5-E93707216B8A}" presName="compositeNode" presStyleCnt="0">
        <dgm:presLayoutVars>
          <dgm:bulletEnabled val="1"/>
        </dgm:presLayoutVars>
      </dgm:prSet>
      <dgm:spPr/>
    </dgm:pt>
    <dgm:pt modelId="{E20D11DF-68D8-428F-9529-57DDD5A8713B}" type="pres">
      <dgm:prSet presAssocID="{2B642F77-DF2E-4F0F-87F5-E93707216B8A}" presName="bgRect" presStyleLbl="bgAccFollowNode1" presStyleIdx="2" presStyleCnt="6"/>
      <dgm:spPr/>
    </dgm:pt>
    <dgm:pt modelId="{4592E64B-70FE-4595-9312-7F51D81D7C26}" type="pres">
      <dgm:prSet presAssocID="{F2D8B88B-813B-496E-9656-D14FD4145F2C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73495115-C5A6-4E0A-BDE0-678D206CF00E}" type="pres">
      <dgm:prSet presAssocID="{2B642F77-DF2E-4F0F-87F5-E93707216B8A}" presName="bottomLine" presStyleLbl="alignNode1" presStyleIdx="5" presStyleCnt="12">
        <dgm:presLayoutVars/>
      </dgm:prSet>
      <dgm:spPr/>
    </dgm:pt>
    <dgm:pt modelId="{0635242A-2C60-40DD-A616-2D79A8AA08BF}" type="pres">
      <dgm:prSet presAssocID="{2B642F77-DF2E-4F0F-87F5-E93707216B8A}" presName="nodeText" presStyleLbl="bgAccFollowNode1" presStyleIdx="2" presStyleCnt="6">
        <dgm:presLayoutVars>
          <dgm:bulletEnabled val="1"/>
        </dgm:presLayoutVars>
      </dgm:prSet>
      <dgm:spPr/>
    </dgm:pt>
    <dgm:pt modelId="{9FDC5DF9-6F04-437A-BE3F-80C4AC3712D1}" type="pres">
      <dgm:prSet presAssocID="{F2D8B88B-813B-496E-9656-D14FD4145F2C}" presName="sibTrans" presStyleCnt="0"/>
      <dgm:spPr/>
    </dgm:pt>
    <dgm:pt modelId="{D2B3DEBE-B584-4576-A863-23D96622F197}" type="pres">
      <dgm:prSet presAssocID="{76C95F0F-0A8D-4A8C-9FED-C92CC158D197}" presName="compositeNode" presStyleCnt="0">
        <dgm:presLayoutVars>
          <dgm:bulletEnabled val="1"/>
        </dgm:presLayoutVars>
      </dgm:prSet>
      <dgm:spPr/>
    </dgm:pt>
    <dgm:pt modelId="{64E889CC-0355-422F-836F-00CF24B2BC4B}" type="pres">
      <dgm:prSet presAssocID="{76C95F0F-0A8D-4A8C-9FED-C92CC158D197}" presName="bgRect" presStyleLbl="bgAccFollowNode1" presStyleIdx="3" presStyleCnt="6"/>
      <dgm:spPr/>
    </dgm:pt>
    <dgm:pt modelId="{361D975E-4749-4764-A8E7-2191138CCF6A}" type="pres">
      <dgm:prSet presAssocID="{5CBB496A-9A75-45DD-9757-48AADCB836E9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B5694695-33F8-4A22-8D7C-AEF01A1080FA}" type="pres">
      <dgm:prSet presAssocID="{76C95F0F-0A8D-4A8C-9FED-C92CC158D197}" presName="bottomLine" presStyleLbl="alignNode1" presStyleIdx="7" presStyleCnt="12">
        <dgm:presLayoutVars/>
      </dgm:prSet>
      <dgm:spPr/>
    </dgm:pt>
    <dgm:pt modelId="{216E81C1-0896-4F1B-85A4-07ACA72AF8C3}" type="pres">
      <dgm:prSet presAssocID="{76C95F0F-0A8D-4A8C-9FED-C92CC158D197}" presName="nodeText" presStyleLbl="bgAccFollowNode1" presStyleIdx="3" presStyleCnt="6">
        <dgm:presLayoutVars>
          <dgm:bulletEnabled val="1"/>
        </dgm:presLayoutVars>
      </dgm:prSet>
      <dgm:spPr/>
    </dgm:pt>
    <dgm:pt modelId="{05229941-5640-425E-AAA3-AE79894CD71F}" type="pres">
      <dgm:prSet presAssocID="{5CBB496A-9A75-45DD-9757-48AADCB836E9}" presName="sibTrans" presStyleCnt="0"/>
      <dgm:spPr/>
    </dgm:pt>
    <dgm:pt modelId="{69EADC4A-0850-4585-ADB6-18206B2D9469}" type="pres">
      <dgm:prSet presAssocID="{2ADC7845-8D27-4034-B4BA-82C301847EB1}" presName="compositeNode" presStyleCnt="0">
        <dgm:presLayoutVars>
          <dgm:bulletEnabled val="1"/>
        </dgm:presLayoutVars>
      </dgm:prSet>
      <dgm:spPr/>
    </dgm:pt>
    <dgm:pt modelId="{8B43D25F-3B6C-4AA2-8AD2-4084B42393CE}" type="pres">
      <dgm:prSet presAssocID="{2ADC7845-8D27-4034-B4BA-82C301847EB1}" presName="bgRect" presStyleLbl="bgAccFollowNode1" presStyleIdx="4" presStyleCnt="6"/>
      <dgm:spPr/>
    </dgm:pt>
    <dgm:pt modelId="{BC07B152-C7B0-4BC1-AFA6-F71BBB6EAE67}" type="pres">
      <dgm:prSet presAssocID="{B7B6E557-0CF2-48B2-A771-3948BFC7958C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C1A11772-61F2-4114-8E74-056A8CF9605C}" type="pres">
      <dgm:prSet presAssocID="{2ADC7845-8D27-4034-B4BA-82C301847EB1}" presName="bottomLine" presStyleLbl="alignNode1" presStyleIdx="9" presStyleCnt="12">
        <dgm:presLayoutVars/>
      </dgm:prSet>
      <dgm:spPr/>
    </dgm:pt>
    <dgm:pt modelId="{C6F0B4A7-E100-49AC-A336-2C1867F4A278}" type="pres">
      <dgm:prSet presAssocID="{2ADC7845-8D27-4034-B4BA-82C301847EB1}" presName="nodeText" presStyleLbl="bgAccFollowNode1" presStyleIdx="4" presStyleCnt="6">
        <dgm:presLayoutVars>
          <dgm:bulletEnabled val="1"/>
        </dgm:presLayoutVars>
      </dgm:prSet>
      <dgm:spPr/>
    </dgm:pt>
    <dgm:pt modelId="{E84E8E0F-E466-4A22-932D-2354F8A47D83}" type="pres">
      <dgm:prSet presAssocID="{B7B6E557-0CF2-48B2-A771-3948BFC7958C}" presName="sibTrans" presStyleCnt="0"/>
      <dgm:spPr/>
    </dgm:pt>
    <dgm:pt modelId="{F2400C13-4ECB-4ACD-BCFF-29FAEF9CBDC8}" type="pres">
      <dgm:prSet presAssocID="{3DBA3CC2-A4D2-4F0E-9D0E-59B121E36E91}" presName="compositeNode" presStyleCnt="0">
        <dgm:presLayoutVars>
          <dgm:bulletEnabled val="1"/>
        </dgm:presLayoutVars>
      </dgm:prSet>
      <dgm:spPr/>
    </dgm:pt>
    <dgm:pt modelId="{4E39627C-A463-48FA-80EE-A3CA118E9E4E}" type="pres">
      <dgm:prSet presAssocID="{3DBA3CC2-A4D2-4F0E-9D0E-59B121E36E91}" presName="bgRect" presStyleLbl="bgAccFollowNode1" presStyleIdx="5" presStyleCnt="6"/>
      <dgm:spPr/>
    </dgm:pt>
    <dgm:pt modelId="{5ED7BB7F-9CED-46AA-B0FC-6DF96FB1BE2E}" type="pres">
      <dgm:prSet presAssocID="{6F00D47F-256F-4393-8533-2154154BC10A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311F657F-77BB-4D8E-A243-82995115709A}" type="pres">
      <dgm:prSet presAssocID="{3DBA3CC2-A4D2-4F0E-9D0E-59B121E36E91}" presName="bottomLine" presStyleLbl="alignNode1" presStyleIdx="11" presStyleCnt="12">
        <dgm:presLayoutVars/>
      </dgm:prSet>
      <dgm:spPr/>
    </dgm:pt>
    <dgm:pt modelId="{A1214BF1-E346-4166-802D-D346AC0D1435}" type="pres">
      <dgm:prSet presAssocID="{3DBA3CC2-A4D2-4F0E-9D0E-59B121E36E91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F4FFF20B-B59E-464E-B28B-A6C4F0701D36}" type="presOf" srcId="{2ADC7845-8D27-4034-B4BA-82C301847EB1}" destId="{C6F0B4A7-E100-49AC-A336-2C1867F4A278}" srcOrd="1" destOrd="0" presId="urn:microsoft.com/office/officeart/2016/7/layout/BasicLinearProcessNumbered"/>
    <dgm:cxn modelId="{80C9920D-0EDB-47FE-ACC1-8ACDA552B393}" srcId="{1247B002-406E-4587-AA7E-C661401B7ECF}" destId="{3DBA3CC2-A4D2-4F0E-9D0E-59B121E36E91}" srcOrd="5" destOrd="0" parTransId="{7DA1AB86-B73E-4FA3-ADA2-1E10D909C486}" sibTransId="{6F00D47F-256F-4393-8533-2154154BC10A}"/>
    <dgm:cxn modelId="{C651FF17-E0A4-4D93-8535-9DCBD18A11EE}" type="presOf" srcId="{76C95F0F-0A8D-4A8C-9FED-C92CC158D197}" destId="{216E81C1-0896-4F1B-85A4-07ACA72AF8C3}" srcOrd="1" destOrd="0" presId="urn:microsoft.com/office/officeart/2016/7/layout/BasicLinearProcessNumbered"/>
    <dgm:cxn modelId="{CC53F31E-468A-4E42-9586-5B135270A8C0}" type="presOf" srcId="{5CBB496A-9A75-45DD-9757-48AADCB836E9}" destId="{361D975E-4749-4764-A8E7-2191138CCF6A}" srcOrd="0" destOrd="0" presId="urn:microsoft.com/office/officeart/2016/7/layout/BasicLinearProcessNumbered"/>
    <dgm:cxn modelId="{D97CEF3A-BBC1-4435-BE9D-3B7D95249241}" srcId="{1247B002-406E-4587-AA7E-C661401B7ECF}" destId="{2ADC7845-8D27-4034-B4BA-82C301847EB1}" srcOrd="4" destOrd="0" parTransId="{AE7B84BC-F539-45E9-89A6-C067912BD41B}" sibTransId="{B7B6E557-0CF2-48B2-A771-3948BFC7958C}"/>
    <dgm:cxn modelId="{6039393E-0B43-4F55-8122-102722C881F7}" type="presOf" srcId="{122C81B7-639D-4AAE-9926-F28347FE82A0}" destId="{439E54A3-E86A-42CC-A52F-969B3E3B7E73}" srcOrd="0" destOrd="0" presId="urn:microsoft.com/office/officeart/2016/7/layout/BasicLinearProcessNumbered"/>
    <dgm:cxn modelId="{1CF70262-2923-4309-A6AA-1F5D35103F38}" type="presOf" srcId="{3DBA3CC2-A4D2-4F0E-9D0E-59B121E36E91}" destId="{A1214BF1-E346-4166-802D-D346AC0D1435}" srcOrd="1" destOrd="0" presId="urn:microsoft.com/office/officeart/2016/7/layout/BasicLinearProcessNumbered"/>
    <dgm:cxn modelId="{3BEACC67-44D1-4600-87D2-806D0C897267}" type="presOf" srcId="{2B642F77-DF2E-4F0F-87F5-E93707216B8A}" destId="{E20D11DF-68D8-428F-9529-57DDD5A8713B}" srcOrd="0" destOrd="0" presId="urn:microsoft.com/office/officeart/2016/7/layout/BasicLinearProcessNumbered"/>
    <dgm:cxn modelId="{1804CE71-5790-4437-9BF6-8B9972B2D80F}" type="presOf" srcId="{2B642F77-DF2E-4F0F-87F5-E93707216B8A}" destId="{0635242A-2C60-40DD-A616-2D79A8AA08BF}" srcOrd="1" destOrd="0" presId="urn:microsoft.com/office/officeart/2016/7/layout/BasicLinearProcessNumbered"/>
    <dgm:cxn modelId="{EEDAEF55-327A-42B1-80C4-B451890237A7}" type="presOf" srcId="{76C95F0F-0A8D-4A8C-9FED-C92CC158D197}" destId="{64E889CC-0355-422F-836F-00CF24B2BC4B}" srcOrd="0" destOrd="0" presId="urn:microsoft.com/office/officeart/2016/7/layout/BasicLinearProcessNumbered"/>
    <dgm:cxn modelId="{BD67387A-C624-4E13-9E1F-9A4815BA2C76}" type="presOf" srcId="{A1D0CF4A-9439-41AF-9133-88447096B761}" destId="{632D0670-18B0-4EC6-986B-AF64DD8E489A}" srcOrd="0" destOrd="0" presId="urn:microsoft.com/office/officeart/2016/7/layout/BasicLinearProcessNumbered"/>
    <dgm:cxn modelId="{668EE37D-D7C0-4E13-A3BE-C720951C017F}" type="presOf" srcId="{6F00D47F-256F-4393-8533-2154154BC10A}" destId="{5ED7BB7F-9CED-46AA-B0FC-6DF96FB1BE2E}" srcOrd="0" destOrd="0" presId="urn:microsoft.com/office/officeart/2016/7/layout/BasicLinearProcessNumbered"/>
    <dgm:cxn modelId="{8AC9EC8B-129E-470E-8F1E-3962224A2DB5}" type="presOf" srcId="{23A114A3-97C8-46C9-8AD4-F930D1B0E8FF}" destId="{10E310AC-15A4-4F8C-AC07-20664803B15F}" srcOrd="1" destOrd="0" presId="urn:microsoft.com/office/officeart/2016/7/layout/BasicLinearProcessNumbered"/>
    <dgm:cxn modelId="{13990190-47BB-4837-80C6-63932D67C952}" type="presOf" srcId="{1247B002-406E-4587-AA7E-C661401B7ECF}" destId="{FA54681B-7120-4348-81AB-853FC24675CE}" srcOrd="0" destOrd="0" presId="urn:microsoft.com/office/officeart/2016/7/layout/BasicLinearProcessNumbered"/>
    <dgm:cxn modelId="{09DA8D94-8150-4216-AC36-5B821A3FF794}" type="presOf" srcId="{FECA84FE-65C8-46F5-A2DB-46274EE0CE79}" destId="{0B040F46-8F4C-4AF8-A441-F516F65C0419}" srcOrd="0" destOrd="0" presId="urn:microsoft.com/office/officeart/2016/7/layout/BasicLinearProcessNumbered"/>
    <dgm:cxn modelId="{605E2C9A-D768-4626-9FAD-82395A31B075}" srcId="{1247B002-406E-4587-AA7E-C661401B7ECF}" destId="{2B642F77-DF2E-4F0F-87F5-E93707216B8A}" srcOrd="2" destOrd="0" parTransId="{1A5C098A-DA9C-4F07-BE31-47C6DBEB9EA2}" sibTransId="{F2D8B88B-813B-496E-9656-D14FD4145F2C}"/>
    <dgm:cxn modelId="{76C772A3-0BC5-435F-B27C-2E20051062C2}" srcId="{1247B002-406E-4587-AA7E-C661401B7ECF}" destId="{23A114A3-97C8-46C9-8AD4-F930D1B0E8FF}" srcOrd="1" destOrd="0" parTransId="{5B15656C-C325-4F3C-891B-039573634D2B}" sibTransId="{122C81B7-639D-4AAE-9926-F28347FE82A0}"/>
    <dgm:cxn modelId="{7B3A8AA5-A697-41A0-8619-6FD985414ADF}" type="presOf" srcId="{F2D8B88B-813B-496E-9656-D14FD4145F2C}" destId="{4592E64B-70FE-4595-9312-7F51D81D7C26}" srcOrd="0" destOrd="0" presId="urn:microsoft.com/office/officeart/2016/7/layout/BasicLinearProcessNumbered"/>
    <dgm:cxn modelId="{5732E9B2-7608-49FF-BA68-43940B8AD266}" type="presOf" srcId="{2ADC7845-8D27-4034-B4BA-82C301847EB1}" destId="{8B43D25F-3B6C-4AA2-8AD2-4084B42393CE}" srcOrd="0" destOrd="0" presId="urn:microsoft.com/office/officeart/2016/7/layout/BasicLinearProcessNumbered"/>
    <dgm:cxn modelId="{16F7C0B5-CB22-4E01-8663-48A1106A46EF}" srcId="{1247B002-406E-4587-AA7E-C661401B7ECF}" destId="{FECA84FE-65C8-46F5-A2DB-46274EE0CE79}" srcOrd="0" destOrd="0" parTransId="{6B5238BB-EF12-462E-8744-BFDBB4F764C9}" sibTransId="{A1D0CF4A-9439-41AF-9133-88447096B761}"/>
    <dgm:cxn modelId="{0ACC17B7-1777-44A3-8699-2179ACD569BE}" type="presOf" srcId="{23A114A3-97C8-46C9-8AD4-F930D1B0E8FF}" destId="{39BE8101-2632-4B96-9EED-B059C8CEFE26}" srcOrd="0" destOrd="0" presId="urn:microsoft.com/office/officeart/2016/7/layout/BasicLinearProcessNumbered"/>
    <dgm:cxn modelId="{491F8FB8-5B15-4EF6-983E-B613A85F5BA8}" type="presOf" srcId="{3DBA3CC2-A4D2-4F0E-9D0E-59B121E36E91}" destId="{4E39627C-A463-48FA-80EE-A3CA118E9E4E}" srcOrd="0" destOrd="0" presId="urn:microsoft.com/office/officeart/2016/7/layout/BasicLinearProcessNumbered"/>
    <dgm:cxn modelId="{857A6FC0-BD3D-44CB-9C2E-408306F63C3E}" type="presOf" srcId="{B7B6E557-0CF2-48B2-A771-3948BFC7958C}" destId="{BC07B152-C7B0-4BC1-AFA6-F71BBB6EAE67}" srcOrd="0" destOrd="0" presId="urn:microsoft.com/office/officeart/2016/7/layout/BasicLinearProcessNumbered"/>
    <dgm:cxn modelId="{B93A0FD7-4BD8-41E9-A672-E633F27D6763}" type="presOf" srcId="{FECA84FE-65C8-46F5-A2DB-46274EE0CE79}" destId="{0A9EA88E-D4C3-4397-838D-0D92653D51B0}" srcOrd="1" destOrd="0" presId="urn:microsoft.com/office/officeart/2016/7/layout/BasicLinearProcessNumbered"/>
    <dgm:cxn modelId="{F2524ED7-2F04-46BC-8CE5-D215415F9239}" srcId="{1247B002-406E-4587-AA7E-C661401B7ECF}" destId="{76C95F0F-0A8D-4A8C-9FED-C92CC158D197}" srcOrd="3" destOrd="0" parTransId="{3D7E0383-4DE4-4401-B3EB-7861AA591103}" sibTransId="{5CBB496A-9A75-45DD-9757-48AADCB836E9}"/>
    <dgm:cxn modelId="{F605C2A1-D62D-401A-9A51-AD85E9F58AA6}" type="presParOf" srcId="{FA54681B-7120-4348-81AB-853FC24675CE}" destId="{5EBFB575-500E-46A6-A238-B299F3A965C6}" srcOrd="0" destOrd="0" presId="urn:microsoft.com/office/officeart/2016/7/layout/BasicLinearProcessNumbered"/>
    <dgm:cxn modelId="{B494CA7E-EBEF-4307-8E24-182296AF6205}" type="presParOf" srcId="{5EBFB575-500E-46A6-A238-B299F3A965C6}" destId="{0B040F46-8F4C-4AF8-A441-F516F65C0419}" srcOrd="0" destOrd="0" presId="urn:microsoft.com/office/officeart/2016/7/layout/BasicLinearProcessNumbered"/>
    <dgm:cxn modelId="{A869C3EE-BC00-4F27-B935-11CDB407854E}" type="presParOf" srcId="{5EBFB575-500E-46A6-A238-B299F3A965C6}" destId="{632D0670-18B0-4EC6-986B-AF64DD8E489A}" srcOrd="1" destOrd="0" presId="urn:microsoft.com/office/officeart/2016/7/layout/BasicLinearProcessNumbered"/>
    <dgm:cxn modelId="{C24FD5B6-5EAA-43F6-8FCD-23D3B44E5E3E}" type="presParOf" srcId="{5EBFB575-500E-46A6-A238-B299F3A965C6}" destId="{1250C414-A049-47A9-8B55-E31986BBBD77}" srcOrd="2" destOrd="0" presId="urn:microsoft.com/office/officeart/2016/7/layout/BasicLinearProcessNumbered"/>
    <dgm:cxn modelId="{943511DE-021D-4B6D-9640-6408E87C9927}" type="presParOf" srcId="{5EBFB575-500E-46A6-A238-B299F3A965C6}" destId="{0A9EA88E-D4C3-4397-838D-0D92653D51B0}" srcOrd="3" destOrd="0" presId="urn:microsoft.com/office/officeart/2016/7/layout/BasicLinearProcessNumbered"/>
    <dgm:cxn modelId="{F2D93B95-A267-41E5-B399-C77A4B96EDCE}" type="presParOf" srcId="{FA54681B-7120-4348-81AB-853FC24675CE}" destId="{345F518C-62E1-4763-859F-E133A6976BDF}" srcOrd="1" destOrd="0" presId="urn:microsoft.com/office/officeart/2016/7/layout/BasicLinearProcessNumbered"/>
    <dgm:cxn modelId="{259E06F1-490D-4A3B-8F97-78FD75A8D99A}" type="presParOf" srcId="{FA54681B-7120-4348-81AB-853FC24675CE}" destId="{6B38845B-F21D-40E4-B5D4-E80AA0B3CA50}" srcOrd="2" destOrd="0" presId="urn:microsoft.com/office/officeart/2016/7/layout/BasicLinearProcessNumbered"/>
    <dgm:cxn modelId="{AC22DEAA-6A5E-488C-8D89-8B8022DCCA55}" type="presParOf" srcId="{6B38845B-F21D-40E4-B5D4-E80AA0B3CA50}" destId="{39BE8101-2632-4B96-9EED-B059C8CEFE26}" srcOrd="0" destOrd="0" presId="urn:microsoft.com/office/officeart/2016/7/layout/BasicLinearProcessNumbered"/>
    <dgm:cxn modelId="{795912AC-C595-42CA-B12F-ED547EA0CE40}" type="presParOf" srcId="{6B38845B-F21D-40E4-B5D4-E80AA0B3CA50}" destId="{439E54A3-E86A-42CC-A52F-969B3E3B7E73}" srcOrd="1" destOrd="0" presId="urn:microsoft.com/office/officeart/2016/7/layout/BasicLinearProcessNumbered"/>
    <dgm:cxn modelId="{653E8648-D206-48A4-94B1-42363C468A47}" type="presParOf" srcId="{6B38845B-F21D-40E4-B5D4-E80AA0B3CA50}" destId="{E5F34CC2-7FA2-4112-8FDA-C4B91B2B0366}" srcOrd="2" destOrd="0" presId="urn:microsoft.com/office/officeart/2016/7/layout/BasicLinearProcessNumbered"/>
    <dgm:cxn modelId="{4A9EAB23-4F8C-4641-9C09-E919FC4B7081}" type="presParOf" srcId="{6B38845B-F21D-40E4-B5D4-E80AA0B3CA50}" destId="{10E310AC-15A4-4F8C-AC07-20664803B15F}" srcOrd="3" destOrd="0" presId="urn:microsoft.com/office/officeart/2016/7/layout/BasicLinearProcessNumbered"/>
    <dgm:cxn modelId="{9777913F-E819-42DB-8FBE-8E6EA0811858}" type="presParOf" srcId="{FA54681B-7120-4348-81AB-853FC24675CE}" destId="{A1B9A6EE-00F6-49AC-906D-226365CC4B19}" srcOrd="3" destOrd="0" presId="urn:microsoft.com/office/officeart/2016/7/layout/BasicLinearProcessNumbered"/>
    <dgm:cxn modelId="{87BF6837-457A-4240-850E-66DD39D7329B}" type="presParOf" srcId="{FA54681B-7120-4348-81AB-853FC24675CE}" destId="{1A3E0303-F8AA-4326-8D22-B0B40E4D63E4}" srcOrd="4" destOrd="0" presId="urn:microsoft.com/office/officeart/2016/7/layout/BasicLinearProcessNumbered"/>
    <dgm:cxn modelId="{14709CDE-8E6F-4E8A-AE36-0FD6423F540B}" type="presParOf" srcId="{1A3E0303-F8AA-4326-8D22-B0B40E4D63E4}" destId="{E20D11DF-68D8-428F-9529-57DDD5A8713B}" srcOrd="0" destOrd="0" presId="urn:microsoft.com/office/officeart/2016/7/layout/BasicLinearProcessNumbered"/>
    <dgm:cxn modelId="{CF307CBA-0306-4AAF-925A-DAA7B9EAA6B7}" type="presParOf" srcId="{1A3E0303-F8AA-4326-8D22-B0B40E4D63E4}" destId="{4592E64B-70FE-4595-9312-7F51D81D7C26}" srcOrd="1" destOrd="0" presId="urn:microsoft.com/office/officeart/2016/7/layout/BasicLinearProcessNumbered"/>
    <dgm:cxn modelId="{0F015002-4B8F-4987-93D6-683BE161E3A8}" type="presParOf" srcId="{1A3E0303-F8AA-4326-8D22-B0B40E4D63E4}" destId="{73495115-C5A6-4E0A-BDE0-678D206CF00E}" srcOrd="2" destOrd="0" presId="urn:microsoft.com/office/officeart/2016/7/layout/BasicLinearProcessNumbered"/>
    <dgm:cxn modelId="{DD541E01-5FB5-426B-91EB-E8CBEBAAF061}" type="presParOf" srcId="{1A3E0303-F8AA-4326-8D22-B0B40E4D63E4}" destId="{0635242A-2C60-40DD-A616-2D79A8AA08BF}" srcOrd="3" destOrd="0" presId="urn:microsoft.com/office/officeart/2016/7/layout/BasicLinearProcessNumbered"/>
    <dgm:cxn modelId="{264A54F1-BDAF-4C8F-849F-FA648C3ADB21}" type="presParOf" srcId="{FA54681B-7120-4348-81AB-853FC24675CE}" destId="{9FDC5DF9-6F04-437A-BE3F-80C4AC3712D1}" srcOrd="5" destOrd="0" presId="urn:microsoft.com/office/officeart/2016/7/layout/BasicLinearProcessNumbered"/>
    <dgm:cxn modelId="{D1AA5FC4-5B98-4834-AFCB-985A49E82516}" type="presParOf" srcId="{FA54681B-7120-4348-81AB-853FC24675CE}" destId="{D2B3DEBE-B584-4576-A863-23D96622F197}" srcOrd="6" destOrd="0" presId="urn:microsoft.com/office/officeart/2016/7/layout/BasicLinearProcessNumbered"/>
    <dgm:cxn modelId="{6668F9EB-67C3-4E62-BE40-BF29A15423ED}" type="presParOf" srcId="{D2B3DEBE-B584-4576-A863-23D96622F197}" destId="{64E889CC-0355-422F-836F-00CF24B2BC4B}" srcOrd="0" destOrd="0" presId="urn:microsoft.com/office/officeart/2016/7/layout/BasicLinearProcessNumbered"/>
    <dgm:cxn modelId="{90A66C33-5820-4BB0-A1B5-9F19C454C8FB}" type="presParOf" srcId="{D2B3DEBE-B584-4576-A863-23D96622F197}" destId="{361D975E-4749-4764-A8E7-2191138CCF6A}" srcOrd="1" destOrd="0" presId="urn:microsoft.com/office/officeart/2016/7/layout/BasicLinearProcessNumbered"/>
    <dgm:cxn modelId="{6F9F27AB-D84B-4C3C-B951-375DFCC6EF82}" type="presParOf" srcId="{D2B3DEBE-B584-4576-A863-23D96622F197}" destId="{B5694695-33F8-4A22-8D7C-AEF01A1080FA}" srcOrd="2" destOrd="0" presId="urn:microsoft.com/office/officeart/2016/7/layout/BasicLinearProcessNumbered"/>
    <dgm:cxn modelId="{3D296A4B-898E-4343-862B-E2B82FC17C70}" type="presParOf" srcId="{D2B3DEBE-B584-4576-A863-23D96622F197}" destId="{216E81C1-0896-4F1B-85A4-07ACA72AF8C3}" srcOrd="3" destOrd="0" presId="urn:microsoft.com/office/officeart/2016/7/layout/BasicLinearProcessNumbered"/>
    <dgm:cxn modelId="{906418EC-A829-4DEE-B30D-9FE6FB3F4C84}" type="presParOf" srcId="{FA54681B-7120-4348-81AB-853FC24675CE}" destId="{05229941-5640-425E-AAA3-AE79894CD71F}" srcOrd="7" destOrd="0" presId="urn:microsoft.com/office/officeart/2016/7/layout/BasicLinearProcessNumbered"/>
    <dgm:cxn modelId="{816A1ADD-18D0-4DF1-8677-63272294425B}" type="presParOf" srcId="{FA54681B-7120-4348-81AB-853FC24675CE}" destId="{69EADC4A-0850-4585-ADB6-18206B2D9469}" srcOrd="8" destOrd="0" presId="urn:microsoft.com/office/officeart/2016/7/layout/BasicLinearProcessNumbered"/>
    <dgm:cxn modelId="{7E57A0F4-5DCA-44CF-97AA-1AC8E43914E1}" type="presParOf" srcId="{69EADC4A-0850-4585-ADB6-18206B2D9469}" destId="{8B43D25F-3B6C-4AA2-8AD2-4084B42393CE}" srcOrd="0" destOrd="0" presId="urn:microsoft.com/office/officeart/2016/7/layout/BasicLinearProcessNumbered"/>
    <dgm:cxn modelId="{6CCAB924-1522-480B-B1F6-773DB68C68C8}" type="presParOf" srcId="{69EADC4A-0850-4585-ADB6-18206B2D9469}" destId="{BC07B152-C7B0-4BC1-AFA6-F71BBB6EAE67}" srcOrd="1" destOrd="0" presId="urn:microsoft.com/office/officeart/2016/7/layout/BasicLinearProcessNumbered"/>
    <dgm:cxn modelId="{F2685C5E-7BA8-45D0-A8FB-A2B427387496}" type="presParOf" srcId="{69EADC4A-0850-4585-ADB6-18206B2D9469}" destId="{C1A11772-61F2-4114-8E74-056A8CF9605C}" srcOrd="2" destOrd="0" presId="urn:microsoft.com/office/officeart/2016/7/layout/BasicLinearProcessNumbered"/>
    <dgm:cxn modelId="{3D3FBBF7-B714-406B-8658-9AE2C6203BF3}" type="presParOf" srcId="{69EADC4A-0850-4585-ADB6-18206B2D9469}" destId="{C6F0B4A7-E100-49AC-A336-2C1867F4A278}" srcOrd="3" destOrd="0" presId="urn:microsoft.com/office/officeart/2016/7/layout/BasicLinearProcessNumbered"/>
    <dgm:cxn modelId="{86B33FB0-994E-46B6-9C1B-7867DDF29945}" type="presParOf" srcId="{FA54681B-7120-4348-81AB-853FC24675CE}" destId="{E84E8E0F-E466-4A22-932D-2354F8A47D83}" srcOrd="9" destOrd="0" presId="urn:microsoft.com/office/officeart/2016/7/layout/BasicLinearProcessNumbered"/>
    <dgm:cxn modelId="{95649BAD-6586-4F6E-AE94-BB04A9A66466}" type="presParOf" srcId="{FA54681B-7120-4348-81AB-853FC24675CE}" destId="{F2400C13-4ECB-4ACD-BCFF-29FAEF9CBDC8}" srcOrd="10" destOrd="0" presId="urn:microsoft.com/office/officeart/2016/7/layout/BasicLinearProcessNumbered"/>
    <dgm:cxn modelId="{EAF681B1-7145-4BE9-AD7E-4416298003E8}" type="presParOf" srcId="{F2400C13-4ECB-4ACD-BCFF-29FAEF9CBDC8}" destId="{4E39627C-A463-48FA-80EE-A3CA118E9E4E}" srcOrd="0" destOrd="0" presId="urn:microsoft.com/office/officeart/2016/7/layout/BasicLinearProcessNumbered"/>
    <dgm:cxn modelId="{F810AE37-E9AE-40B5-9649-3CBD26FA1E22}" type="presParOf" srcId="{F2400C13-4ECB-4ACD-BCFF-29FAEF9CBDC8}" destId="{5ED7BB7F-9CED-46AA-B0FC-6DF96FB1BE2E}" srcOrd="1" destOrd="0" presId="urn:microsoft.com/office/officeart/2016/7/layout/BasicLinearProcessNumbered"/>
    <dgm:cxn modelId="{FAC792E3-6513-42E2-93DA-B4CB2570164F}" type="presParOf" srcId="{F2400C13-4ECB-4ACD-BCFF-29FAEF9CBDC8}" destId="{311F657F-77BB-4D8E-A243-82995115709A}" srcOrd="2" destOrd="0" presId="urn:microsoft.com/office/officeart/2016/7/layout/BasicLinearProcessNumbered"/>
    <dgm:cxn modelId="{94B5E2A0-81FC-44FE-93F9-69BB11CD72BA}" type="presParOf" srcId="{F2400C13-4ECB-4ACD-BCFF-29FAEF9CBDC8}" destId="{A1214BF1-E346-4166-802D-D346AC0D143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E28676-D3A0-47B0-9A0E-AB1AF4F41B5D}" type="doc">
      <dgm:prSet loTypeId="urn:microsoft.com/office/officeart/2005/8/layout/default" loCatId="list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48DCB0D-C200-4B74-8F5D-36BEAA147EE3}">
      <dgm:prSet/>
      <dgm:spPr/>
      <dgm:t>
        <a:bodyPr/>
        <a:lstStyle/>
        <a:p>
          <a:r>
            <a:rPr lang="en-US"/>
            <a:t>Fork</a:t>
          </a:r>
        </a:p>
      </dgm:t>
    </dgm:pt>
    <dgm:pt modelId="{A98FFF4D-8AE4-4D51-94EE-84AF581CC4C2}" type="parTrans" cxnId="{956B3DE0-9FEE-4171-A63E-08C68C633219}">
      <dgm:prSet/>
      <dgm:spPr/>
      <dgm:t>
        <a:bodyPr/>
        <a:lstStyle/>
        <a:p>
          <a:endParaRPr lang="en-US"/>
        </a:p>
      </dgm:t>
    </dgm:pt>
    <dgm:pt modelId="{F76F2D85-5014-4C53-B84F-E6DFFD972041}" type="sibTrans" cxnId="{956B3DE0-9FEE-4171-A63E-08C68C633219}">
      <dgm:prSet/>
      <dgm:spPr/>
      <dgm:t>
        <a:bodyPr/>
        <a:lstStyle/>
        <a:p>
          <a:endParaRPr lang="en-US"/>
        </a:p>
      </dgm:t>
    </dgm:pt>
    <dgm:pt modelId="{11B5F8AA-D125-4DA9-9292-009C70DB22FE}">
      <dgm:prSet/>
      <dgm:spPr/>
      <dgm:t>
        <a:bodyPr/>
        <a:lstStyle/>
        <a:p>
          <a:r>
            <a:rPr lang="en-US"/>
            <a:t>Clone</a:t>
          </a:r>
        </a:p>
      </dgm:t>
    </dgm:pt>
    <dgm:pt modelId="{D4BCD8F0-214F-4910-8576-7A87DBA79251}" type="parTrans" cxnId="{0B3058A2-2525-48D2-9915-CE2E51C185AF}">
      <dgm:prSet/>
      <dgm:spPr/>
      <dgm:t>
        <a:bodyPr/>
        <a:lstStyle/>
        <a:p>
          <a:endParaRPr lang="en-US"/>
        </a:p>
      </dgm:t>
    </dgm:pt>
    <dgm:pt modelId="{862F408D-D5E2-4ED3-88D3-51A7DBC3509F}" type="sibTrans" cxnId="{0B3058A2-2525-48D2-9915-CE2E51C185AF}">
      <dgm:prSet/>
      <dgm:spPr/>
      <dgm:t>
        <a:bodyPr/>
        <a:lstStyle/>
        <a:p>
          <a:endParaRPr lang="en-US"/>
        </a:p>
      </dgm:t>
    </dgm:pt>
    <dgm:pt modelId="{7799C833-252B-40E6-A037-DAE40AD77CFF}">
      <dgm:prSet/>
      <dgm:spPr/>
      <dgm:t>
        <a:bodyPr/>
        <a:lstStyle/>
        <a:p>
          <a:r>
            <a:rPr lang="en-US"/>
            <a:t>Pull request</a:t>
          </a:r>
        </a:p>
      </dgm:t>
    </dgm:pt>
    <dgm:pt modelId="{98908861-BA96-4531-8C52-9C864BADC955}" type="parTrans" cxnId="{B756C977-93C3-40FA-A2D6-A92970671490}">
      <dgm:prSet/>
      <dgm:spPr/>
      <dgm:t>
        <a:bodyPr/>
        <a:lstStyle/>
        <a:p>
          <a:endParaRPr lang="en-US"/>
        </a:p>
      </dgm:t>
    </dgm:pt>
    <dgm:pt modelId="{982BD3FB-DE90-430B-988E-81256D7C18AB}" type="sibTrans" cxnId="{B756C977-93C3-40FA-A2D6-A92970671490}">
      <dgm:prSet/>
      <dgm:spPr/>
      <dgm:t>
        <a:bodyPr/>
        <a:lstStyle/>
        <a:p>
          <a:endParaRPr lang="en-US"/>
        </a:p>
      </dgm:t>
    </dgm:pt>
    <dgm:pt modelId="{6F476596-2003-449C-8F15-9DE3739EC514}">
      <dgm:prSet/>
      <dgm:spPr/>
      <dgm:t>
        <a:bodyPr/>
        <a:lstStyle/>
        <a:p>
          <a:r>
            <a:rPr lang="en-US" dirty="0"/>
            <a:t>Fetch</a:t>
          </a:r>
        </a:p>
      </dgm:t>
    </dgm:pt>
    <dgm:pt modelId="{2EE1F73A-B7BA-4FFC-ACE0-4CF983712A81}" type="parTrans" cxnId="{FC03A782-C84F-4720-BFCA-01D35E07CC72}">
      <dgm:prSet/>
      <dgm:spPr/>
      <dgm:t>
        <a:bodyPr/>
        <a:lstStyle/>
        <a:p>
          <a:endParaRPr lang="en-US"/>
        </a:p>
      </dgm:t>
    </dgm:pt>
    <dgm:pt modelId="{698AA2BF-0BC8-4F45-809D-994D036EFDDF}" type="sibTrans" cxnId="{FC03A782-C84F-4720-BFCA-01D35E07CC72}">
      <dgm:prSet/>
      <dgm:spPr/>
      <dgm:t>
        <a:bodyPr/>
        <a:lstStyle/>
        <a:p>
          <a:endParaRPr lang="en-US"/>
        </a:p>
      </dgm:t>
    </dgm:pt>
    <dgm:pt modelId="{009D09A7-B952-4BDA-9F35-9E730B018B5D}">
      <dgm:prSet/>
      <dgm:spPr/>
      <dgm:t>
        <a:bodyPr/>
        <a:lstStyle/>
        <a:p>
          <a:r>
            <a:rPr lang="en-US"/>
            <a:t>Branching</a:t>
          </a:r>
        </a:p>
      </dgm:t>
    </dgm:pt>
    <dgm:pt modelId="{BDCEDB6D-5C0C-42B7-B9B0-B10499C7A66D}" type="parTrans" cxnId="{6DC92799-8C5B-40BE-A446-187513578D16}">
      <dgm:prSet/>
      <dgm:spPr/>
      <dgm:t>
        <a:bodyPr/>
        <a:lstStyle/>
        <a:p>
          <a:endParaRPr lang="en-US"/>
        </a:p>
      </dgm:t>
    </dgm:pt>
    <dgm:pt modelId="{E2162208-1347-4D72-B488-8209C3E169D2}" type="sibTrans" cxnId="{6DC92799-8C5B-40BE-A446-187513578D16}">
      <dgm:prSet/>
      <dgm:spPr/>
      <dgm:t>
        <a:bodyPr/>
        <a:lstStyle/>
        <a:p>
          <a:endParaRPr lang="en-US"/>
        </a:p>
      </dgm:t>
    </dgm:pt>
    <dgm:pt modelId="{D7A6E3B0-C750-4277-9E42-1768159A7B45}">
      <dgm:prSet/>
      <dgm:spPr/>
      <dgm:t>
        <a:bodyPr/>
        <a:lstStyle/>
        <a:p>
          <a:r>
            <a:rPr lang="en-US"/>
            <a:t>Tag</a:t>
          </a:r>
        </a:p>
      </dgm:t>
    </dgm:pt>
    <dgm:pt modelId="{1BD60F73-3524-4B90-A5DE-BDF4613A9B81}" type="parTrans" cxnId="{26FA8079-4A6A-4E7A-BFDE-DD1F93EA89C8}">
      <dgm:prSet/>
      <dgm:spPr/>
      <dgm:t>
        <a:bodyPr/>
        <a:lstStyle/>
        <a:p>
          <a:endParaRPr lang="en-US"/>
        </a:p>
      </dgm:t>
    </dgm:pt>
    <dgm:pt modelId="{73F547BC-A632-4157-83F9-8B7AC0A51058}" type="sibTrans" cxnId="{26FA8079-4A6A-4E7A-BFDE-DD1F93EA89C8}">
      <dgm:prSet/>
      <dgm:spPr/>
      <dgm:t>
        <a:bodyPr/>
        <a:lstStyle/>
        <a:p>
          <a:endParaRPr lang="en-US"/>
        </a:p>
      </dgm:t>
    </dgm:pt>
    <dgm:pt modelId="{4FA5C041-70A9-4383-A740-99368ABFFCE4}">
      <dgm:prSet/>
      <dgm:spPr/>
      <dgm:t>
        <a:bodyPr/>
        <a:lstStyle/>
        <a:p>
          <a:r>
            <a:rPr lang="en-US"/>
            <a:t>Release</a:t>
          </a:r>
        </a:p>
      </dgm:t>
    </dgm:pt>
    <dgm:pt modelId="{2527A582-7F1B-44ED-82C9-A4452113F5DF}" type="parTrans" cxnId="{3374D904-0CFB-49D1-B502-EEE1305B6A3A}">
      <dgm:prSet/>
      <dgm:spPr/>
      <dgm:t>
        <a:bodyPr/>
        <a:lstStyle/>
        <a:p>
          <a:endParaRPr lang="en-US"/>
        </a:p>
      </dgm:t>
    </dgm:pt>
    <dgm:pt modelId="{C6BB2BDE-4F48-4BB2-9F63-711F0317157D}" type="sibTrans" cxnId="{3374D904-0CFB-49D1-B502-EEE1305B6A3A}">
      <dgm:prSet/>
      <dgm:spPr/>
      <dgm:t>
        <a:bodyPr/>
        <a:lstStyle/>
        <a:p>
          <a:endParaRPr lang="en-US"/>
        </a:p>
      </dgm:t>
    </dgm:pt>
    <dgm:pt modelId="{FF21BB85-668E-4E14-ADE6-486F87167797}">
      <dgm:prSet/>
      <dgm:spPr/>
      <dgm:t>
        <a:bodyPr/>
        <a:lstStyle/>
        <a:p>
          <a:r>
            <a:rPr lang="en-US" dirty="0"/>
            <a:t>Issue</a:t>
          </a:r>
        </a:p>
      </dgm:t>
    </dgm:pt>
    <dgm:pt modelId="{819385E9-BA00-4966-B1B5-298DAB19E964}" type="parTrans" cxnId="{52CA9E2C-0BA2-40FA-B163-09CA1E001D35}">
      <dgm:prSet/>
      <dgm:spPr/>
      <dgm:t>
        <a:bodyPr/>
        <a:lstStyle/>
        <a:p>
          <a:endParaRPr lang="en-US"/>
        </a:p>
      </dgm:t>
    </dgm:pt>
    <dgm:pt modelId="{EF7E3FBE-088D-4E4C-8A39-7A331B65648F}" type="sibTrans" cxnId="{52CA9E2C-0BA2-40FA-B163-09CA1E001D35}">
      <dgm:prSet/>
      <dgm:spPr/>
      <dgm:t>
        <a:bodyPr/>
        <a:lstStyle/>
        <a:p>
          <a:endParaRPr lang="en-US"/>
        </a:p>
      </dgm:t>
    </dgm:pt>
    <dgm:pt modelId="{7B879C58-3738-40D6-8131-D341905BF978}">
      <dgm:prSet/>
      <dgm:spPr/>
      <dgm:t>
        <a:bodyPr/>
        <a:lstStyle/>
        <a:p>
          <a:r>
            <a:rPr lang="en-US" dirty="0"/>
            <a:t>Merge</a:t>
          </a:r>
        </a:p>
      </dgm:t>
    </dgm:pt>
    <dgm:pt modelId="{028B564A-6B32-46DE-8885-34FB9BF0127F}" type="parTrans" cxnId="{75652C9D-8CC0-40EA-926C-D0D7B90D0D03}">
      <dgm:prSet/>
      <dgm:spPr/>
      <dgm:t>
        <a:bodyPr/>
        <a:lstStyle/>
        <a:p>
          <a:endParaRPr lang="en-US"/>
        </a:p>
      </dgm:t>
    </dgm:pt>
    <dgm:pt modelId="{6DDFE68F-129C-42F3-89D3-EFBFB856F1CE}" type="sibTrans" cxnId="{75652C9D-8CC0-40EA-926C-D0D7B90D0D03}">
      <dgm:prSet/>
      <dgm:spPr/>
      <dgm:t>
        <a:bodyPr/>
        <a:lstStyle/>
        <a:p>
          <a:endParaRPr lang="en-US"/>
        </a:p>
      </dgm:t>
    </dgm:pt>
    <dgm:pt modelId="{658D7C43-AB83-428F-9D10-50005F82852B}" type="pres">
      <dgm:prSet presAssocID="{EBE28676-D3A0-47B0-9A0E-AB1AF4F41B5D}" presName="diagram" presStyleCnt="0">
        <dgm:presLayoutVars>
          <dgm:dir/>
          <dgm:resizeHandles val="exact"/>
        </dgm:presLayoutVars>
      </dgm:prSet>
      <dgm:spPr/>
    </dgm:pt>
    <dgm:pt modelId="{E8BCB0C9-5B4A-42B3-9DA6-B27CF08E38E6}" type="pres">
      <dgm:prSet presAssocID="{C48DCB0D-C200-4B74-8F5D-36BEAA147EE3}" presName="node" presStyleLbl="node1" presStyleIdx="0" presStyleCnt="9">
        <dgm:presLayoutVars>
          <dgm:bulletEnabled val="1"/>
        </dgm:presLayoutVars>
      </dgm:prSet>
      <dgm:spPr/>
    </dgm:pt>
    <dgm:pt modelId="{BADBECD1-5B66-41F6-806F-06FED054DD35}" type="pres">
      <dgm:prSet presAssocID="{F76F2D85-5014-4C53-B84F-E6DFFD972041}" presName="sibTrans" presStyleCnt="0"/>
      <dgm:spPr/>
    </dgm:pt>
    <dgm:pt modelId="{AECB6D33-B44E-480A-9FA4-E83B048C5EBD}" type="pres">
      <dgm:prSet presAssocID="{11B5F8AA-D125-4DA9-9292-009C70DB22FE}" presName="node" presStyleLbl="node1" presStyleIdx="1" presStyleCnt="9">
        <dgm:presLayoutVars>
          <dgm:bulletEnabled val="1"/>
        </dgm:presLayoutVars>
      </dgm:prSet>
      <dgm:spPr/>
    </dgm:pt>
    <dgm:pt modelId="{F7D0591C-FD22-4355-B65B-81F638E5C1D5}" type="pres">
      <dgm:prSet presAssocID="{862F408D-D5E2-4ED3-88D3-51A7DBC3509F}" presName="sibTrans" presStyleCnt="0"/>
      <dgm:spPr/>
    </dgm:pt>
    <dgm:pt modelId="{BD71F9AE-7AE7-4C26-B562-C4659D919D38}" type="pres">
      <dgm:prSet presAssocID="{7799C833-252B-40E6-A037-DAE40AD77CFF}" presName="node" presStyleLbl="node1" presStyleIdx="2" presStyleCnt="9">
        <dgm:presLayoutVars>
          <dgm:bulletEnabled val="1"/>
        </dgm:presLayoutVars>
      </dgm:prSet>
      <dgm:spPr/>
    </dgm:pt>
    <dgm:pt modelId="{9172518F-3063-4D56-9A73-491620F85279}" type="pres">
      <dgm:prSet presAssocID="{982BD3FB-DE90-430B-988E-81256D7C18AB}" presName="sibTrans" presStyleCnt="0"/>
      <dgm:spPr/>
    </dgm:pt>
    <dgm:pt modelId="{468FBB5D-5C9A-4D75-AD95-49FC8DA188B7}" type="pres">
      <dgm:prSet presAssocID="{6F476596-2003-449C-8F15-9DE3739EC514}" presName="node" presStyleLbl="node1" presStyleIdx="3" presStyleCnt="9">
        <dgm:presLayoutVars>
          <dgm:bulletEnabled val="1"/>
        </dgm:presLayoutVars>
      </dgm:prSet>
      <dgm:spPr/>
    </dgm:pt>
    <dgm:pt modelId="{E993C81E-0559-4E50-8D9B-3AFACBDF71DB}" type="pres">
      <dgm:prSet presAssocID="{698AA2BF-0BC8-4F45-809D-994D036EFDDF}" presName="sibTrans" presStyleCnt="0"/>
      <dgm:spPr/>
    </dgm:pt>
    <dgm:pt modelId="{9952272E-7B04-4BBA-9685-EBC31DB13257}" type="pres">
      <dgm:prSet presAssocID="{7B879C58-3738-40D6-8131-D341905BF978}" presName="node" presStyleLbl="node1" presStyleIdx="4" presStyleCnt="9">
        <dgm:presLayoutVars>
          <dgm:bulletEnabled val="1"/>
        </dgm:presLayoutVars>
      </dgm:prSet>
      <dgm:spPr/>
    </dgm:pt>
    <dgm:pt modelId="{522A3EA0-323A-42FF-8F1B-50A12884AFA8}" type="pres">
      <dgm:prSet presAssocID="{6DDFE68F-129C-42F3-89D3-EFBFB856F1CE}" presName="sibTrans" presStyleCnt="0"/>
      <dgm:spPr/>
    </dgm:pt>
    <dgm:pt modelId="{B2BDA392-FCF6-495B-93BD-0D7DB61D9FD6}" type="pres">
      <dgm:prSet presAssocID="{009D09A7-B952-4BDA-9F35-9E730B018B5D}" presName="node" presStyleLbl="node1" presStyleIdx="5" presStyleCnt="9">
        <dgm:presLayoutVars>
          <dgm:bulletEnabled val="1"/>
        </dgm:presLayoutVars>
      </dgm:prSet>
      <dgm:spPr/>
    </dgm:pt>
    <dgm:pt modelId="{3FFD9056-A4A7-4C1C-9D0C-E080BE36043B}" type="pres">
      <dgm:prSet presAssocID="{E2162208-1347-4D72-B488-8209C3E169D2}" presName="sibTrans" presStyleCnt="0"/>
      <dgm:spPr/>
    </dgm:pt>
    <dgm:pt modelId="{442F0723-2837-488E-B0C8-79537DC2A38C}" type="pres">
      <dgm:prSet presAssocID="{D7A6E3B0-C750-4277-9E42-1768159A7B45}" presName="node" presStyleLbl="node1" presStyleIdx="6" presStyleCnt="9">
        <dgm:presLayoutVars>
          <dgm:bulletEnabled val="1"/>
        </dgm:presLayoutVars>
      </dgm:prSet>
      <dgm:spPr/>
    </dgm:pt>
    <dgm:pt modelId="{609F259F-0DD1-430C-9F25-F9DBBE80B522}" type="pres">
      <dgm:prSet presAssocID="{73F547BC-A632-4157-83F9-8B7AC0A51058}" presName="sibTrans" presStyleCnt="0"/>
      <dgm:spPr/>
    </dgm:pt>
    <dgm:pt modelId="{8BA5750F-C75F-46CD-8282-0CE84A7A6331}" type="pres">
      <dgm:prSet presAssocID="{4FA5C041-70A9-4383-A740-99368ABFFCE4}" presName="node" presStyleLbl="node1" presStyleIdx="7" presStyleCnt="9">
        <dgm:presLayoutVars>
          <dgm:bulletEnabled val="1"/>
        </dgm:presLayoutVars>
      </dgm:prSet>
      <dgm:spPr/>
    </dgm:pt>
    <dgm:pt modelId="{C82C721E-482C-4446-B93F-EB0BE6345644}" type="pres">
      <dgm:prSet presAssocID="{C6BB2BDE-4F48-4BB2-9F63-711F0317157D}" presName="sibTrans" presStyleCnt="0"/>
      <dgm:spPr/>
    </dgm:pt>
    <dgm:pt modelId="{34F7D77D-0C63-498B-BCBD-ACB9476AE5BE}" type="pres">
      <dgm:prSet presAssocID="{FF21BB85-668E-4E14-ADE6-486F87167797}" presName="node" presStyleLbl="node1" presStyleIdx="8" presStyleCnt="9">
        <dgm:presLayoutVars>
          <dgm:bulletEnabled val="1"/>
        </dgm:presLayoutVars>
      </dgm:prSet>
      <dgm:spPr/>
    </dgm:pt>
  </dgm:ptLst>
  <dgm:cxnLst>
    <dgm:cxn modelId="{3374D904-0CFB-49D1-B502-EEE1305B6A3A}" srcId="{EBE28676-D3A0-47B0-9A0E-AB1AF4F41B5D}" destId="{4FA5C041-70A9-4383-A740-99368ABFFCE4}" srcOrd="7" destOrd="0" parTransId="{2527A582-7F1B-44ED-82C9-A4452113F5DF}" sibTransId="{C6BB2BDE-4F48-4BB2-9F63-711F0317157D}"/>
    <dgm:cxn modelId="{DF1EB511-FCE1-4D3C-803B-1C763BD6EE4A}" type="presOf" srcId="{FF21BB85-668E-4E14-ADE6-486F87167797}" destId="{34F7D77D-0C63-498B-BCBD-ACB9476AE5BE}" srcOrd="0" destOrd="0" presId="urn:microsoft.com/office/officeart/2005/8/layout/default"/>
    <dgm:cxn modelId="{B73FF71F-16E9-4FB4-91D0-19E10CBB477A}" type="presOf" srcId="{D7A6E3B0-C750-4277-9E42-1768159A7B45}" destId="{442F0723-2837-488E-B0C8-79537DC2A38C}" srcOrd="0" destOrd="0" presId="urn:microsoft.com/office/officeart/2005/8/layout/default"/>
    <dgm:cxn modelId="{6DD08D24-09AE-4ADC-A6AE-7A589CF3C31B}" type="presOf" srcId="{4FA5C041-70A9-4383-A740-99368ABFFCE4}" destId="{8BA5750F-C75F-46CD-8282-0CE84A7A6331}" srcOrd="0" destOrd="0" presId="urn:microsoft.com/office/officeart/2005/8/layout/default"/>
    <dgm:cxn modelId="{52CA9E2C-0BA2-40FA-B163-09CA1E001D35}" srcId="{EBE28676-D3A0-47B0-9A0E-AB1AF4F41B5D}" destId="{FF21BB85-668E-4E14-ADE6-486F87167797}" srcOrd="8" destOrd="0" parTransId="{819385E9-BA00-4966-B1B5-298DAB19E964}" sibTransId="{EF7E3FBE-088D-4E4C-8A39-7A331B65648F}"/>
    <dgm:cxn modelId="{9CE84B5E-83F5-42A3-84B7-C570D127EC5E}" type="presOf" srcId="{11B5F8AA-D125-4DA9-9292-009C70DB22FE}" destId="{AECB6D33-B44E-480A-9FA4-E83B048C5EBD}" srcOrd="0" destOrd="0" presId="urn:microsoft.com/office/officeart/2005/8/layout/default"/>
    <dgm:cxn modelId="{95619160-7945-4687-8BC9-367056E2C7D3}" type="presOf" srcId="{EBE28676-D3A0-47B0-9A0E-AB1AF4F41B5D}" destId="{658D7C43-AB83-428F-9D10-50005F82852B}" srcOrd="0" destOrd="0" presId="urn:microsoft.com/office/officeart/2005/8/layout/default"/>
    <dgm:cxn modelId="{0E70E166-C552-44DA-AA7E-BBF229B2870E}" type="presOf" srcId="{009D09A7-B952-4BDA-9F35-9E730B018B5D}" destId="{B2BDA392-FCF6-495B-93BD-0D7DB61D9FD6}" srcOrd="0" destOrd="0" presId="urn:microsoft.com/office/officeart/2005/8/layout/default"/>
    <dgm:cxn modelId="{B756C977-93C3-40FA-A2D6-A92970671490}" srcId="{EBE28676-D3A0-47B0-9A0E-AB1AF4F41B5D}" destId="{7799C833-252B-40E6-A037-DAE40AD77CFF}" srcOrd="2" destOrd="0" parTransId="{98908861-BA96-4531-8C52-9C864BADC955}" sibTransId="{982BD3FB-DE90-430B-988E-81256D7C18AB}"/>
    <dgm:cxn modelId="{26FA8079-4A6A-4E7A-BFDE-DD1F93EA89C8}" srcId="{EBE28676-D3A0-47B0-9A0E-AB1AF4F41B5D}" destId="{D7A6E3B0-C750-4277-9E42-1768159A7B45}" srcOrd="6" destOrd="0" parTransId="{1BD60F73-3524-4B90-A5DE-BDF4613A9B81}" sibTransId="{73F547BC-A632-4157-83F9-8B7AC0A51058}"/>
    <dgm:cxn modelId="{AF0C6D7A-C7E9-467D-A004-29EA1BD2ECDB}" type="presOf" srcId="{7B879C58-3738-40D6-8131-D341905BF978}" destId="{9952272E-7B04-4BBA-9685-EBC31DB13257}" srcOrd="0" destOrd="0" presId="urn:microsoft.com/office/officeart/2005/8/layout/default"/>
    <dgm:cxn modelId="{FC03A782-C84F-4720-BFCA-01D35E07CC72}" srcId="{EBE28676-D3A0-47B0-9A0E-AB1AF4F41B5D}" destId="{6F476596-2003-449C-8F15-9DE3739EC514}" srcOrd="3" destOrd="0" parTransId="{2EE1F73A-B7BA-4FFC-ACE0-4CF983712A81}" sibTransId="{698AA2BF-0BC8-4F45-809D-994D036EFDDF}"/>
    <dgm:cxn modelId="{6DC92799-8C5B-40BE-A446-187513578D16}" srcId="{EBE28676-D3A0-47B0-9A0E-AB1AF4F41B5D}" destId="{009D09A7-B952-4BDA-9F35-9E730B018B5D}" srcOrd="5" destOrd="0" parTransId="{BDCEDB6D-5C0C-42B7-B9B0-B10499C7A66D}" sibTransId="{E2162208-1347-4D72-B488-8209C3E169D2}"/>
    <dgm:cxn modelId="{75652C9D-8CC0-40EA-926C-D0D7B90D0D03}" srcId="{EBE28676-D3A0-47B0-9A0E-AB1AF4F41B5D}" destId="{7B879C58-3738-40D6-8131-D341905BF978}" srcOrd="4" destOrd="0" parTransId="{028B564A-6B32-46DE-8885-34FB9BF0127F}" sibTransId="{6DDFE68F-129C-42F3-89D3-EFBFB856F1CE}"/>
    <dgm:cxn modelId="{0B3058A2-2525-48D2-9915-CE2E51C185AF}" srcId="{EBE28676-D3A0-47B0-9A0E-AB1AF4F41B5D}" destId="{11B5F8AA-D125-4DA9-9292-009C70DB22FE}" srcOrd="1" destOrd="0" parTransId="{D4BCD8F0-214F-4910-8576-7A87DBA79251}" sibTransId="{862F408D-D5E2-4ED3-88D3-51A7DBC3509F}"/>
    <dgm:cxn modelId="{D77C64B1-AF51-4CF3-80C7-8EE9A0055AF2}" type="presOf" srcId="{6F476596-2003-449C-8F15-9DE3739EC514}" destId="{468FBB5D-5C9A-4D75-AD95-49FC8DA188B7}" srcOrd="0" destOrd="0" presId="urn:microsoft.com/office/officeart/2005/8/layout/default"/>
    <dgm:cxn modelId="{204123B2-46DB-4990-9642-BC88D0E9D504}" type="presOf" srcId="{7799C833-252B-40E6-A037-DAE40AD77CFF}" destId="{BD71F9AE-7AE7-4C26-B562-C4659D919D38}" srcOrd="0" destOrd="0" presId="urn:microsoft.com/office/officeart/2005/8/layout/default"/>
    <dgm:cxn modelId="{956B3DE0-9FEE-4171-A63E-08C68C633219}" srcId="{EBE28676-D3A0-47B0-9A0E-AB1AF4F41B5D}" destId="{C48DCB0D-C200-4B74-8F5D-36BEAA147EE3}" srcOrd="0" destOrd="0" parTransId="{A98FFF4D-8AE4-4D51-94EE-84AF581CC4C2}" sibTransId="{F76F2D85-5014-4C53-B84F-E6DFFD972041}"/>
    <dgm:cxn modelId="{F19D6CE0-7F62-4F64-80D8-9AE145E8D134}" type="presOf" srcId="{C48DCB0D-C200-4B74-8F5D-36BEAA147EE3}" destId="{E8BCB0C9-5B4A-42B3-9DA6-B27CF08E38E6}" srcOrd="0" destOrd="0" presId="urn:microsoft.com/office/officeart/2005/8/layout/default"/>
    <dgm:cxn modelId="{B3D2A782-E6F9-4F88-A5F9-59AA631E8E11}" type="presParOf" srcId="{658D7C43-AB83-428F-9D10-50005F82852B}" destId="{E8BCB0C9-5B4A-42B3-9DA6-B27CF08E38E6}" srcOrd="0" destOrd="0" presId="urn:microsoft.com/office/officeart/2005/8/layout/default"/>
    <dgm:cxn modelId="{C8A0509D-C5FA-418A-B62B-031C24C0F4BA}" type="presParOf" srcId="{658D7C43-AB83-428F-9D10-50005F82852B}" destId="{BADBECD1-5B66-41F6-806F-06FED054DD35}" srcOrd="1" destOrd="0" presId="urn:microsoft.com/office/officeart/2005/8/layout/default"/>
    <dgm:cxn modelId="{A5A24726-9345-4E20-A284-5B139878D313}" type="presParOf" srcId="{658D7C43-AB83-428F-9D10-50005F82852B}" destId="{AECB6D33-B44E-480A-9FA4-E83B048C5EBD}" srcOrd="2" destOrd="0" presId="urn:microsoft.com/office/officeart/2005/8/layout/default"/>
    <dgm:cxn modelId="{C3543F47-A263-422B-9E78-E7B8216FB70C}" type="presParOf" srcId="{658D7C43-AB83-428F-9D10-50005F82852B}" destId="{F7D0591C-FD22-4355-B65B-81F638E5C1D5}" srcOrd="3" destOrd="0" presId="urn:microsoft.com/office/officeart/2005/8/layout/default"/>
    <dgm:cxn modelId="{4ACA12AC-4C2D-474B-994E-F36140B87B7B}" type="presParOf" srcId="{658D7C43-AB83-428F-9D10-50005F82852B}" destId="{BD71F9AE-7AE7-4C26-B562-C4659D919D38}" srcOrd="4" destOrd="0" presId="urn:microsoft.com/office/officeart/2005/8/layout/default"/>
    <dgm:cxn modelId="{811F0536-0482-4C5D-9497-9DA92CB12093}" type="presParOf" srcId="{658D7C43-AB83-428F-9D10-50005F82852B}" destId="{9172518F-3063-4D56-9A73-491620F85279}" srcOrd="5" destOrd="0" presId="urn:microsoft.com/office/officeart/2005/8/layout/default"/>
    <dgm:cxn modelId="{FAB3CCD4-8E31-48C1-B693-2A612D07FE3D}" type="presParOf" srcId="{658D7C43-AB83-428F-9D10-50005F82852B}" destId="{468FBB5D-5C9A-4D75-AD95-49FC8DA188B7}" srcOrd="6" destOrd="0" presId="urn:microsoft.com/office/officeart/2005/8/layout/default"/>
    <dgm:cxn modelId="{E5768EA1-2BCC-4433-9FA5-EDBB63D08BFE}" type="presParOf" srcId="{658D7C43-AB83-428F-9D10-50005F82852B}" destId="{E993C81E-0559-4E50-8D9B-3AFACBDF71DB}" srcOrd="7" destOrd="0" presId="urn:microsoft.com/office/officeart/2005/8/layout/default"/>
    <dgm:cxn modelId="{943F28A5-8181-49EE-A3DC-200251486493}" type="presParOf" srcId="{658D7C43-AB83-428F-9D10-50005F82852B}" destId="{9952272E-7B04-4BBA-9685-EBC31DB13257}" srcOrd="8" destOrd="0" presId="urn:microsoft.com/office/officeart/2005/8/layout/default"/>
    <dgm:cxn modelId="{A38D16D5-E5A3-4FA1-9EF7-18F39B7848BF}" type="presParOf" srcId="{658D7C43-AB83-428F-9D10-50005F82852B}" destId="{522A3EA0-323A-42FF-8F1B-50A12884AFA8}" srcOrd="9" destOrd="0" presId="urn:microsoft.com/office/officeart/2005/8/layout/default"/>
    <dgm:cxn modelId="{0049346A-40ED-4F26-B85B-8E03EDF80524}" type="presParOf" srcId="{658D7C43-AB83-428F-9D10-50005F82852B}" destId="{B2BDA392-FCF6-495B-93BD-0D7DB61D9FD6}" srcOrd="10" destOrd="0" presId="urn:microsoft.com/office/officeart/2005/8/layout/default"/>
    <dgm:cxn modelId="{DFF297D9-471B-478C-A004-042ACBED4BBF}" type="presParOf" srcId="{658D7C43-AB83-428F-9D10-50005F82852B}" destId="{3FFD9056-A4A7-4C1C-9D0C-E080BE36043B}" srcOrd="11" destOrd="0" presId="urn:microsoft.com/office/officeart/2005/8/layout/default"/>
    <dgm:cxn modelId="{75F4398A-7253-4FE9-80B2-C1584585762F}" type="presParOf" srcId="{658D7C43-AB83-428F-9D10-50005F82852B}" destId="{442F0723-2837-488E-B0C8-79537DC2A38C}" srcOrd="12" destOrd="0" presId="urn:microsoft.com/office/officeart/2005/8/layout/default"/>
    <dgm:cxn modelId="{30F5E7DF-6BB7-4948-9B4B-A1599D3D9B18}" type="presParOf" srcId="{658D7C43-AB83-428F-9D10-50005F82852B}" destId="{609F259F-0DD1-430C-9F25-F9DBBE80B522}" srcOrd="13" destOrd="0" presId="urn:microsoft.com/office/officeart/2005/8/layout/default"/>
    <dgm:cxn modelId="{686810A7-4D33-4712-9796-8E6BA0B15E98}" type="presParOf" srcId="{658D7C43-AB83-428F-9D10-50005F82852B}" destId="{8BA5750F-C75F-46CD-8282-0CE84A7A6331}" srcOrd="14" destOrd="0" presId="urn:microsoft.com/office/officeart/2005/8/layout/default"/>
    <dgm:cxn modelId="{E3267B38-2C4F-48C0-9289-98DE043F0B6C}" type="presParOf" srcId="{658D7C43-AB83-428F-9D10-50005F82852B}" destId="{C82C721E-482C-4446-B93F-EB0BE6345644}" srcOrd="15" destOrd="0" presId="urn:microsoft.com/office/officeart/2005/8/layout/default"/>
    <dgm:cxn modelId="{F1C6EC11-CB57-4A35-B5EA-94C402F7EBB6}" type="presParOf" srcId="{658D7C43-AB83-428F-9D10-50005F82852B}" destId="{34F7D77D-0C63-498B-BCBD-ACB9476AE5BE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E2E02F-1D96-49E0-8DE9-90A7C52010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6367D0-BC34-4EA7-BFF2-A0F705D80C77}">
      <dgm:prSet/>
      <dgm:spPr/>
      <dgm:t>
        <a:bodyPr/>
        <a:lstStyle/>
        <a:p>
          <a:r>
            <a:rPr lang="en-US"/>
            <a:t>Shared Repository</a:t>
          </a:r>
        </a:p>
      </dgm:t>
    </dgm:pt>
    <dgm:pt modelId="{0D133656-6907-4EE8-A2D0-3BD609865B2B}" type="parTrans" cxnId="{4A18D2C4-C1E6-4B89-87E6-2673979429BE}">
      <dgm:prSet/>
      <dgm:spPr/>
      <dgm:t>
        <a:bodyPr/>
        <a:lstStyle/>
        <a:p>
          <a:endParaRPr lang="en-US"/>
        </a:p>
      </dgm:t>
    </dgm:pt>
    <dgm:pt modelId="{6E1546DC-53C7-453C-914B-15EC14B8A5F5}" type="sibTrans" cxnId="{4A18D2C4-C1E6-4B89-87E6-2673979429BE}">
      <dgm:prSet/>
      <dgm:spPr/>
      <dgm:t>
        <a:bodyPr/>
        <a:lstStyle/>
        <a:p>
          <a:endParaRPr lang="en-US"/>
        </a:p>
      </dgm:t>
    </dgm:pt>
    <dgm:pt modelId="{764EAB58-B3AA-4EBA-9111-4FB5EF369BAC}">
      <dgm:prSet/>
      <dgm:spPr/>
      <dgm:t>
        <a:bodyPr/>
        <a:lstStyle/>
        <a:p>
          <a:r>
            <a:rPr lang="en-US"/>
            <a:t>Fork and pull</a:t>
          </a:r>
        </a:p>
      </dgm:t>
    </dgm:pt>
    <dgm:pt modelId="{ADF35CC6-4E5C-474B-8DBA-77F3CDA3F7C0}" type="parTrans" cxnId="{D3783BC1-A5E1-47E0-913F-36FC34BAB639}">
      <dgm:prSet/>
      <dgm:spPr/>
      <dgm:t>
        <a:bodyPr/>
        <a:lstStyle/>
        <a:p>
          <a:endParaRPr lang="en-US"/>
        </a:p>
      </dgm:t>
    </dgm:pt>
    <dgm:pt modelId="{5A1ED385-CBD4-4CD8-A326-A37152618122}" type="sibTrans" cxnId="{D3783BC1-A5E1-47E0-913F-36FC34BAB639}">
      <dgm:prSet/>
      <dgm:spPr/>
      <dgm:t>
        <a:bodyPr/>
        <a:lstStyle/>
        <a:p>
          <a:endParaRPr lang="en-US"/>
        </a:p>
      </dgm:t>
    </dgm:pt>
    <dgm:pt modelId="{F42E0B0A-1E65-4AE2-963E-D082B333ECC9}" type="pres">
      <dgm:prSet presAssocID="{7CE2E02F-1D96-49E0-8DE9-90A7C52010C1}" presName="root" presStyleCnt="0">
        <dgm:presLayoutVars>
          <dgm:dir/>
          <dgm:resizeHandles val="exact"/>
        </dgm:presLayoutVars>
      </dgm:prSet>
      <dgm:spPr/>
    </dgm:pt>
    <dgm:pt modelId="{AD90F997-3160-402A-B45E-FCD02B3BB69F}" type="pres">
      <dgm:prSet presAssocID="{016367D0-BC34-4EA7-BFF2-A0F705D80C77}" presName="compNode" presStyleCnt="0"/>
      <dgm:spPr/>
    </dgm:pt>
    <dgm:pt modelId="{C968E787-76B8-4EBB-BAB2-F1E48500FF48}" type="pres">
      <dgm:prSet presAssocID="{016367D0-BC34-4EA7-BFF2-A0F705D80C77}" presName="bgRect" presStyleLbl="bgShp" presStyleIdx="0" presStyleCnt="2"/>
      <dgm:spPr/>
    </dgm:pt>
    <dgm:pt modelId="{5299F866-2A34-426B-845A-9AF488939233}" type="pres">
      <dgm:prSet presAssocID="{016367D0-BC34-4EA7-BFF2-A0F705D80C7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BA51752-5FA2-4AE6-9B8E-AFDCF43A3BEF}" type="pres">
      <dgm:prSet presAssocID="{016367D0-BC34-4EA7-BFF2-A0F705D80C77}" presName="spaceRect" presStyleCnt="0"/>
      <dgm:spPr/>
    </dgm:pt>
    <dgm:pt modelId="{74965A0F-067E-465E-AB0B-E9CED8472B86}" type="pres">
      <dgm:prSet presAssocID="{016367D0-BC34-4EA7-BFF2-A0F705D80C77}" presName="parTx" presStyleLbl="revTx" presStyleIdx="0" presStyleCnt="2">
        <dgm:presLayoutVars>
          <dgm:chMax val="0"/>
          <dgm:chPref val="0"/>
        </dgm:presLayoutVars>
      </dgm:prSet>
      <dgm:spPr/>
    </dgm:pt>
    <dgm:pt modelId="{B2721BA3-98F6-42C4-BCC4-40E96896F3C7}" type="pres">
      <dgm:prSet presAssocID="{6E1546DC-53C7-453C-914B-15EC14B8A5F5}" presName="sibTrans" presStyleCnt="0"/>
      <dgm:spPr/>
    </dgm:pt>
    <dgm:pt modelId="{B0850171-51B7-49FF-80C8-D50CF2FBB468}" type="pres">
      <dgm:prSet presAssocID="{764EAB58-B3AA-4EBA-9111-4FB5EF369BAC}" presName="compNode" presStyleCnt="0"/>
      <dgm:spPr/>
    </dgm:pt>
    <dgm:pt modelId="{175C55EB-6646-403C-9960-B453C0EAF13B}" type="pres">
      <dgm:prSet presAssocID="{764EAB58-B3AA-4EBA-9111-4FB5EF369BAC}" presName="bgRect" presStyleLbl="bgShp" presStyleIdx="1" presStyleCnt="2"/>
      <dgm:spPr/>
    </dgm:pt>
    <dgm:pt modelId="{346EA52C-E260-43C5-A9E9-A47805C643E6}" type="pres">
      <dgm:prSet presAssocID="{764EAB58-B3AA-4EBA-9111-4FB5EF369B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71DE8E6A-2092-4800-AD9F-1CF08CED6B65}" type="pres">
      <dgm:prSet presAssocID="{764EAB58-B3AA-4EBA-9111-4FB5EF369BAC}" presName="spaceRect" presStyleCnt="0"/>
      <dgm:spPr/>
    </dgm:pt>
    <dgm:pt modelId="{150F1A5C-94A1-4296-8F11-A1A2D38844D9}" type="pres">
      <dgm:prSet presAssocID="{764EAB58-B3AA-4EBA-9111-4FB5EF369BA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3783BC1-A5E1-47E0-913F-36FC34BAB639}" srcId="{7CE2E02F-1D96-49E0-8DE9-90A7C52010C1}" destId="{764EAB58-B3AA-4EBA-9111-4FB5EF369BAC}" srcOrd="1" destOrd="0" parTransId="{ADF35CC6-4E5C-474B-8DBA-77F3CDA3F7C0}" sibTransId="{5A1ED385-CBD4-4CD8-A326-A37152618122}"/>
    <dgm:cxn modelId="{4A18D2C4-C1E6-4B89-87E6-2673979429BE}" srcId="{7CE2E02F-1D96-49E0-8DE9-90A7C52010C1}" destId="{016367D0-BC34-4EA7-BFF2-A0F705D80C77}" srcOrd="0" destOrd="0" parTransId="{0D133656-6907-4EE8-A2D0-3BD609865B2B}" sibTransId="{6E1546DC-53C7-453C-914B-15EC14B8A5F5}"/>
    <dgm:cxn modelId="{912A47D1-7B9B-4975-A1A9-019B653BCF5A}" type="presOf" srcId="{7CE2E02F-1D96-49E0-8DE9-90A7C52010C1}" destId="{F42E0B0A-1E65-4AE2-963E-D082B333ECC9}" srcOrd="0" destOrd="0" presId="urn:microsoft.com/office/officeart/2018/2/layout/IconVerticalSolidList"/>
    <dgm:cxn modelId="{27B2CED6-AF43-4113-B9D7-FAE48ACDF7FB}" type="presOf" srcId="{016367D0-BC34-4EA7-BFF2-A0F705D80C77}" destId="{74965A0F-067E-465E-AB0B-E9CED8472B86}" srcOrd="0" destOrd="0" presId="urn:microsoft.com/office/officeart/2018/2/layout/IconVerticalSolidList"/>
    <dgm:cxn modelId="{85615DF8-7A32-4FE2-864F-9C86D21CF216}" type="presOf" srcId="{764EAB58-B3AA-4EBA-9111-4FB5EF369BAC}" destId="{150F1A5C-94A1-4296-8F11-A1A2D38844D9}" srcOrd="0" destOrd="0" presId="urn:microsoft.com/office/officeart/2018/2/layout/IconVerticalSolidList"/>
    <dgm:cxn modelId="{B711C6FA-1955-4DDA-B709-8E9A30AB565D}" type="presParOf" srcId="{F42E0B0A-1E65-4AE2-963E-D082B333ECC9}" destId="{AD90F997-3160-402A-B45E-FCD02B3BB69F}" srcOrd="0" destOrd="0" presId="urn:microsoft.com/office/officeart/2018/2/layout/IconVerticalSolidList"/>
    <dgm:cxn modelId="{086E6D8B-0797-4A07-AB5A-FA63BD2A4AB1}" type="presParOf" srcId="{AD90F997-3160-402A-B45E-FCD02B3BB69F}" destId="{C968E787-76B8-4EBB-BAB2-F1E48500FF48}" srcOrd="0" destOrd="0" presId="urn:microsoft.com/office/officeart/2018/2/layout/IconVerticalSolidList"/>
    <dgm:cxn modelId="{AFF9E3F6-1CED-41D1-BD75-84282F8E4E24}" type="presParOf" srcId="{AD90F997-3160-402A-B45E-FCD02B3BB69F}" destId="{5299F866-2A34-426B-845A-9AF488939233}" srcOrd="1" destOrd="0" presId="urn:microsoft.com/office/officeart/2018/2/layout/IconVerticalSolidList"/>
    <dgm:cxn modelId="{42B28BDE-599B-4BB3-B700-6AE9C07910B7}" type="presParOf" srcId="{AD90F997-3160-402A-B45E-FCD02B3BB69F}" destId="{FBA51752-5FA2-4AE6-9B8E-AFDCF43A3BEF}" srcOrd="2" destOrd="0" presId="urn:microsoft.com/office/officeart/2018/2/layout/IconVerticalSolidList"/>
    <dgm:cxn modelId="{E04ADA20-7C35-41A4-8329-6B7247E399F6}" type="presParOf" srcId="{AD90F997-3160-402A-B45E-FCD02B3BB69F}" destId="{74965A0F-067E-465E-AB0B-E9CED8472B86}" srcOrd="3" destOrd="0" presId="urn:microsoft.com/office/officeart/2018/2/layout/IconVerticalSolidList"/>
    <dgm:cxn modelId="{BCF91325-9F0B-4093-BA62-DB0C8DADE8C9}" type="presParOf" srcId="{F42E0B0A-1E65-4AE2-963E-D082B333ECC9}" destId="{B2721BA3-98F6-42C4-BCC4-40E96896F3C7}" srcOrd="1" destOrd="0" presId="urn:microsoft.com/office/officeart/2018/2/layout/IconVerticalSolidList"/>
    <dgm:cxn modelId="{4BE6336C-2BDC-45A1-9B29-42842EB0FB20}" type="presParOf" srcId="{F42E0B0A-1E65-4AE2-963E-D082B333ECC9}" destId="{B0850171-51B7-49FF-80C8-D50CF2FBB468}" srcOrd="2" destOrd="0" presId="urn:microsoft.com/office/officeart/2018/2/layout/IconVerticalSolidList"/>
    <dgm:cxn modelId="{0DADC761-340D-4796-8A1A-298B0C051199}" type="presParOf" srcId="{B0850171-51B7-49FF-80C8-D50CF2FBB468}" destId="{175C55EB-6646-403C-9960-B453C0EAF13B}" srcOrd="0" destOrd="0" presId="urn:microsoft.com/office/officeart/2018/2/layout/IconVerticalSolidList"/>
    <dgm:cxn modelId="{BBA008AF-EB68-42D9-81CE-4AC5227E1097}" type="presParOf" srcId="{B0850171-51B7-49FF-80C8-D50CF2FBB468}" destId="{346EA52C-E260-43C5-A9E9-A47805C643E6}" srcOrd="1" destOrd="0" presId="urn:microsoft.com/office/officeart/2018/2/layout/IconVerticalSolidList"/>
    <dgm:cxn modelId="{94369893-0488-40F7-9E37-6A3229A0AE7A}" type="presParOf" srcId="{B0850171-51B7-49FF-80C8-D50CF2FBB468}" destId="{71DE8E6A-2092-4800-AD9F-1CF08CED6B65}" srcOrd="2" destOrd="0" presId="urn:microsoft.com/office/officeart/2018/2/layout/IconVerticalSolidList"/>
    <dgm:cxn modelId="{92E5F422-41E7-4FD6-93F7-30442B861828}" type="presParOf" srcId="{B0850171-51B7-49FF-80C8-D50CF2FBB468}" destId="{150F1A5C-94A1-4296-8F11-A1A2D38844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AA8FE-A41C-4B14-8DE6-3526B8034A12}">
      <dsp:nvSpPr>
        <dsp:cNvPr id="0" name=""/>
        <dsp:cNvSpPr/>
      </dsp:nvSpPr>
      <dsp:spPr>
        <a:xfrm>
          <a:off x="1291" y="409744"/>
          <a:ext cx="4531703" cy="2877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DA2E4B-F047-413D-B0D3-A6E6326C2D14}">
      <dsp:nvSpPr>
        <dsp:cNvPr id="0" name=""/>
        <dsp:cNvSpPr/>
      </dsp:nvSpPr>
      <dsp:spPr>
        <a:xfrm>
          <a:off x="504813" y="888091"/>
          <a:ext cx="4531703" cy="2877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Distributed 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Version Control Software</a:t>
          </a:r>
        </a:p>
      </dsp:txBody>
      <dsp:txXfrm>
        <a:off x="589096" y="972374"/>
        <a:ext cx="4363137" cy="2709065"/>
      </dsp:txXfrm>
    </dsp:sp>
    <dsp:sp modelId="{E2CD9E61-8623-4436-9B3F-DA87602734B2}">
      <dsp:nvSpPr>
        <dsp:cNvPr id="0" name=""/>
        <dsp:cNvSpPr/>
      </dsp:nvSpPr>
      <dsp:spPr>
        <a:xfrm>
          <a:off x="5540040" y="409744"/>
          <a:ext cx="4531703" cy="2877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E63727-4815-4A8F-AEFD-3A25BE356D04}">
      <dsp:nvSpPr>
        <dsp:cNvPr id="0" name=""/>
        <dsp:cNvSpPr/>
      </dsp:nvSpPr>
      <dsp:spPr>
        <a:xfrm>
          <a:off x="6043562" y="888091"/>
          <a:ext cx="4531703" cy="2877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Collaboration Platform</a:t>
          </a:r>
        </a:p>
      </dsp:txBody>
      <dsp:txXfrm>
        <a:off x="6127845" y="972374"/>
        <a:ext cx="4363137" cy="2709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40F46-8F4C-4AF8-A441-F516F65C0419}">
      <dsp:nvSpPr>
        <dsp:cNvPr id="0" name=""/>
        <dsp:cNvSpPr/>
      </dsp:nvSpPr>
      <dsp:spPr>
        <a:xfrm>
          <a:off x="1283" y="900621"/>
          <a:ext cx="1617389" cy="22643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Branch</a:t>
          </a:r>
        </a:p>
      </dsp:txBody>
      <dsp:txXfrm>
        <a:off x="1283" y="1761072"/>
        <a:ext cx="1617389" cy="1358607"/>
      </dsp:txXfrm>
    </dsp:sp>
    <dsp:sp modelId="{632D0670-18B0-4EC6-986B-AF64DD8E489A}">
      <dsp:nvSpPr>
        <dsp:cNvPr id="0" name=""/>
        <dsp:cNvSpPr/>
      </dsp:nvSpPr>
      <dsp:spPr>
        <a:xfrm>
          <a:off x="470326" y="1127055"/>
          <a:ext cx="679303" cy="6793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569808" y="1226537"/>
        <a:ext cx="480339" cy="480339"/>
      </dsp:txXfrm>
    </dsp:sp>
    <dsp:sp modelId="{1250C414-A049-47A9-8B55-E31986BBBD77}">
      <dsp:nvSpPr>
        <dsp:cNvPr id="0" name=""/>
        <dsp:cNvSpPr/>
      </dsp:nvSpPr>
      <dsp:spPr>
        <a:xfrm>
          <a:off x="1283" y="3164894"/>
          <a:ext cx="1617389" cy="72"/>
        </a:xfrm>
        <a:prstGeom prst="rect">
          <a:avLst/>
        </a:prstGeom>
        <a:solidFill>
          <a:schemeClr val="accent5">
            <a:hueOff val="-614413"/>
            <a:satOff val="-1584"/>
            <a:lumOff val="-1070"/>
            <a:alphaOff val="0"/>
          </a:schemeClr>
        </a:solidFill>
        <a:ln w="12700" cap="flat" cmpd="sng" algn="ctr">
          <a:solidFill>
            <a:schemeClr val="accent5">
              <a:hueOff val="-614413"/>
              <a:satOff val="-1584"/>
              <a:lumOff val="-10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E8101-2632-4B96-9EED-B059C8CEFE26}">
      <dsp:nvSpPr>
        <dsp:cNvPr id="0" name=""/>
        <dsp:cNvSpPr/>
      </dsp:nvSpPr>
      <dsp:spPr>
        <a:xfrm>
          <a:off x="1780412" y="900621"/>
          <a:ext cx="1617389" cy="2264345"/>
        </a:xfrm>
        <a:prstGeom prst="rect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47952"/>
              <a:satOff val="-4566"/>
              <a:lumOff val="-5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Commits</a:t>
          </a:r>
        </a:p>
      </dsp:txBody>
      <dsp:txXfrm>
        <a:off x="1780412" y="1761072"/>
        <a:ext cx="1617389" cy="1358607"/>
      </dsp:txXfrm>
    </dsp:sp>
    <dsp:sp modelId="{439E54A3-E86A-42CC-A52F-969B3E3B7E73}">
      <dsp:nvSpPr>
        <dsp:cNvPr id="0" name=""/>
        <dsp:cNvSpPr/>
      </dsp:nvSpPr>
      <dsp:spPr>
        <a:xfrm>
          <a:off x="2249455" y="1127055"/>
          <a:ext cx="679303" cy="679303"/>
        </a:xfrm>
        <a:prstGeom prst="ellipse">
          <a:avLst/>
        </a:prstGeom>
        <a:solidFill>
          <a:schemeClr val="accent5">
            <a:hueOff val="-1228826"/>
            <a:satOff val="-3167"/>
            <a:lumOff val="-2139"/>
            <a:alphaOff val="0"/>
          </a:schemeClr>
        </a:solidFill>
        <a:ln w="12700" cap="flat" cmpd="sng" algn="ctr">
          <a:solidFill>
            <a:schemeClr val="accent5">
              <a:hueOff val="-1228826"/>
              <a:satOff val="-3167"/>
              <a:lumOff val="-21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348937" y="1226537"/>
        <a:ext cx="480339" cy="480339"/>
      </dsp:txXfrm>
    </dsp:sp>
    <dsp:sp modelId="{E5F34CC2-7FA2-4112-8FDA-C4B91B2B0366}">
      <dsp:nvSpPr>
        <dsp:cNvPr id="0" name=""/>
        <dsp:cNvSpPr/>
      </dsp:nvSpPr>
      <dsp:spPr>
        <a:xfrm>
          <a:off x="1780412" y="3164894"/>
          <a:ext cx="1617389" cy="72"/>
        </a:xfrm>
        <a:prstGeom prst="rect">
          <a:avLst/>
        </a:prstGeom>
        <a:solidFill>
          <a:schemeClr val="accent5">
            <a:hueOff val="-1843239"/>
            <a:satOff val="-4751"/>
            <a:lumOff val="-3209"/>
            <a:alphaOff val="0"/>
          </a:schemeClr>
        </a:solidFill>
        <a:ln w="12700" cap="flat" cmpd="sng" algn="ctr">
          <a:solidFill>
            <a:schemeClr val="accent5">
              <a:hueOff val="-1843239"/>
              <a:satOff val="-4751"/>
              <a:lumOff val="-3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D11DF-68D8-428F-9529-57DDD5A8713B}">
      <dsp:nvSpPr>
        <dsp:cNvPr id="0" name=""/>
        <dsp:cNvSpPr/>
      </dsp:nvSpPr>
      <dsp:spPr>
        <a:xfrm>
          <a:off x="3559540" y="900621"/>
          <a:ext cx="1617389" cy="2264345"/>
        </a:xfrm>
        <a:prstGeom prst="rect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695905"/>
              <a:satOff val="-9133"/>
              <a:lumOff val="-1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Open Pull Request</a:t>
          </a:r>
        </a:p>
      </dsp:txBody>
      <dsp:txXfrm>
        <a:off x="3559540" y="1761072"/>
        <a:ext cx="1617389" cy="1358607"/>
      </dsp:txXfrm>
    </dsp:sp>
    <dsp:sp modelId="{4592E64B-70FE-4595-9312-7F51D81D7C26}">
      <dsp:nvSpPr>
        <dsp:cNvPr id="0" name=""/>
        <dsp:cNvSpPr/>
      </dsp:nvSpPr>
      <dsp:spPr>
        <a:xfrm>
          <a:off x="4028583" y="1127055"/>
          <a:ext cx="679303" cy="679303"/>
        </a:xfrm>
        <a:prstGeom prst="ellipse">
          <a:avLst/>
        </a:prstGeom>
        <a:solidFill>
          <a:schemeClr val="accent5">
            <a:hueOff val="-2457652"/>
            <a:satOff val="-6334"/>
            <a:lumOff val="-4278"/>
            <a:alphaOff val="0"/>
          </a:schemeClr>
        </a:solidFill>
        <a:ln w="12700" cap="flat" cmpd="sng" algn="ctr">
          <a:solidFill>
            <a:schemeClr val="accent5">
              <a:hueOff val="-2457652"/>
              <a:satOff val="-6334"/>
              <a:lumOff val="-42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4128065" y="1226537"/>
        <a:ext cx="480339" cy="480339"/>
      </dsp:txXfrm>
    </dsp:sp>
    <dsp:sp modelId="{73495115-C5A6-4E0A-BDE0-678D206CF00E}">
      <dsp:nvSpPr>
        <dsp:cNvPr id="0" name=""/>
        <dsp:cNvSpPr/>
      </dsp:nvSpPr>
      <dsp:spPr>
        <a:xfrm>
          <a:off x="3559540" y="3164894"/>
          <a:ext cx="1617389" cy="72"/>
        </a:xfrm>
        <a:prstGeom prst="rect">
          <a:avLst/>
        </a:prstGeom>
        <a:solidFill>
          <a:schemeClr val="accent5">
            <a:hueOff val="-3072065"/>
            <a:satOff val="-7918"/>
            <a:lumOff val="-5348"/>
            <a:alphaOff val="0"/>
          </a:schemeClr>
        </a:solidFill>
        <a:ln w="12700" cap="flat" cmpd="sng" algn="ctr">
          <a:solidFill>
            <a:schemeClr val="accent5">
              <a:hueOff val="-3072065"/>
              <a:satOff val="-7918"/>
              <a:lumOff val="-53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889CC-0355-422F-836F-00CF24B2BC4B}">
      <dsp:nvSpPr>
        <dsp:cNvPr id="0" name=""/>
        <dsp:cNvSpPr/>
      </dsp:nvSpPr>
      <dsp:spPr>
        <a:xfrm>
          <a:off x="5338669" y="900621"/>
          <a:ext cx="1617389" cy="2264345"/>
        </a:xfrm>
        <a:prstGeom prst="rect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043857"/>
              <a:satOff val="-13699"/>
              <a:lumOff val="-17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Discuss &amp; Review Code</a:t>
          </a:r>
        </a:p>
      </dsp:txBody>
      <dsp:txXfrm>
        <a:off x="5338669" y="1761072"/>
        <a:ext cx="1617389" cy="1358607"/>
      </dsp:txXfrm>
    </dsp:sp>
    <dsp:sp modelId="{361D975E-4749-4764-A8E7-2191138CCF6A}">
      <dsp:nvSpPr>
        <dsp:cNvPr id="0" name=""/>
        <dsp:cNvSpPr/>
      </dsp:nvSpPr>
      <dsp:spPr>
        <a:xfrm>
          <a:off x="5807712" y="1127055"/>
          <a:ext cx="679303" cy="679303"/>
        </a:xfrm>
        <a:prstGeom prst="ellipse">
          <a:avLst/>
        </a:prstGeom>
        <a:solidFill>
          <a:schemeClr val="accent5">
            <a:hueOff val="-3686478"/>
            <a:satOff val="-9501"/>
            <a:lumOff val="-6417"/>
            <a:alphaOff val="0"/>
          </a:schemeClr>
        </a:solidFill>
        <a:ln w="12700" cap="flat" cmpd="sng" algn="ctr">
          <a:solidFill>
            <a:schemeClr val="accent5">
              <a:hueOff val="-3686478"/>
              <a:satOff val="-9501"/>
              <a:lumOff val="-64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5907194" y="1226537"/>
        <a:ext cx="480339" cy="480339"/>
      </dsp:txXfrm>
    </dsp:sp>
    <dsp:sp modelId="{B5694695-33F8-4A22-8D7C-AEF01A1080FA}">
      <dsp:nvSpPr>
        <dsp:cNvPr id="0" name=""/>
        <dsp:cNvSpPr/>
      </dsp:nvSpPr>
      <dsp:spPr>
        <a:xfrm>
          <a:off x="5338669" y="3164894"/>
          <a:ext cx="1617389" cy="72"/>
        </a:xfrm>
        <a:prstGeom prst="rect">
          <a:avLst/>
        </a:prstGeom>
        <a:solidFill>
          <a:schemeClr val="accent5">
            <a:hueOff val="-4300891"/>
            <a:satOff val="-11085"/>
            <a:lumOff val="-7487"/>
            <a:alphaOff val="0"/>
          </a:schemeClr>
        </a:solidFill>
        <a:ln w="12700" cap="flat" cmpd="sng" algn="ctr">
          <a:solidFill>
            <a:schemeClr val="accent5">
              <a:hueOff val="-4300891"/>
              <a:satOff val="-11085"/>
              <a:lumOff val="-74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3D25F-3B6C-4AA2-8AD2-4084B42393CE}">
      <dsp:nvSpPr>
        <dsp:cNvPr id="0" name=""/>
        <dsp:cNvSpPr/>
      </dsp:nvSpPr>
      <dsp:spPr>
        <a:xfrm>
          <a:off x="7117798" y="900621"/>
          <a:ext cx="1617389" cy="2264345"/>
        </a:xfrm>
        <a:prstGeom prst="rect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91810"/>
              <a:satOff val="-18266"/>
              <a:lumOff val="-2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Merge</a:t>
          </a:r>
        </a:p>
      </dsp:txBody>
      <dsp:txXfrm>
        <a:off x="7117798" y="1761072"/>
        <a:ext cx="1617389" cy="1358607"/>
      </dsp:txXfrm>
    </dsp:sp>
    <dsp:sp modelId="{BC07B152-C7B0-4BC1-AFA6-F71BBB6EAE67}">
      <dsp:nvSpPr>
        <dsp:cNvPr id="0" name=""/>
        <dsp:cNvSpPr/>
      </dsp:nvSpPr>
      <dsp:spPr>
        <a:xfrm>
          <a:off x="7586841" y="1127055"/>
          <a:ext cx="679303" cy="679303"/>
        </a:xfrm>
        <a:prstGeom prst="ellipse">
          <a:avLst/>
        </a:prstGeom>
        <a:solidFill>
          <a:schemeClr val="accent5">
            <a:hueOff val="-4915304"/>
            <a:satOff val="-12668"/>
            <a:lumOff val="-8556"/>
            <a:alphaOff val="0"/>
          </a:schemeClr>
        </a:solidFill>
        <a:ln w="12700" cap="flat" cmpd="sng" algn="ctr">
          <a:solidFill>
            <a:schemeClr val="accent5">
              <a:hueOff val="-4915304"/>
              <a:satOff val="-12668"/>
              <a:lumOff val="-85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>
        <a:off x="7686323" y="1226537"/>
        <a:ext cx="480339" cy="480339"/>
      </dsp:txXfrm>
    </dsp:sp>
    <dsp:sp modelId="{C1A11772-61F2-4114-8E74-056A8CF9605C}">
      <dsp:nvSpPr>
        <dsp:cNvPr id="0" name=""/>
        <dsp:cNvSpPr/>
      </dsp:nvSpPr>
      <dsp:spPr>
        <a:xfrm>
          <a:off x="7117798" y="3164894"/>
          <a:ext cx="1617389" cy="72"/>
        </a:xfrm>
        <a:prstGeom prst="rect">
          <a:avLst/>
        </a:prstGeom>
        <a:solidFill>
          <a:schemeClr val="accent5">
            <a:hueOff val="-5529717"/>
            <a:satOff val="-14252"/>
            <a:lumOff val="-9626"/>
            <a:alphaOff val="0"/>
          </a:schemeClr>
        </a:solidFill>
        <a:ln w="12700" cap="flat" cmpd="sng" algn="ctr">
          <a:solidFill>
            <a:schemeClr val="accent5">
              <a:hueOff val="-5529717"/>
              <a:satOff val="-14252"/>
              <a:lumOff val="-96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9627C-A463-48FA-80EE-A3CA118E9E4E}">
      <dsp:nvSpPr>
        <dsp:cNvPr id="0" name=""/>
        <dsp:cNvSpPr/>
      </dsp:nvSpPr>
      <dsp:spPr>
        <a:xfrm>
          <a:off x="8896926" y="900621"/>
          <a:ext cx="1617389" cy="226434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Deploy</a:t>
          </a:r>
        </a:p>
      </dsp:txBody>
      <dsp:txXfrm>
        <a:off x="8896926" y="1761072"/>
        <a:ext cx="1617389" cy="1358607"/>
      </dsp:txXfrm>
    </dsp:sp>
    <dsp:sp modelId="{5ED7BB7F-9CED-46AA-B0FC-6DF96FB1BE2E}">
      <dsp:nvSpPr>
        <dsp:cNvPr id="0" name=""/>
        <dsp:cNvSpPr/>
      </dsp:nvSpPr>
      <dsp:spPr>
        <a:xfrm>
          <a:off x="9365969" y="1127055"/>
          <a:ext cx="679303" cy="679303"/>
        </a:xfrm>
        <a:prstGeom prst="ellipse">
          <a:avLst/>
        </a:prstGeom>
        <a:solidFill>
          <a:schemeClr val="accent5">
            <a:hueOff val="-6144130"/>
            <a:satOff val="-15835"/>
            <a:lumOff val="-10695"/>
            <a:alphaOff val="0"/>
          </a:schemeClr>
        </a:solidFill>
        <a:ln w="12700" cap="flat" cmpd="sng" algn="ctr">
          <a:solidFill>
            <a:schemeClr val="accent5">
              <a:hueOff val="-6144130"/>
              <a:satOff val="-15835"/>
              <a:lumOff val="-106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>
        <a:off x="9465451" y="1226537"/>
        <a:ext cx="480339" cy="480339"/>
      </dsp:txXfrm>
    </dsp:sp>
    <dsp:sp modelId="{311F657F-77BB-4D8E-A243-82995115709A}">
      <dsp:nvSpPr>
        <dsp:cNvPr id="0" name=""/>
        <dsp:cNvSpPr/>
      </dsp:nvSpPr>
      <dsp:spPr>
        <a:xfrm>
          <a:off x="8896926" y="3164894"/>
          <a:ext cx="1617389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CB0C9-5B4A-42B3-9DA6-B27CF08E38E6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Fork</a:t>
          </a:r>
        </a:p>
      </dsp:txBody>
      <dsp:txXfrm>
        <a:off x="582645" y="1178"/>
        <a:ext cx="2174490" cy="1304694"/>
      </dsp:txXfrm>
    </dsp:sp>
    <dsp:sp modelId="{AECB6D33-B44E-480A-9FA4-E83B048C5EBD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Clone</a:t>
          </a:r>
        </a:p>
      </dsp:txBody>
      <dsp:txXfrm>
        <a:off x="2974584" y="1178"/>
        <a:ext cx="2174490" cy="1304694"/>
      </dsp:txXfrm>
    </dsp:sp>
    <dsp:sp modelId="{BD71F9AE-7AE7-4C26-B562-C4659D919D38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Pull request</a:t>
          </a:r>
        </a:p>
      </dsp:txBody>
      <dsp:txXfrm>
        <a:off x="5366524" y="1178"/>
        <a:ext cx="2174490" cy="1304694"/>
      </dsp:txXfrm>
    </dsp:sp>
    <dsp:sp modelId="{468FBB5D-5C9A-4D75-AD95-49FC8DA188B7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Fetch</a:t>
          </a:r>
        </a:p>
      </dsp:txBody>
      <dsp:txXfrm>
        <a:off x="7758464" y="1178"/>
        <a:ext cx="2174490" cy="1304694"/>
      </dsp:txXfrm>
    </dsp:sp>
    <dsp:sp modelId="{9952272E-7B04-4BBA-9685-EBC31DB13257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Merge</a:t>
          </a:r>
        </a:p>
      </dsp:txBody>
      <dsp:txXfrm>
        <a:off x="582645" y="1523321"/>
        <a:ext cx="2174490" cy="1304694"/>
      </dsp:txXfrm>
    </dsp:sp>
    <dsp:sp modelId="{B2BDA392-FCF6-495B-93BD-0D7DB61D9FD6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Branching</a:t>
          </a:r>
        </a:p>
      </dsp:txBody>
      <dsp:txXfrm>
        <a:off x="2974584" y="1523321"/>
        <a:ext cx="2174490" cy="1304694"/>
      </dsp:txXfrm>
    </dsp:sp>
    <dsp:sp modelId="{442F0723-2837-488E-B0C8-79537DC2A38C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Tag</a:t>
          </a:r>
        </a:p>
      </dsp:txBody>
      <dsp:txXfrm>
        <a:off x="5366524" y="1523321"/>
        <a:ext cx="2174490" cy="1304694"/>
      </dsp:txXfrm>
    </dsp:sp>
    <dsp:sp modelId="{8BA5750F-C75F-46CD-8282-0CE84A7A6331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Release</a:t>
          </a:r>
        </a:p>
      </dsp:txBody>
      <dsp:txXfrm>
        <a:off x="7758464" y="1523321"/>
        <a:ext cx="2174490" cy="1304694"/>
      </dsp:txXfrm>
    </dsp:sp>
    <dsp:sp modelId="{34F7D77D-0C63-498B-BCBD-ACB9476AE5BE}">
      <dsp:nvSpPr>
        <dsp:cNvPr id="0" name=""/>
        <dsp:cNvSpPr/>
      </dsp:nvSpPr>
      <dsp:spPr>
        <a:xfrm>
          <a:off x="4170554" y="3045465"/>
          <a:ext cx="2174490" cy="130469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Issue</a:t>
          </a:r>
        </a:p>
      </dsp:txBody>
      <dsp:txXfrm>
        <a:off x="4170554" y="3045465"/>
        <a:ext cx="2174490" cy="1304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8E787-76B8-4EBB-BAB2-F1E48500FF48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9F866-2A34-426B-845A-9AF488939233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65A0F-067E-465E-AB0B-E9CED8472B86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Shared Repository</a:t>
          </a:r>
        </a:p>
      </dsp:txBody>
      <dsp:txXfrm>
        <a:off x="2039300" y="956381"/>
        <a:ext cx="4474303" cy="1765627"/>
      </dsp:txXfrm>
    </dsp:sp>
    <dsp:sp modelId="{175C55EB-6646-403C-9960-B453C0EAF13B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EA52C-E260-43C5-A9E9-A47805C643E6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F1A5C-94A1-4296-8F11-A1A2D38844D9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Fork and pull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5089-630E-4EE7-9092-EABC827FE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DC788-2D34-4DA6-B7B9-4EFF44522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AA878-2EAA-46AD-856E-DD10866F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695B0-39FC-433C-A173-960C8E29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6276F-C042-4862-893B-541F8903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0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6F12-4A6E-4E29-9223-920BF6EE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3DDFE-D3E9-422A-A257-2E282527A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CC2C9-9960-4C7A-B849-0271D700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8A00-2423-44B2-82CA-E7C26350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6972-FF4A-4403-8D93-A7CA7089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48D09-18FE-45A3-9242-9404DE20F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381C5-B18C-4F2E-90D8-3F838548C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93116-8E05-472A-85C9-C2DD6625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B32DC-E658-4467-B1AD-00F59AA4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20D91-64D7-4C34-A7F3-91540C4E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8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5A8D-C95A-4FEA-9F65-9211E65C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3A64-1476-4609-92F8-29D415AB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6547F-E0C7-45C1-AE13-83111097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6B798-44FA-4990-A45E-99F5EF2D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E0492-DB4F-43B0-A7E0-5FC47A07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2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D10F-513F-4BC5-A87D-0E5BE898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71A26-58BF-4085-BB7D-B1305F2D6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B44A-EC8B-4CDC-A92C-6B27807E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70BAE-08CD-4238-BC6B-1FCEE578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DEB8-2650-43A2-B4B2-3878CDBE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6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B584-1B8B-4737-85E6-98D6D768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2A4B-8F1F-4EBF-894D-5EB355095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DFD14-2D3C-43FF-A975-DA532EFD0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66BCA-D287-4215-96EA-177A34B1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D57E2-0467-426D-A3C2-C6505605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BE45D-5913-4594-A9BD-4A6191A0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8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65D7-5152-4912-8F30-2DBA1250B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95CC-7BF6-4E30-8144-172A1C615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6C5A5-AD6A-49E0-9C82-41883CD12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D1AFD-60D6-48B2-8768-F8AF645E6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D5082-7458-4C06-8FAD-7221BFA6D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D46AF-86EA-4708-83D2-BE11D11B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DDB74-9A1F-4024-A629-6049EE8E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08407-904B-4688-83A2-0DEBDD0E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3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24F8-DEF9-4BDA-B95C-D67E2E11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45C66-4B62-4762-B2AD-86C2BC42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57838-DD76-4C5A-A816-D41FD6DB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E5412-C52F-4618-BB55-DC968DB2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9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C98B3-FDE2-4691-B436-7C79DAA8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5134C-F684-4BE9-9BD0-61B9EE0C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F36DD-20C9-469F-A583-7FBC0B37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2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E4AB-65B5-4C2C-BD2E-B0C4BC4A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B640B-7D19-46CE-B4B8-AB583883B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DBB54-BA1C-4A98-9568-C28F8736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9322C-1904-49A1-88AD-36D319E0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EE917-8297-4E87-9760-203D7831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6CEBB-6A34-455C-B581-53B7A93A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2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6918-C417-4D39-B00D-2EEC6062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686D9-30A6-4029-B7E0-510F364E2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B4900-B498-4D62-95EC-4C5086547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55701-36B6-401D-9EF8-79730A10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5CFA0-18E7-42BA-A200-7C4AD04B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FBF2A-DFF8-4918-B950-6B81866D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1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8977A-CB55-46B7-8032-4DB912FD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EE6CC-3CBC-461C-AFB0-05448603D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7EED3-8BB0-4521-9F2D-5B0DBD7B0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11/5/2020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ED64-BCD1-4F88-8A11-FC4FF9960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DE3B2-2F86-4CC3-BBC2-6F5DD604B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014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>
            <a:extLst>
              <a:ext uri="{FF2B5EF4-FFF2-40B4-BE49-F238E27FC236}">
                <a16:creationId xmlns:a16="http://schemas.microsoft.com/office/drawing/2014/main" id="{79A050E5-343A-4A8F-9DDE-766A9CE37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276" b="48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 25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2D62E-A0CD-44CC-8CF7-BA5CE7E43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Git &amp; GitHub CLI Guide</a:t>
            </a:r>
          </a:p>
        </p:txBody>
      </p:sp>
      <p:cxnSp>
        <p:nvCxnSpPr>
          <p:cNvPr id="35" name="Straight Connector 27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Icon&#10;&#10;Description automatically generated">
            <a:extLst>
              <a:ext uri="{FF2B5EF4-FFF2-40B4-BE49-F238E27FC236}">
                <a16:creationId xmlns:a16="http://schemas.microsoft.com/office/drawing/2014/main" id="{0857B192-0ACD-4639-9CF8-11A602A78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400" y="5464359"/>
            <a:ext cx="714719" cy="647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341745B-6569-465B-8D58-FDE6F4F19794}"/>
              </a:ext>
            </a:extLst>
          </p:cNvPr>
          <p:cNvGrpSpPr/>
          <p:nvPr/>
        </p:nvGrpSpPr>
        <p:grpSpPr>
          <a:xfrm>
            <a:off x="9684980" y="5464359"/>
            <a:ext cx="714719" cy="647911"/>
            <a:chOff x="8047740" y="3654909"/>
            <a:chExt cx="1311840" cy="1317968"/>
          </a:xfrm>
          <a:effectLst/>
        </p:grpSpPr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1A3454F8-8BB5-4C4D-B132-59AE3D81D2A4}"/>
                </a:ext>
              </a:extLst>
            </p:cNvPr>
            <p:cNvSpPr/>
            <p:nvPr/>
          </p:nvSpPr>
          <p:spPr>
            <a:xfrm>
              <a:off x="8103586" y="3783660"/>
              <a:ext cx="1200148" cy="11892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3" name="Picture 232" descr="A picture containing cat&#10;&#10;Description automatically generated">
              <a:extLst>
                <a:ext uri="{FF2B5EF4-FFF2-40B4-BE49-F238E27FC236}">
                  <a16:creationId xmlns:a16="http://schemas.microsoft.com/office/drawing/2014/main" id="{0BFAA4C7-CB9E-48CB-ACAF-E05E58996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7740" y="3654909"/>
              <a:ext cx="1311840" cy="13179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00609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49E4-AD13-4E01-B30F-B7311608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351BF-51F8-4C13-8A80-2FE46B746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Local Repo</a:t>
            </a:r>
          </a:p>
          <a:p>
            <a:r>
              <a:rPr lang="en-US" sz="2400" dirty="0"/>
              <a:t>Remote Repo</a:t>
            </a:r>
          </a:p>
        </p:txBody>
      </p:sp>
    </p:spTree>
    <p:extLst>
      <p:ext uri="{BB962C8B-B14F-4D97-AF65-F5344CB8AC3E}">
        <p14:creationId xmlns:p14="http://schemas.microsoft.com/office/powerpoint/2010/main" val="365560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4AF9-274F-4E9C-B161-D2F104A5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Initializing git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8B2D6-07FC-4706-9748-D4F120A5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Git </a:t>
            </a:r>
            <a:r>
              <a:rPr lang="en-US" sz="2400" dirty="0" err="1"/>
              <a:t>init</a:t>
            </a:r>
            <a:endParaRPr lang="en-US" sz="2400" dirty="0"/>
          </a:p>
          <a:p>
            <a:r>
              <a:rPr lang="en-US" sz="2400" dirty="0"/>
              <a:t>Creates .git folder</a:t>
            </a:r>
          </a:p>
        </p:txBody>
      </p:sp>
    </p:spTree>
    <p:extLst>
      <p:ext uri="{BB962C8B-B14F-4D97-AF65-F5344CB8AC3E}">
        <p14:creationId xmlns:p14="http://schemas.microsoft.com/office/powerpoint/2010/main" val="173964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8646-014D-4351-9DF1-0ED908E11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Status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E147-5EDB-46A5-B32D-A3FCB855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Git status</a:t>
            </a:r>
          </a:p>
        </p:txBody>
      </p:sp>
    </p:spTree>
    <p:extLst>
      <p:ext uri="{BB962C8B-B14F-4D97-AF65-F5344CB8AC3E}">
        <p14:creationId xmlns:p14="http://schemas.microsoft.com/office/powerpoint/2010/main" val="150084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4293-87FB-4C4F-93A1-C3BEB8E9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Staging Area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8CC4-13FE-409E-B87A-8F7D67D55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Git add file.js</a:t>
            </a:r>
          </a:p>
          <a:p>
            <a:pPr marL="0" indent="0">
              <a:buNone/>
            </a:pPr>
            <a:r>
              <a:rPr lang="en-US" sz="2400" dirty="0"/>
              <a:t>#Changes Visible in git status</a:t>
            </a:r>
          </a:p>
        </p:txBody>
      </p:sp>
    </p:spTree>
    <p:extLst>
      <p:ext uri="{BB962C8B-B14F-4D97-AF65-F5344CB8AC3E}">
        <p14:creationId xmlns:p14="http://schemas.microsoft.com/office/powerpoint/2010/main" val="181450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5923-15A0-46BD-8A32-50CD2C2C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Making a Commit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2E74C-8FE7-4C30-AC9A-DEDCB183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Git commit –m “Commit Message”</a:t>
            </a:r>
          </a:p>
        </p:txBody>
      </p:sp>
    </p:spTree>
    <p:extLst>
      <p:ext uri="{BB962C8B-B14F-4D97-AF65-F5344CB8AC3E}">
        <p14:creationId xmlns:p14="http://schemas.microsoft.com/office/powerpoint/2010/main" val="272679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62C4-FAC7-47DE-8DCC-4F35CBA7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History of Commits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0870-3EC4-4C44-BDB0-45E06301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3311486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1208-61C0-4393-B003-7923BD98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dirty="0"/>
              <a:t>Add all to staging area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60E37-F3C4-4040-A472-CD791372C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Git add .</a:t>
            </a: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98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1DC0-7C10-4BFF-BCF3-7CEF2319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dirty="0"/>
              <a:t>Go back to previous version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14404-168B-479E-87A1-0A9BBB54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Git checkout &lt;Commit-hash&gt;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Git log -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To find commit hash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72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5FD5-21C3-4901-9A9E-2E58DEC1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Branches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B306-831A-46E3-B82F-B49362D0D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Git branch</a:t>
            </a:r>
          </a:p>
        </p:txBody>
      </p:sp>
    </p:spTree>
    <p:extLst>
      <p:ext uri="{BB962C8B-B14F-4D97-AF65-F5344CB8AC3E}">
        <p14:creationId xmlns:p14="http://schemas.microsoft.com/office/powerpoint/2010/main" val="2127498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6B28A-269E-46FF-AB00-28821F31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1234440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Git Pull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6BA8-6920-48B3-8A00-073893021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360" y="2249424"/>
            <a:ext cx="6227064" cy="3803904"/>
          </a:xfrm>
        </p:spPr>
        <p:txBody>
          <a:bodyPr>
            <a:normAutofit/>
          </a:bodyPr>
          <a:lstStyle/>
          <a:p>
            <a:r>
              <a:rPr lang="en-US" sz="2200"/>
              <a:t>Git fetch +(origin/master)+ git merge</a:t>
            </a:r>
          </a:p>
        </p:txBody>
      </p:sp>
    </p:spTree>
    <p:extLst>
      <p:ext uri="{BB962C8B-B14F-4D97-AF65-F5344CB8AC3E}">
        <p14:creationId xmlns:p14="http://schemas.microsoft.com/office/powerpoint/2010/main" val="247728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28E1D8D-FEEF-4F8C-9BE0-8C1DF8A0FA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29363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5AA69949-981F-424C-90DE-B21EFAE717D6}"/>
              </a:ext>
            </a:extLst>
          </p:cNvPr>
          <p:cNvGrpSpPr/>
          <p:nvPr/>
        </p:nvGrpSpPr>
        <p:grpSpPr>
          <a:xfrm>
            <a:off x="480655" y="1795579"/>
            <a:ext cx="2819639" cy="828284"/>
            <a:chOff x="823792" y="1352613"/>
            <a:chExt cx="2819639" cy="82828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5169DBB-9EAB-430A-9268-4C32B022B240}"/>
                </a:ext>
              </a:extLst>
            </p:cNvPr>
            <p:cNvSpPr/>
            <p:nvPr/>
          </p:nvSpPr>
          <p:spPr>
            <a:xfrm>
              <a:off x="823792" y="1352613"/>
              <a:ext cx="2604873" cy="67708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637B644-5FDC-41D7-ABEA-9B9C152EF884}"/>
                </a:ext>
              </a:extLst>
            </p:cNvPr>
            <p:cNvSpPr/>
            <p:nvPr/>
          </p:nvSpPr>
          <p:spPr>
            <a:xfrm>
              <a:off x="1038558" y="1503816"/>
              <a:ext cx="2604873" cy="677081"/>
            </a:xfrm>
            <a:prstGeom prst="roundRect">
              <a:avLst/>
            </a:prstGeom>
            <a:solidFill>
              <a:schemeClr val="lt1">
                <a:alpha val="96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Git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DEED938-ED82-4F8F-B4B8-6D6D3D086E2D}"/>
              </a:ext>
            </a:extLst>
          </p:cNvPr>
          <p:cNvGrpSpPr/>
          <p:nvPr/>
        </p:nvGrpSpPr>
        <p:grpSpPr>
          <a:xfrm>
            <a:off x="6009909" y="1814708"/>
            <a:ext cx="2805845" cy="828284"/>
            <a:chOff x="6502192" y="1400566"/>
            <a:chExt cx="2805845" cy="82828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0522497-C799-4AC6-98EC-4944EE3FF4BE}"/>
                </a:ext>
              </a:extLst>
            </p:cNvPr>
            <p:cNvSpPr/>
            <p:nvPr/>
          </p:nvSpPr>
          <p:spPr>
            <a:xfrm>
              <a:off x="6502192" y="1400566"/>
              <a:ext cx="2604873" cy="6770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38C448C-1525-4DBF-821C-41EEAD955D18}"/>
                </a:ext>
              </a:extLst>
            </p:cNvPr>
            <p:cNvSpPr/>
            <p:nvPr/>
          </p:nvSpPr>
          <p:spPr>
            <a:xfrm>
              <a:off x="6703164" y="1551769"/>
              <a:ext cx="2604873" cy="677081"/>
            </a:xfrm>
            <a:prstGeom prst="roundRect">
              <a:avLst/>
            </a:prstGeom>
            <a:solidFill>
              <a:schemeClr val="lt1">
                <a:alpha val="96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GitHub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BE03B3F-439B-4216-971F-6A29DA340CC8}"/>
              </a:ext>
            </a:extLst>
          </p:cNvPr>
          <p:cNvSpPr txBox="1"/>
          <p:nvPr/>
        </p:nvSpPr>
        <p:spPr>
          <a:xfrm>
            <a:off x="566141" y="486989"/>
            <a:ext cx="6456960" cy="5847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Difference between Git and GitHub ?</a:t>
            </a:r>
          </a:p>
        </p:txBody>
      </p:sp>
    </p:spTree>
    <p:extLst>
      <p:ext uri="{BB962C8B-B14F-4D97-AF65-F5344CB8AC3E}">
        <p14:creationId xmlns:p14="http://schemas.microsoft.com/office/powerpoint/2010/main" val="2167336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73E9FC8-2143-48A2-9DEE-AABBC7E3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265888"/>
          </a:xfrm>
          <a:custGeom>
            <a:avLst/>
            <a:gdLst>
              <a:gd name="connsiteX0" fmla="*/ 0 w 12188952"/>
              <a:gd name="connsiteY0" fmla="*/ 0 h 6265888"/>
              <a:gd name="connsiteX1" fmla="*/ 12188952 w 12188952"/>
              <a:gd name="connsiteY1" fmla="*/ 0 h 6265888"/>
              <a:gd name="connsiteX2" fmla="*/ 12188952 w 12188952"/>
              <a:gd name="connsiteY2" fmla="*/ 5061023 h 6265888"/>
              <a:gd name="connsiteX3" fmla="*/ 12188400 w 12188952"/>
              <a:gd name="connsiteY3" fmla="*/ 5061281 h 6265888"/>
              <a:gd name="connsiteX4" fmla="*/ 6096000 w 12188952"/>
              <a:gd name="connsiteY4" fmla="*/ 6265888 h 6265888"/>
              <a:gd name="connsiteX5" fmla="*/ 3601 w 12188952"/>
              <a:gd name="connsiteY5" fmla="*/ 5061281 h 6265888"/>
              <a:gd name="connsiteX6" fmla="*/ 0 w 12188952"/>
              <a:gd name="connsiteY6" fmla="*/ 5059596 h 626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65888">
                <a:moveTo>
                  <a:pt x="0" y="0"/>
                </a:moveTo>
                <a:lnTo>
                  <a:pt x="12188952" y="0"/>
                </a:lnTo>
                <a:lnTo>
                  <a:pt x="12188952" y="5061023"/>
                </a:lnTo>
                <a:lnTo>
                  <a:pt x="12188400" y="5061281"/>
                </a:lnTo>
                <a:cubicBezTo>
                  <a:pt x="10489511" y="5817852"/>
                  <a:pt x="8380622" y="6265888"/>
                  <a:pt x="6096000" y="6265888"/>
                </a:cubicBezTo>
                <a:cubicBezTo>
                  <a:pt x="3811379" y="6265888"/>
                  <a:pt x="1702489" y="5817852"/>
                  <a:pt x="3601" y="5061281"/>
                </a:cubicBezTo>
                <a:lnTo>
                  <a:pt x="0" y="5059596"/>
                </a:ln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D2191A-A01B-465A-A6A8-44A1009B7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4973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41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8601-C7A0-4B62-A050-4C6C2F74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4E8A-99CE-4728-A1C9-BDD2B62F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95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3B7C-6318-472A-8B52-DFC6BD43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ABCC-74E1-4ADF-A5FB-648ECAB1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01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2F24-F76C-4673-B5FD-F398636F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9198E-026A-440A-A47F-DA93A4F9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25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E2D3-7CD2-47D5-B1F8-3B0C7EF5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19173-5426-4F98-A82F-FEAEB5578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0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2173-B77F-4736-9DC8-A57EB7A0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E090-956D-472C-8B8C-D994A633B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88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0E7A-8F0E-4CE6-9585-E5F3E44D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464DC-6EEA-44C9-BA91-CE695B22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21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29C1-ABDE-4715-8A02-C185DD03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30490-9F1B-4CAE-A4E2-063E52EC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84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2A63-FDF1-48B4-931E-D5FE6349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193E-3B6F-478B-A67E-0F57EACFE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0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BF6E-343E-4D4D-9389-F37B9B55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20AA-FD79-455A-B500-F7D14935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9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156B9-7A1B-4597-A8EB-500ED68B9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381" y="335902"/>
            <a:ext cx="10995963" cy="6186196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2E540C-7AD4-48E0-B0B0-65DE54DB1345}"/>
              </a:ext>
            </a:extLst>
          </p:cNvPr>
          <p:cNvCxnSpPr/>
          <p:nvPr/>
        </p:nvCxnSpPr>
        <p:spPr>
          <a:xfrm>
            <a:off x="2245055" y="335902"/>
            <a:ext cx="0" cy="61861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DA0D05-B919-4ECC-BFB2-FF7A9D114BBB}"/>
              </a:ext>
            </a:extLst>
          </p:cNvPr>
          <p:cNvCxnSpPr/>
          <p:nvPr/>
        </p:nvCxnSpPr>
        <p:spPr>
          <a:xfrm>
            <a:off x="3933291" y="335902"/>
            <a:ext cx="0" cy="61861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12D80F-FC61-49F8-91B2-E4918AE1A75A}"/>
              </a:ext>
            </a:extLst>
          </p:cNvPr>
          <p:cNvCxnSpPr/>
          <p:nvPr/>
        </p:nvCxnSpPr>
        <p:spPr>
          <a:xfrm>
            <a:off x="5584537" y="335902"/>
            <a:ext cx="0" cy="61861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E45DED-E81F-470A-9240-664AD457B092}"/>
              </a:ext>
            </a:extLst>
          </p:cNvPr>
          <p:cNvCxnSpPr/>
          <p:nvPr/>
        </p:nvCxnSpPr>
        <p:spPr>
          <a:xfrm>
            <a:off x="9304281" y="335902"/>
            <a:ext cx="0" cy="61861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927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FBFAA-FCAE-444B-8279-75BECC21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Collaboration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7BC8AC-602A-4276-9461-43208309D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1075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7706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5C7FB0D-BB91-4933-91A5-9FF0771EA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313770"/>
              </p:ext>
            </p:extLst>
          </p:nvPr>
        </p:nvGraphicFramePr>
        <p:xfrm>
          <a:off x="297872" y="685800"/>
          <a:ext cx="2736274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37">
                  <a:extLst>
                    <a:ext uri="{9D8B030D-6E8A-4147-A177-3AD203B41FA5}">
                      <a16:colId xmlns:a16="http://schemas.microsoft.com/office/drawing/2014/main" val="3188545249"/>
                    </a:ext>
                  </a:extLst>
                </a:gridCol>
                <a:gridCol w="1368137">
                  <a:extLst>
                    <a:ext uri="{9D8B030D-6E8A-4147-A177-3AD203B41FA5}">
                      <a16:colId xmlns:a16="http://schemas.microsoft.com/office/drawing/2014/main" val="4192709862"/>
                    </a:ext>
                  </a:extLst>
                </a:gridCol>
              </a:tblGrid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329505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r>
                        <a:rPr lang="en-US" dirty="0"/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41586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9614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6257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refresh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43858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04853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353663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r>
                        <a:rPr lang="en-US" dirty="0"/>
                        <a:t>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99452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98977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34028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2569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r>
                        <a:rPr lang="en-US" dirty="0"/>
                        <a:t>gist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994650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56245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210787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95127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865092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3130079-2877-40A1-98BA-25F4C705D0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705218"/>
              </p:ext>
            </p:extLst>
          </p:nvPr>
        </p:nvGraphicFramePr>
        <p:xfrm>
          <a:off x="3359726" y="685800"/>
          <a:ext cx="2535384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692">
                  <a:extLst>
                    <a:ext uri="{9D8B030D-6E8A-4147-A177-3AD203B41FA5}">
                      <a16:colId xmlns:a16="http://schemas.microsoft.com/office/drawing/2014/main" val="3188545249"/>
                    </a:ext>
                  </a:extLst>
                </a:gridCol>
                <a:gridCol w="1267692">
                  <a:extLst>
                    <a:ext uri="{9D8B030D-6E8A-4147-A177-3AD203B41FA5}">
                      <a16:colId xmlns:a16="http://schemas.microsoft.com/office/drawing/2014/main" val="4192709862"/>
                    </a:ext>
                  </a:extLst>
                </a:gridCol>
              </a:tblGrid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329505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r>
                        <a:rPr lang="en-US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41586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9614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6257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43858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04853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353663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99452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98977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r>
                        <a:rPr lang="en-US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34028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checkout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2569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994650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56245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210787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95127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865092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B7E3873A-6E12-46C5-BF0F-274C1462DF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140533"/>
              </p:ext>
            </p:extLst>
          </p:nvPr>
        </p:nvGraphicFramePr>
        <p:xfrm>
          <a:off x="6296892" y="685800"/>
          <a:ext cx="2535384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692">
                  <a:extLst>
                    <a:ext uri="{9D8B030D-6E8A-4147-A177-3AD203B41FA5}">
                      <a16:colId xmlns:a16="http://schemas.microsoft.com/office/drawing/2014/main" val="3188545249"/>
                    </a:ext>
                  </a:extLst>
                </a:gridCol>
                <a:gridCol w="1267692">
                  <a:extLst>
                    <a:ext uri="{9D8B030D-6E8A-4147-A177-3AD203B41FA5}">
                      <a16:colId xmlns:a16="http://schemas.microsoft.com/office/drawing/2014/main" val="4192709862"/>
                    </a:ext>
                  </a:extLst>
                </a:gridCol>
              </a:tblGrid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329505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41586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9614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6257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43858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04853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353663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99452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r>
                        <a:rPr lang="en-US" dirty="0"/>
                        <a:t>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98977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34028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2569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994650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56245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210787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95127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65092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6ED4F727-DBD2-41C2-8E52-A016711843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428793"/>
              </p:ext>
            </p:extLst>
          </p:nvPr>
        </p:nvGraphicFramePr>
        <p:xfrm>
          <a:off x="9234058" y="685800"/>
          <a:ext cx="258387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35">
                  <a:extLst>
                    <a:ext uri="{9D8B030D-6E8A-4147-A177-3AD203B41FA5}">
                      <a16:colId xmlns:a16="http://schemas.microsoft.com/office/drawing/2014/main" val="3188545249"/>
                    </a:ext>
                  </a:extLst>
                </a:gridCol>
                <a:gridCol w="1291935">
                  <a:extLst>
                    <a:ext uri="{9D8B030D-6E8A-4147-A177-3AD203B41FA5}">
                      <a16:colId xmlns:a16="http://schemas.microsoft.com/office/drawing/2014/main" val="4192709862"/>
                    </a:ext>
                  </a:extLst>
                </a:gridCol>
              </a:tblGrid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329505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r>
                        <a:rPr lang="en-US" dirty="0"/>
                        <a:t>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41586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9614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6257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43858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04853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353663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r>
                        <a:rPr lang="en-US" dirty="0"/>
                        <a:t>alias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99452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98977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34028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2569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994650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r>
                        <a:rPr lang="en-US" dirty="0" err="1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56245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210787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r>
                        <a:rPr lang="en-US" dirty="0"/>
                        <a:t>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95127"/>
                  </a:ext>
                </a:extLst>
              </a:tr>
              <a:tr h="330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6509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1459095-6E1C-48F4-B37C-1DBF54899513}"/>
              </a:ext>
            </a:extLst>
          </p:cNvPr>
          <p:cNvSpPr txBox="1"/>
          <p:nvPr/>
        </p:nvSpPr>
        <p:spPr>
          <a:xfrm>
            <a:off x="4012707" y="135374"/>
            <a:ext cx="358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CLI Commands</a:t>
            </a:r>
          </a:p>
        </p:txBody>
      </p:sp>
    </p:spTree>
    <p:extLst>
      <p:ext uri="{BB962C8B-B14F-4D97-AF65-F5344CB8AC3E}">
        <p14:creationId xmlns:p14="http://schemas.microsoft.com/office/powerpoint/2010/main" val="198472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156B9-7A1B-4597-A8EB-500ED68B9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381" y="335902"/>
            <a:ext cx="10995963" cy="6186196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2E540C-7AD4-48E0-B0B0-65DE54DB1345}"/>
              </a:ext>
            </a:extLst>
          </p:cNvPr>
          <p:cNvCxnSpPr/>
          <p:nvPr/>
        </p:nvCxnSpPr>
        <p:spPr>
          <a:xfrm>
            <a:off x="2245055" y="335902"/>
            <a:ext cx="0" cy="61861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DA0D05-B919-4ECC-BFB2-FF7A9D114BBB}"/>
              </a:ext>
            </a:extLst>
          </p:cNvPr>
          <p:cNvCxnSpPr/>
          <p:nvPr/>
        </p:nvCxnSpPr>
        <p:spPr>
          <a:xfrm>
            <a:off x="3933291" y="335902"/>
            <a:ext cx="0" cy="61861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12D80F-FC61-49F8-91B2-E4918AE1A75A}"/>
              </a:ext>
            </a:extLst>
          </p:cNvPr>
          <p:cNvCxnSpPr/>
          <p:nvPr/>
        </p:nvCxnSpPr>
        <p:spPr>
          <a:xfrm>
            <a:off x="5584537" y="335902"/>
            <a:ext cx="0" cy="61861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E45DED-E81F-470A-9240-664AD457B092}"/>
              </a:ext>
            </a:extLst>
          </p:cNvPr>
          <p:cNvCxnSpPr/>
          <p:nvPr/>
        </p:nvCxnSpPr>
        <p:spPr>
          <a:xfrm>
            <a:off x="9304281" y="335902"/>
            <a:ext cx="0" cy="61861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4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156B9-7A1B-4597-A8EB-500ED68B9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381" y="335902"/>
            <a:ext cx="10995963" cy="6186196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2E540C-7AD4-48E0-B0B0-65DE54DB1345}"/>
              </a:ext>
            </a:extLst>
          </p:cNvPr>
          <p:cNvCxnSpPr/>
          <p:nvPr/>
        </p:nvCxnSpPr>
        <p:spPr>
          <a:xfrm>
            <a:off x="2245055" y="335902"/>
            <a:ext cx="0" cy="61861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DA0D05-B919-4ECC-BFB2-FF7A9D114BBB}"/>
              </a:ext>
            </a:extLst>
          </p:cNvPr>
          <p:cNvCxnSpPr/>
          <p:nvPr/>
        </p:nvCxnSpPr>
        <p:spPr>
          <a:xfrm>
            <a:off x="3933291" y="335902"/>
            <a:ext cx="0" cy="61861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12D80F-FC61-49F8-91B2-E4918AE1A75A}"/>
              </a:ext>
            </a:extLst>
          </p:cNvPr>
          <p:cNvCxnSpPr/>
          <p:nvPr/>
        </p:nvCxnSpPr>
        <p:spPr>
          <a:xfrm>
            <a:off x="5584537" y="335902"/>
            <a:ext cx="0" cy="61861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E45DED-E81F-470A-9240-664AD457B092}"/>
              </a:ext>
            </a:extLst>
          </p:cNvPr>
          <p:cNvCxnSpPr/>
          <p:nvPr/>
        </p:nvCxnSpPr>
        <p:spPr>
          <a:xfrm>
            <a:off x="9304281" y="335902"/>
            <a:ext cx="0" cy="61861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05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8C6181A0-A726-4DE2-9FCE-1579130B7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5" y="639193"/>
            <a:ext cx="10757686" cy="52891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BE7222-DDA4-4943-AEE5-5B0CB9A979C7}"/>
              </a:ext>
            </a:extLst>
          </p:cNvPr>
          <p:cNvSpPr txBox="1"/>
          <p:nvPr/>
        </p:nvSpPr>
        <p:spPr>
          <a:xfrm>
            <a:off x="5097858" y="2388094"/>
            <a:ext cx="690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Commit</a:t>
            </a:r>
          </a:p>
          <a:p>
            <a:r>
              <a:rPr lang="en-US" sz="1200" dirty="0"/>
              <a:t>(hash)</a:t>
            </a:r>
          </a:p>
        </p:txBody>
      </p:sp>
    </p:spTree>
    <p:extLst>
      <p:ext uri="{BB962C8B-B14F-4D97-AF65-F5344CB8AC3E}">
        <p14:creationId xmlns:p14="http://schemas.microsoft.com/office/powerpoint/2010/main" val="275303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0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F0BE7-7099-4095-9D8F-D925F6CE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GitHub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7D8C81-5389-4598-B1AB-BB47EA98A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99717"/>
              </p:ext>
            </p:extLst>
          </p:nvPr>
        </p:nvGraphicFramePr>
        <p:xfrm>
          <a:off x="838200" y="2016125"/>
          <a:ext cx="10515600" cy="40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531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55">
            <a:extLst>
              <a:ext uri="{FF2B5EF4-FFF2-40B4-BE49-F238E27FC236}">
                <a16:creationId xmlns:a16="http://schemas.microsoft.com/office/drawing/2014/main" id="{ECF157C5-282F-4C93-80F7-CCD7F4A43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8416393" cy="1511306"/>
          </a:xfrm>
          <a:custGeom>
            <a:avLst/>
            <a:gdLst>
              <a:gd name="connsiteX0" fmla="*/ 0 w 8416393"/>
              <a:gd name="connsiteY0" fmla="*/ 0 h 1511306"/>
              <a:gd name="connsiteX1" fmla="*/ 239486 w 8416393"/>
              <a:gd name="connsiteY1" fmla="*/ 0 h 1511306"/>
              <a:gd name="connsiteX2" fmla="*/ 1069788 w 8416393"/>
              <a:gd name="connsiteY2" fmla="*/ 0 h 1511306"/>
              <a:gd name="connsiteX3" fmla="*/ 1209568 w 8416393"/>
              <a:gd name="connsiteY3" fmla="*/ 0 h 1511306"/>
              <a:gd name="connsiteX4" fmla="*/ 1309274 w 8416393"/>
              <a:gd name="connsiteY4" fmla="*/ 0 h 1511306"/>
              <a:gd name="connsiteX5" fmla="*/ 2279356 w 8416393"/>
              <a:gd name="connsiteY5" fmla="*/ 0 h 1511306"/>
              <a:gd name="connsiteX6" fmla="*/ 2405743 w 8416393"/>
              <a:gd name="connsiteY6" fmla="*/ 0 h 1511306"/>
              <a:gd name="connsiteX7" fmla="*/ 2801131 w 8416393"/>
              <a:gd name="connsiteY7" fmla="*/ 0 h 1511306"/>
              <a:gd name="connsiteX8" fmla="*/ 3475531 w 8416393"/>
              <a:gd name="connsiteY8" fmla="*/ 0 h 1511306"/>
              <a:gd name="connsiteX9" fmla="*/ 3870919 w 8416393"/>
              <a:gd name="connsiteY9" fmla="*/ 0 h 1511306"/>
              <a:gd name="connsiteX10" fmla="*/ 7346605 w 8416393"/>
              <a:gd name="connsiteY10" fmla="*/ 0 h 1511306"/>
              <a:gd name="connsiteX11" fmla="*/ 8416393 w 8416393"/>
              <a:gd name="connsiteY11" fmla="*/ 0 h 1511306"/>
              <a:gd name="connsiteX12" fmla="*/ 7718776 w 8416393"/>
              <a:gd name="connsiteY12" fmla="*/ 1511301 h 1511306"/>
              <a:gd name="connsiteX13" fmla="*/ 6648988 w 8416393"/>
              <a:gd name="connsiteY13" fmla="*/ 1511301 h 1511306"/>
              <a:gd name="connsiteX14" fmla="*/ 3870920 w 8416393"/>
              <a:gd name="connsiteY14" fmla="*/ 1511301 h 1511306"/>
              <a:gd name="connsiteX15" fmla="*/ 3870920 w 8416393"/>
              <a:gd name="connsiteY15" fmla="*/ 1511304 h 1511306"/>
              <a:gd name="connsiteX16" fmla="*/ 3475531 w 8416393"/>
              <a:gd name="connsiteY16" fmla="*/ 1511304 h 1511306"/>
              <a:gd name="connsiteX17" fmla="*/ 3475531 w 8416393"/>
              <a:gd name="connsiteY17" fmla="*/ 1511306 h 1511306"/>
              <a:gd name="connsiteX18" fmla="*/ 2405743 w 8416393"/>
              <a:gd name="connsiteY18" fmla="*/ 1511306 h 1511306"/>
              <a:gd name="connsiteX19" fmla="*/ 2403199 w 8416393"/>
              <a:gd name="connsiteY19" fmla="*/ 1511306 h 1511306"/>
              <a:gd name="connsiteX20" fmla="*/ 2288996 w 8416393"/>
              <a:gd name="connsiteY20" fmla="*/ 1511306 h 1511306"/>
              <a:gd name="connsiteX21" fmla="*/ 2279356 w 8416393"/>
              <a:gd name="connsiteY21" fmla="*/ 1511306 h 1511306"/>
              <a:gd name="connsiteX22" fmla="*/ 1333411 w 8416393"/>
              <a:gd name="connsiteY22" fmla="*/ 1511306 h 1511306"/>
              <a:gd name="connsiteX23" fmla="*/ 1309274 w 8416393"/>
              <a:gd name="connsiteY23" fmla="*/ 1511306 h 1511306"/>
              <a:gd name="connsiteX24" fmla="*/ 1219208 w 8416393"/>
              <a:gd name="connsiteY24" fmla="*/ 1511306 h 1511306"/>
              <a:gd name="connsiteX25" fmla="*/ 1209568 w 8416393"/>
              <a:gd name="connsiteY25" fmla="*/ 1511306 h 1511306"/>
              <a:gd name="connsiteX26" fmla="*/ 1069788 w 8416393"/>
              <a:gd name="connsiteY26" fmla="*/ 1511306 h 1511306"/>
              <a:gd name="connsiteX27" fmla="*/ 239486 w 8416393"/>
              <a:gd name="connsiteY27" fmla="*/ 1511306 h 1511306"/>
              <a:gd name="connsiteX28" fmla="*/ 0 w 8416393"/>
              <a:gd name="connsiteY28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416393" h="1511306">
                <a:moveTo>
                  <a:pt x="0" y="0"/>
                </a:moveTo>
                <a:lnTo>
                  <a:pt x="239486" y="0"/>
                </a:lnTo>
                <a:lnTo>
                  <a:pt x="1069788" y="0"/>
                </a:lnTo>
                <a:lnTo>
                  <a:pt x="1209568" y="0"/>
                </a:lnTo>
                <a:lnTo>
                  <a:pt x="1309274" y="0"/>
                </a:lnTo>
                <a:lnTo>
                  <a:pt x="2279356" y="0"/>
                </a:lnTo>
                <a:lnTo>
                  <a:pt x="2405743" y="0"/>
                </a:lnTo>
                <a:lnTo>
                  <a:pt x="2801131" y="0"/>
                </a:lnTo>
                <a:lnTo>
                  <a:pt x="3475531" y="0"/>
                </a:lnTo>
                <a:lnTo>
                  <a:pt x="3870919" y="0"/>
                </a:lnTo>
                <a:lnTo>
                  <a:pt x="7346605" y="0"/>
                </a:lnTo>
                <a:lnTo>
                  <a:pt x="8416393" y="0"/>
                </a:lnTo>
                <a:lnTo>
                  <a:pt x="7718776" y="1511301"/>
                </a:lnTo>
                <a:lnTo>
                  <a:pt x="6648988" y="1511301"/>
                </a:lnTo>
                <a:lnTo>
                  <a:pt x="3870920" y="1511301"/>
                </a:lnTo>
                <a:lnTo>
                  <a:pt x="3870920" y="1511304"/>
                </a:lnTo>
                <a:lnTo>
                  <a:pt x="3475531" y="1511304"/>
                </a:lnTo>
                <a:lnTo>
                  <a:pt x="3475531" y="1511306"/>
                </a:lnTo>
                <a:lnTo>
                  <a:pt x="2405743" y="1511306"/>
                </a:lnTo>
                <a:lnTo>
                  <a:pt x="2403199" y="1511306"/>
                </a:lnTo>
                <a:lnTo>
                  <a:pt x="2288996" y="1511306"/>
                </a:lnTo>
                <a:lnTo>
                  <a:pt x="2279356" y="1511306"/>
                </a:lnTo>
                <a:lnTo>
                  <a:pt x="1333411" y="1511306"/>
                </a:lnTo>
                <a:lnTo>
                  <a:pt x="1309274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106978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22D28-0150-492C-AD0C-F403DCC1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731520"/>
            <a:ext cx="10701507" cy="4254137"/>
          </a:xfrm>
        </p:spPr>
        <p:txBody>
          <a:bodyPr anchor="ctr">
            <a:normAutofit/>
          </a:bodyPr>
          <a:lstStyle/>
          <a:p>
            <a:r>
              <a:rPr lang="en-US" sz="2400" b="0" i="0">
                <a:effectLst/>
                <a:latin typeface="Apercu"/>
              </a:rPr>
              <a:t>A </a:t>
            </a:r>
            <a:r>
              <a:rPr lang="en-US" sz="2400" b="0" i="1">
                <a:effectLst/>
                <a:latin typeface="Apercu"/>
              </a:rPr>
              <a:t>Working Directory</a:t>
            </a:r>
            <a:r>
              <a:rPr lang="en-US" sz="2400" b="0" i="0">
                <a:effectLst/>
                <a:latin typeface="Apercu"/>
              </a:rPr>
              <a:t>: where you’ll be doing all the work: creating, editing, deleting and organizing files.</a:t>
            </a:r>
          </a:p>
          <a:p>
            <a:r>
              <a:rPr lang="en-US" sz="2400" b="0" i="0">
                <a:effectLst/>
                <a:latin typeface="Apercu"/>
              </a:rPr>
              <a:t>A </a:t>
            </a:r>
            <a:r>
              <a:rPr lang="en-US" sz="2400" b="0" i="1">
                <a:effectLst/>
                <a:latin typeface="Apercu"/>
              </a:rPr>
              <a:t>Staging Area</a:t>
            </a:r>
            <a:r>
              <a:rPr lang="en-US" sz="2400" b="0" i="0">
                <a:effectLst/>
                <a:latin typeface="Apercu"/>
              </a:rPr>
              <a:t>: where you’ll list changes you make to the working directory</a:t>
            </a:r>
          </a:p>
          <a:p>
            <a:r>
              <a:rPr lang="en-US" sz="2400" b="0" i="0">
                <a:effectLst/>
                <a:latin typeface="Apercu"/>
              </a:rPr>
              <a:t>A </a:t>
            </a:r>
            <a:r>
              <a:rPr lang="en-US" sz="2400" b="0" i="1">
                <a:effectLst/>
                <a:latin typeface="Apercu"/>
              </a:rPr>
              <a:t>Repository</a:t>
            </a:r>
            <a:r>
              <a:rPr lang="en-US" sz="2400" b="0" i="0">
                <a:effectLst/>
                <a:latin typeface="Apercu"/>
              </a:rPr>
              <a:t>: where Git permanently stores those changes as different </a:t>
            </a:r>
            <a:r>
              <a:rPr lang="en-US" sz="2400" b="0" i="1">
                <a:effectLst/>
                <a:latin typeface="Apercu"/>
              </a:rPr>
              <a:t>versions</a:t>
            </a:r>
            <a:r>
              <a:rPr lang="en-US" sz="2400" b="0" i="0">
                <a:effectLst/>
                <a:latin typeface="Apercu"/>
              </a:rPr>
              <a:t> of the project</a:t>
            </a:r>
          </a:p>
          <a:p>
            <a:endParaRPr lang="en-US" sz="2400" b="0" i="0">
              <a:effectLst/>
              <a:latin typeface="Apercu"/>
            </a:endParaRPr>
          </a:p>
          <a:p>
            <a:endParaRPr lang="en-US" sz="2400"/>
          </a:p>
        </p:txBody>
      </p:sp>
      <p:sp>
        <p:nvSpPr>
          <p:cNvPr id="84" name="Freeform: Shape 57">
            <a:extLst>
              <a:ext uri="{FF2B5EF4-FFF2-40B4-BE49-F238E27FC236}">
                <a16:creationId xmlns:a16="http://schemas.microsoft.com/office/drawing/2014/main" id="{54A9C5F1-B76A-4908-9A82-8F1CD0FB5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1743" y="5346700"/>
            <a:ext cx="4290257" cy="1511301"/>
          </a:xfrm>
          <a:custGeom>
            <a:avLst/>
            <a:gdLst>
              <a:gd name="connsiteX0" fmla="*/ 697617 w 4290257"/>
              <a:gd name="connsiteY0" fmla="*/ 0 h 1511301"/>
              <a:gd name="connsiteX1" fmla="*/ 4290257 w 4290257"/>
              <a:gd name="connsiteY1" fmla="*/ 0 h 1511301"/>
              <a:gd name="connsiteX2" fmla="*/ 4290257 w 4290257"/>
              <a:gd name="connsiteY2" fmla="*/ 1511301 h 1511301"/>
              <a:gd name="connsiteX3" fmla="*/ 2525897 w 4290257"/>
              <a:gd name="connsiteY3" fmla="*/ 1511301 h 1511301"/>
              <a:gd name="connsiteX4" fmla="*/ 0 w 4290257"/>
              <a:gd name="connsiteY4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0257" h="1511301">
                <a:moveTo>
                  <a:pt x="697617" y="0"/>
                </a:moveTo>
                <a:lnTo>
                  <a:pt x="4290257" y="0"/>
                </a:lnTo>
                <a:lnTo>
                  <a:pt x="4290257" y="1511301"/>
                </a:lnTo>
                <a:lnTo>
                  <a:pt x="2525897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42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BBBF3-B2E9-4B32-8C91-3F02F7EF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Git Commands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4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263</Words>
  <Application>Microsoft Office PowerPoint</Application>
  <PresentationFormat>Widescreen</PresentationFormat>
  <Paragraphs>123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Apercu</vt:lpstr>
      <vt:lpstr>Arial</vt:lpstr>
      <vt:lpstr>Calibri</vt:lpstr>
      <vt:lpstr>Calibri Light</vt:lpstr>
      <vt:lpstr>Office Theme</vt:lpstr>
      <vt:lpstr>Git &amp; GitHub CLI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Flow</vt:lpstr>
      <vt:lpstr>PowerPoint Presentation</vt:lpstr>
      <vt:lpstr>Basic Git Commands</vt:lpstr>
      <vt:lpstr>Repository</vt:lpstr>
      <vt:lpstr>Initializing git</vt:lpstr>
      <vt:lpstr>Status</vt:lpstr>
      <vt:lpstr>Staging Area</vt:lpstr>
      <vt:lpstr>Making a Commit</vt:lpstr>
      <vt:lpstr>History of Commits</vt:lpstr>
      <vt:lpstr>Add all to staging area</vt:lpstr>
      <vt:lpstr>Go back to previous version</vt:lpstr>
      <vt:lpstr>Branches</vt:lpstr>
      <vt:lpstr>Git Pull</vt:lpstr>
      <vt:lpstr>PowerPoint Presentation</vt:lpstr>
      <vt:lpstr>Fork</vt:lpstr>
      <vt:lpstr>Clone</vt:lpstr>
      <vt:lpstr>Pull Request</vt:lpstr>
      <vt:lpstr>Fetch</vt:lpstr>
      <vt:lpstr>Merge</vt:lpstr>
      <vt:lpstr>Branch</vt:lpstr>
      <vt:lpstr>Tag</vt:lpstr>
      <vt:lpstr>Release</vt:lpstr>
      <vt:lpstr>Issue</vt:lpstr>
      <vt:lpstr>Collaboration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CLI Guide</dc:title>
  <dc:creator>Ayush</dc:creator>
  <cp:lastModifiedBy>Ayush</cp:lastModifiedBy>
  <cp:revision>7</cp:revision>
  <dcterms:created xsi:type="dcterms:W3CDTF">2020-10-09T16:00:32Z</dcterms:created>
  <dcterms:modified xsi:type="dcterms:W3CDTF">2020-11-05T17:40:25Z</dcterms:modified>
</cp:coreProperties>
</file>