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134068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03/08/2024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03/08/2024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800" b="0" i="0" u="none" strike="noStrike" dirty="0">
                <a:solidFill>
                  <a:schemeClr val="bg1"/>
                </a:solidFill>
                <a:effectLst/>
                <a:latin typeface="Calibri" panose="020F0502020204030204" pitchFamily="34" charset="0"/>
              </a:rPr>
              <a:t>Bitcoin Price Prediction Model</a:t>
            </a:r>
            <a:r>
              <a:rPr lang="en-IN" sz="1600" dirty="0">
                <a:solidFill>
                  <a:schemeClr val="bg1"/>
                </a:solidFill>
              </a:rPr>
              <a:t> </a:t>
            </a:r>
            <a:endParaRPr lang="en-US" sz="1600" b="1" dirty="0">
              <a:solidFill>
                <a:schemeClr val="bg1"/>
              </a:solidFill>
            </a:endParaRP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768840"/>
              <a:ext cx="5447723" cy="444190"/>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a:rPr>
                <a:t>Jabalpur Engineering College</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47739"/>
            <a:ext cx="2403217" cy="306109"/>
          </a:xfrm>
          <a:prstGeom prst="rect">
            <a:avLst/>
          </a:prstGeom>
          <a:noFill/>
        </p:spPr>
        <p:txBody>
          <a:bodyPr wrap="square" lIns="91440" tIns="45720" rIns="91440" bIns="45720" anchor="ctr">
            <a:spAutoFit/>
          </a:bodyPr>
          <a:lstStyle/>
          <a:p>
            <a:pPr algn="ctr">
              <a:lnSpc>
                <a:spcPct val="107000"/>
              </a:lnSpc>
              <a:spcAft>
                <a:spcPts val="533"/>
              </a:spcAft>
            </a:pPr>
            <a:r>
              <a:rPr lang="en-IN" sz="1400" b="1" dirty="0">
                <a:solidFill>
                  <a:schemeClr val="bg1"/>
                </a:solidFill>
                <a:ea typeface="Calibri" panose="020F0502020204030204" pitchFamily="34" charset="0"/>
                <a:cs typeface="Times New Roman" panose="02020603050405020304" pitchFamily="18" charset="0"/>
              </a:rPr>
              <a:t>Ayush Nema</a:t>
            </a:r>
          </a:p>
        </p:txBody>
      </p:sp>
      <p:sp>
        <p:nvSpPr>
          <p:cNvPr id="14" name="TextBox 13">
            <a:extLst>
              <a:ext uri="{FF2B5EF4-FFF2-40B4-BE49-F238E27FC236}">
                <a16:creationId xmlns:a16="http://schemas.microsoft.com/office/drawing/2014/main" id="{777DC1F0-B9B3-4013-741B-5C0378C1C483}"/>
              </a:ext>
            </a:extLst>
          </p:cNvPr>
          <p:cNvSpPr txBox="1"/>
          <p:nvPr/>
        </p:nvSpPr>
        <p:spPr>
          <a:xfrm>
            <a:off x="523387" y="5138093"/>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Ayushnema2468@gmail.com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040026" y="2341352"/>
            <a:ext cx="3690367" cy="3046988"/>
          </a:xfrm>
          <a:prstGeom prst="rect">
            <a:avLst/>
          </a:prstGeom>
          <a:noFill/>
          <a:ln>
            <a:noFill/>
          </a:ln>
        </p:spPr>
        <p:txBody>
          <a:bodyPr wrap="square" lIns="91440" tIns="45720" rIns="91440" bIns="45720" anchor="t">
            <a:spAutoFit/>
          </a:bodyPr>
          <a:lstStyle/>
          <a:p>
            <a:pPr algn="just"/>
            <a:r>
              <a:rPr lang="en-US" sz="1600" dirty="0"/>
              <a:t>This project aims to develop a robust Bitcoin price prediction model utilizing a combination of linear regression and decision tree-based machine learning algorithms. By employing eight distinct pipelines within the IBM Watson Studio environment, the model effectively captures complex price patterns and trends. The model leverages historical price data, market indicators, and macroeconomic factors to generate accurate price predictions.</a:t>
            </a:r>
            <a:endParaRPr lang="en-US"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72533"/>
            <a:ext cx="3433239" cy="3293209"/>
          </a:xfrm>
          <a:prstGeom prst="rect">
            <a:avLst/>
          </a:prstGeom>
          <a:noFill/>
        </p:spPr>
        <p:txBody>
          <a:bodyPr wrap="square" lIns="91440" tIns="45720" rIns="91440" bIns="45720" anchor="t">
            <a:spAutoFit/>
          </a:bodyPr>
          <a:lstStyle/>
          <a:p>
            <a:pPr rtl="0">
              <a:spcBef>
                <a:spcPts val="0"/>
              </a:spcBef>
              <a:spcAft>
                <a:spcPts val="0"/>
              </a:spcAft>
            </a:pPr>
            <a:r>
              <a:rPr lang="en-US" sz="1600" b="0" i="0" u="none" strike="noStrike" dirty="0">
                <a:solidFill>
                  <a:srgbClr val="000000"/>
                </a:solidFill>
                <a:effectLst/>
                <a:latin typeface="Arial" panose="020B0604020202020204" pitchFamily="34" charset="0"/>
              </a:rPr>
              <a:t>This was one of the best internships I have attended so far. This program gave me a lot of learnings and experience in AI/ML and Cloud Computing. I also got a chance to attend one of the industry expert sessions from IBM which gave me a lot more learnings and insight for a lifetime.</a:t>
            </a:r>
          </a:p>
          <a:p>
            <a:pPr rtl="0">
              <a:spcBef>
                <a:spcPts val="0"/>
              </a:spcBef>
              <a:spcAft>
                <a:spcPts val="0"/>
              </a:spcAft>
            </a:pPr>
            <a:r>
              <a:rPr lang="en-US" sz="1600" b="0" i="0" u="none" strike="noStrike" dirty="0">
                <a:solidFill>
                  <a:srgbClr val="000000"/>
                </a:solidFill>
                <a:effectLst/>
                <a:latin typeface="Arial" panose="020B0604020202020204" pitchFamily="34" charset="0"/>
              </a:rPr>
              <a:t>Grateful to the </a:t>
            </a:r>
            <a:r>
              <a:rPr lang="en-US" sz="1600" b="0" i="0" u="none" strike="noStrike" dirty="0" err="1">
                <a:solidFill>
                  <a:srgbClr val="000000"/>
                </a:solidFill>
                <a:effectLst/>
                <a:latin typeface="Arial" panose="020B0604020202020204" pitchFamily="34" charset="0"/>
              </a:rPr>
              <a:t>Edunet</a:t>
            </a:r>
            <a:r>
              <a:rPr lang="en-US" sz="1600" b="0" i="0" u="none" strike="noStrike" dirty="0">
                <a:solidFill>
                  <a:srgbClr val="000000"/>
                </a:solidFill>
                <a:effectLst/>
                <a:latin typeface="Arial" panose="020B0604020202020204" pitchFamily="34" charset="0"/>
              </a:rPr>
              <a:t> Foundations Team for this opportunity.</a:t>
            </a:r>
            <a:endParaRPr lang="en-US" sz="1600" b="0" dirty="0">
              <a:effectLst/>
            </a:endParaRPr>
          </a:p>
          <a:p>
            <a:br>
              <a:rPr lang="en-US" sz="1600" b="0" dirty="0">
                <a:effectLst/>
              </a:rPr>
            </a:br>
            <a:endParaRPr lang="en-US" sz="1600" dirty="0">
              <a:ea typeface="+mn-lt"/>
              <a:cs typeface="+mn-lt"/>
            </a:endParaRPr>
          </a:p>
        </p:txBody>
      </p:sp>
      <p:sp>
        <p:nvSpPr>
          <p:cNvPr id="4" name="TextBox 3">
            <a:extLst>
              <a:ext uri="{FF2B5EF4-FFF2-40B4-BE49-F238E27FC236}">
                <a16:creationId xmlns:a16="http://schemas.microsoft.com/office/drawing/2014/main" id="{D88295A8-0225-27FB-118F-7AD9DC9E39B5}"/>
              </a:ext>
            </a:extLst>
          </p:cNvPr>
          <p:cNvSpPr txBox="1"/>
          <p:nvPr/>
        </p:nvSpPr>
        <p:spPr>
          <a:xfrm>
            <a:off x="307025" y="1541799"/>
            <a:ext cx="2872140" cy="2554545"/>
          </a:xfrm>
          <a:prstGeom prst="rect">
            <a:avLst/>
          </a:prstGeom>
          <a:noFill/>
        </p:spPr>
        <p:txBody>
          <a:bodyPr wrap="square" rtlCol="0">
            <a:spAutoFit/>
          </a:bodyPr>
          <a:lstStyle/>
          <a:p>
            <a:r>
              <a:rPr lang="en-GB" sz="4000" dirty="0">
                <a:solidFill>
                  <a:schemeClr val="bg1"/>
                </a:solidFill>
              </a:rPr>
              <a:t>Add Your Professional Profile Photo Here</a:t>
            </a:r>
          </a:p>
        </p:txBody>
      </p:sp>
      <p:pic>
        <p:nvPicPr>
          <p:cNvPr id="13" name="Picture 12">
            <a:extLst>
              <a:ext uri="{FF2B5EF4-FFF2-40B4-BE49-F238E27FC236}">
                <a16:creationId xmlns:a16="http://schemas.microsoft.com/office/drawing/2014/main" id="{AA73DA4B-96F7-63EB-F61C-C074058EFC2D}"/>
              </a:ext>
            </a:extLst>
          </p:cNvPr>
          <p:cNvPicPr>
            <a:picLocks noChangeAspect="1"/>
          </p:cNvPicPr>
          <p:nvPr/>
        </p:nvPicPr>
        <p:blipFill rotWithShape="1">
          <a:blip r:embed="rId6">
            <a:extLst>
              <a:ext uri="{28A0092B-C50C-407E-A947-70E740481C1C}">
                <a14:useLocalDpi xmlns:a14="http://schemas.microsoft.com/office/drawing/2010/main" val="0"/>
              </a:ext>
            </a:extLst>
          </a:blip>
          <a:srcRect t="14257"/>
          <a:stretch/>
        </p:blipFill>
        <p:spPr>
          <a:xfrm>
            <a:off x="355209" y="1407462"/>
            <a:ext cx="2766580" cy="2979285"/>
          </a:xfrm>
          <a:prstGeom prst="rect">
            <a:avLst/>
          </a:prstGeom>
        </p:spPr>
      </p:pic>
      <p:pic>
        <p:nvPicPr>
          <p:cNvPr id="24" name="Picture 23">
            <a:extLst>
              <a:ext uri="{FF2B5EF4-FFF2-40B4-BE49-F238E27FC236}">
                <a16:creationId xmlns:a16="http://schemas.microsoft.com/office/drawing/2014/main" id="{E4170F47-0510-F34A-4A6D-1C6EE1FEFCB0}"/>
              </a:ext>
            </a:extLst>
          </p:cNvPr>
          <p:cNvPicPr>
            <a:picLocks noChangeAspect="1"/>
          </p:cNvPicPr>
          <p:nvPr/>
        </p:nvPicPr>
        <p:blipFill rotWithShape="1">
          <a:blip r:embed="rId7">
            <a:extLst>
              <a:ext uri="{28A0092B-C50C-407E-A947-70E740481C1C}">
                <a14:useLocalDpi xmlns:a14="http://schemas.microsoft.com/office/drawing/2010/main" val="0"/>
              </a:ext>
            </a:extLst>
          </a:blip>
          <a:srcRect l="3786" t="10635" r="3549" b="26779"/>
          <a:stretch/>
        </p:blipFill>
        <p:spPr>
          <a:xfrm>
            <a:off x="3566357" y="5374132"/>
            <a:ext cx="6237400" cy="1431733"/>
          </a:xfrm>
          <a:prstGeom prst="rect">
            <a:avLst/>
          </a:prstGeom>
        </p:spPr>
      </p:pic>
    </p:spTree>
    <p:extLst>
      <p:ext uri="{BB962C8B-B14F-4D97-AF65-F5344CB8AC3E}">
        <p14:creationId xmlns:p14="http://schemas.microsoft.com/office/powerpoint/2010/main" val="201609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TotalTime>
  <Words>163</Words>
  <Application>Microsoft Office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Ayush Nema</cp:lastModifiedBy>
  <cp:revision>13</cp:revision>
  <dcterms:created xsi:type="dcterms:W3CDTF">2024-03-21T10:04:50Z</dcterms:created>
  <dcterms:modified xsi:type="dcterms:W3CDTF">2024-08-02T20:19:03Z</dcterms:modified>
</cp:coreProperties>
</file>