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FA9B6-013B-4233-9AB9-CE01463A1EA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E238F-E783-41B0-A7BA-52728EBF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2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4B7A-E626-4035-901E-F46590C4CBB0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A2312-7FDB-4D0F-A032-E76A0F5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A2312-7FDB-4D0F-A032-E76A0F5A8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3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A2312-7FDB-4D0F-A032-E76A0F5A8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A2312-7FDB-4D0F-A032-E76A0F5A8F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3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5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45D1-CB28-4EFE-B84E-35C7C5DFA8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5C86-A9FB-4F26-8B98-39E2D2C9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3755136" cy="1089025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Californian FB" pitchFamily="18" charset="0"/>
              </a:rPr>
              <a:t>Team Details</a:t>
            </a:r>
            <a:endParaRPr lang="en-US" sz="3600" u="sng" dirty="0">
              <a:latin typeface="Californian FB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12008"/>
            <a:ext cx="38862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lifornian FB" pitchFamily="18" charset="0"/>
              </a:rPr>
              <a:t>Team Name:</a:t>
            </a:r>
          </a:p>
          <a:p>
            <a:pPr algn="l"/>
            <a:r>
              <a:rPr lang="en-US" dirty="0" smtClean="0">
                <a:latin typeface="Californian FB" pitchFamily="18" charset="0"/>
              </a:rPr>
              <a:t>Team Leader Name:</a:t>
            </a:r>
          </a:p>
          <a:p>
            <a:pPr algn="l"/>
            <a:r>
              <a:rPr lang="en-US" dirty="0" smtClean="0">
                <a:latin typeface="Californian FB" pitchFamily="18" charset="0"/>
              </a:rPr>
              <a:t>College Name:</a:t>
            </a:r>
            <a:endParaRPr lang="en-US" dirty="0">
              <a:latin typeface="Californian FB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0" y="380999"/>
            <a:ext cx="4136136" cy="1192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atin typeface="Californian FB" pitchFamily="18" charset="0"/>
              </a:rPr>
              <a:t>HACK_NITJ</a:t>
            </a:r>
            <a:endParaRPr lang="en-US" sz="4800" b="1" dirty="0">
              <a:latin typeface="Californian FB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83352" y="1981200"/>
            <a:ext cx="3797808" cy="108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 smtClean="0">
                <a:latin typeface="Californian FB" pitchFamily="18" charset="0"/>
              </a:rPr>
              <a:t>Problem Details</a:t>
            </a:r>
            <a:endParaRPr lang="en-US" sz="3600" u="sng" dirty="0">
              <a:latin typeface="Californian FB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562600" y="3429000"/>
            <a:ext cx="3468624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Californian FB" pitchFamily="18" charset="0"/>
              </a:rPr>
              <a:t>Problem Statement:</a:t>
            </a:r>
          </a:p>
          <a:p>
            <a:pPr algn="l"/>
            <a:r>
              <a:rPr lang="en-US" dirty="0" smtClean="0">
                <a:latin typeface="Californian FB" pitchFamily="18" charset="0"/>
              </a:rPr>
              <a:t>Problem Description:</a:t>
            </a:r>
            <a:endParaRPr lang="en-US" dirty="0">
              <a:latin typeface="Californian FB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0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Californian FB" pitchFamily="18" charset="0"/>
              </a:rPr>
              <a:t>Solution/Approach Details</a:t>
            </a:r>
            <a:endParaRPr lang="en-US" b="1" u="sng" dirty="0">
              <a:latin typeface="Californian FB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1447800"/>
          </a:xfrm>
          <a:prstGeom prst="roundRect">
            <a:avLst/>
          </a:prstGeom>
          <a:solidFill>
            <a:schemeClr val="tx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u="sng" dirty="0" smtClean="0">
                <a:solidFill>
                  <a:schemeClr val="bg1"/>
                </a:solidFill>
                <a:latin typeface="Californian FB" pitchFamily="18" charset="0"/>
              </a:rPr>
              <a:t>Describe your Solution / Approach</a:t>
            </a:r>
            <a:r>
              <a:rPr lang="en-US" dirty="0" smtClean="0">
                <a:solidFill>
                  <a:schemeClr val="bg1"/>
                </a:solidFill>
                <a:latin typeface="Californian FB" pitchFamily="18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Californian FB" pitchFamily="18" charset="0"/>
              </a:rPr>
              <a:t>How you will be solving the problem mentioned.</a:t>
            </a:r>
            <a:endParaRPr lang="en-US" sz="2800" dirty="0" smtClean="0">
              <a:solidFill>
                <a:schemeClr val="bg1"/>
              </a:solidFill>
              <a:latin typeface="Californian FB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572000"/>
            <a:ext cx="8229600" cy="1447800"/>
          </a:xfrm>
          <a:prstGeom prst="roundRect">
            <a:avLst/>
          </a:prstGeom>
          <a:solidFill>
            <a:schemeClr val="tx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u="sng" dirty="0" smtClean="0">
                <a:solidFill>
                  <a:schemeClr val="bg1"/>
                </a:solidFill>
                <a:latin typeface="Californian FB" pitchFamily="18" charset="0"/>
              </a:rPr>
              <a:t>Technology Stack</a:t>
            </a:r>
            <a:r>
              <a:rPr lang="en-US" dirty="0" smtClean="0">
                <a:solidFill>
                  <a:schemeClr val="bg1"/>
                </a:solidFill>
                <a:latin typeface="Californian FB" pitchFamily="18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Californian FB" pitchFamily="18" charset="0"/>
              </a:rPr>
              <a:t>All the technologies along with their dependencies.</a:t>
            </a:r>
            <a:endParaRPr lang="en-US" dirty="0">
              <a:solidFill>
                <a:schemeClr val="bg1"/>
              </a:solidFill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lifornian FB" pitchFamily="18" charset="0"/>
              </a:rPr>
              <a:t>Solution/Approach Details</a:t>
            </a:r>
            <a:endParaRPr lang="en-US" b="1" u="sng" dirty="0">
              <a:latin typeface="Californian FB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219200"/>
          </a:xfrm>
          <a:prstGeom prst="roundRect">
            <a:avLst/>
          </a:prstGeom>
          <a:solidFill>
            <a:schemeClr val="tx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u="sng" dirty="0" smtClean="0">
                <a:solidFill>
                  <a:schemeClr val="bg1"/>
                </a:solidFill>
                <a:latin typeface="Californian FB" pitchFamily="18" charset="0"/>
              </a:rPr>
              <a:t>Flow </a:t>
            </a:r>
            <a:r>
              <a:rPr lang="en-US" u="sng" dirty="0" smtClean="0">
                <a:solidFill>
                  <a:schemeClr val="bg1"/>
                </a:solidFill>
                <a:latin typeface="Californian FB" pitchFamily="18" charset="0"/>
              </a:rPr>
              <a:t>Diagram and Use </a:t>
            </a:r>
            <a:r>
              <a:rPr lang="en-US" u="sng" dirty="0" smtClean="0">
                <a:solidFill>
                  <a:schemeClr val="bg1"/>
                </a:solidFill>
                <a:latin typeface="Californian FB" pitchFamily="18" charset="0"/>
              </a:rPr>
              <a:t>cases</a:t>
            </a:r>
            <a:endParaRPr lang="en-US" dirty="0">
              <a:solidFill>
                <a:schemeClr val="bg1"/>
              </a:solidFill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Details</vt:lpstr>
      <vt:lpstr>Solution/Approach Details</vt:lpstr>
      <vt:lpstr>Solution/Approach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</dc:creator>
  <cp:lastModifiedBy>Tush</cp:lastModifiedBy>
  <cp:revision>5</cp:revision>
  <dcterms:created xsi:type="dcterms:W3CDTF">2019-08-10T10:53:34Z</dcterms:created>
  <dcterms:modified xsi:type="dcterms:W3CDTF">2019-08-10T11:44:27Z</dcterms:modified>
</cp:coreProperties>
</file>