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305" r:id="rId5"/>
    <p:sldId id="296" r:id="rId6"/>
    <p:sldId id="306" r:id="rId7"/>
    <p:sldId id="317" r:id="rId8"/>
    <p:sldId id="318" r:id="rId9"/>
    <p:sldId id="321" r:id="rId10"/>
    <p:sldId id="322" r:id="rId11"/>
    <p:sldId id="320" r:id="rId12"/>
    <p:sldId id="323" r:id="rId13"/>
    <p:sldId id="324" r:id="rId14"/>
    <p:sldId id="312" r:id="rId15"/>
    <p:sldId id="309" r:id="rId16"/>
    <p:sldId id="325" r:id="rId17"/>
    <p:sldId id="315" r:id="rId18"/>
    <p:sldId id="314" r:id="rId19"/>
    <p:sldId id="31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79" autoAdjust="0"/>
  </p:normalViewPr>
  <p:slideViewPr>
    <p:cSldViewPr snapToGrid="0">
      <p:cViewPr>
        <p:scale>
          <a:sx n="66" d="100"/>
          <a:sy n="66" d="100"/>
        </p:scale>
        <p:origin x="668" y="4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sh Saxena" userId="b5ea2c9ca54cab16" providerId="LiveId" clId="{9EADA347-5697-4849-AF48-90BFA17758EE}"/>
    <pc:docChg chg="undo custSel addSld delSld modSld sldOrd">
      <pc:chgData name="Ayush Saxena" userId="b5ea2c9ca54cab16" providerId="LiveId" clId="{9EADA347-5697-4849-AF48-90BFA17758EE}" dt="2022-12-10T18:51:39.038" v="3994" actId="20577"/>
      <pc:docMkLst>
        <pc:docMk/>
      </pc:docMkLst>
      <pc:sldChg chg="del">
        <pc:chgData name="Ayush Saxena" userId="b5ea2c9ca54cab16" providerId="LiveId" clId="{9EADA347-5697-4849-AF48-90BFA17758EE}" dt="2022-12-10T17:08:34.167" v="786" actId="2696"/>
        <pc:sldMkLst>
          <pc:docMk/>
          <pc:sldMk cId="3446797337" sldId="259"/>
        </pc:sldMkLst>
      </pc:sldChg>
      <pc:sldChg chg="del ord">
        <pc:chgData name="Ayush Saxena" userId="b5ea2c9ca54cab16" providerId="LiveId" clId="{9EADA347-5697-4849-AF48-90BFA17758EE}" dt="2022-12-10T18:43:50.994" v="3808" actId="2696"/>
        <pc:sldMkLst>
          <pc:docMk/>
          <pc:sldMk cId="2985610029" sldId="294"/>
        </pc:sldMkLst>
      </pc:sldChg>
      <pc:sldChg chg="modSp mod">
        <pc:chgData name="Ayush Saxena" userId="b5ea2c9ca54cab16" providerId="LiveId" clId="{9EADA347-5697-4849-AF48-90BFA17758EE}" dt="2022-12-10T18:42:18.965" v="3717" actId="20577"/>
        <pc:sldMkLst>
          <pc:docMk/>
          <pc:sldMk cId="1859527893" sldId="296"/>
        </pc:sldMkLst>
        <pc:spChg chg="mod">
          <ac:chgData name="Ayush Saxena" userId="b5ea2c9ca54cab16" providerId="LiveId" clId="{9EADA347-5697-4849-AF48-90BFA17758EE}" dt="2022-12-10T18:42:18.965" v="3717" actId="20577"/>
          <ac:spMkLst>
            <pc:docMk/>
            <pc:sldMk cId="1859527893" sldId="296"/>
            <ac:spMk id="3" creationId="{22788C46-D0BC-4307-AE55-7601A139E7CB}"/>
          </ac:spMkLst>
        </pc:spChg>
      </pc:sldChg>
      <pc:sldChg chg="del">
        <pc:chgData name="Ayush Saxena" userId="b5ea2c9ca54cab16" providerId="LiveId" clId="{9EADA347-5697-4849-AF48-90BFA17758EE}" dt="2022-12-10T18:02:22.827" v="1216" actId="2696"/>
        <pc:sldMkLst>
          <pc:docMk/>
          <pc:sldMk cId="2276839930" sldId="307"/>
        </pc:sldMkLst>
      </pc:sldChg>
      <pc:sldChg chg="del">
        <pc:chgData name="Ayush Saxena" userId="b5ea2c9ca54cab16" providerId="LiveId" clId="{9EADA347-5697-4849-AF48-90BFA17758EE}" dt="2022-12-10T18:02:27.084" v="1217" actId="2696"/>
        <pc:sldMkLst>
          <pc:docMk/>
          <pc:sldMk cId="971989334" sldId="308"/>
        </pc:sldMkLst>
      </pc:sldChg>
      <pc:sldChg chg="modSp mod ord">
        <pc:chgData name="Ayush Saxena" userId="b5ea2c9ca54cab16" providerId="LiveId" clId="{9EADA347-5697-4849-AF48-90BFA17758EE}" dt="2022-12-10T18:24:01.061" v="2384" actId="20577"/>
        <pc:sldMkLst>
          <pc:docMk/>
          <pc:sldMk cId="3619058363" sldId="309"/>
        </pc:sldMkLst>
        <pc:spChg chg="mod">
          <ac:chgData name="Ayush Saxena" userId="b5ea2c9ca54cab16" providerId="LiveId" clId="{9EADA347-5697-4849-AF48-90BFA17758EE}" dt="2022-12-10T18:24:01.061" v="2384" actId="20577"/>
          <ac:spMkLst>
            <pc:docMk/>
            <pc:sldMk cId="3619058363" sldId="309"/>
            <ac:spMk id="2" creationId="{B2CDC4AE-C2C4-A814-CC59-BD002AEF46FC}"/>
          </ac:spMkLst>
        </pc:spChg>
        <pc:graphicFrameChg chg="mod">
          <ac:chgData name="Ayush Saxena" userId="b5ea2c9ca54cab16" providerId="LiveId" clId="{9EADA347-5697-4849-AF48-90BFA17758EE}" dt="2022-12-10T18:23:29.497" v="2370" actId="20577"/>
          <ac:graphicFrameMkLst>
            <pc:docMk/>
            <pc:sldMk cId="3619058363" sldId="309"/>
            <ac:graphicFrameMk id="7" creationId="{C1D7FEFA-7A16-2FA3-C133-D72EC12F246F}"/>
          </ac:graphicFrameMkLst>
        </pc:graphicFrameChg>
      </pc:sldChg>
      <pc:sldChg chg="modSp del mod">
        <pc:chgData name="Ayush Saxena" userId="b5ea2c9ca54cab16" providerId="LiveId" clId="{9EADA347-5697-4849-AF48-90BFA17758EE}" dt="2022-12-10T18:42:44.576" v="3719" actId="2696"/>
        <pc:sldMkLst>
          <pc:docMk/>
          <pc:sldMk cId="520700503" sldId="310"/>
        </pc:sldMkLst>
        <pc:spChg chg="mod">
          <ac:chgData name="Ayush Saxena" userId="b5ea2c9ca54cab16" providerId="LiveId" clId="{9EADA347-5697-4849-AF48-90BFA17758EE}" dt="2022-12-10T18:42:37.012" v="3718" actId="20577"/>
          <ac:spMkLst>
            <pc:docMk/>
            <pc:sldMk cId="520700503" sldId="310"/>
            <ac:spMk id="3" creationId="{DC9AC05D-560D-1665-8879-549C0B4EDE5C}"/>
          </ac:spMkLst>
        </pc:spChg>
      </pc:sldChg>
      <pc:sldChg chg="del">
        <pc:chgData name="Ayush Saxena" userId="b5ea2c9ca54cab16" providerId="LiveId" clId="{9EADA347-5697-4849-AF48-90BFA17758EE}" dt="2022-12-10T17:08:46.685" v="787" actId="2696"/>
        <pc:sldMkLst>
          <pc:docMk/>
          <pc:sldMk cId="941015171" sldId="311"/>
        </pc:sldMkLst>
      </pc:sldChg>
      <pc:sldChg chg="modSp mod">
        <pc:chgData name="Ayush Saxena" userId="b5ea2c9ca54cab16" providerId="LiveId" clId="{9EADA347-5697-4849-AF48-90BFA17758EE}" dt="2022-12-10T18:04:39.916" v="1263" actId="20577"/>
        <pc:sldMkLst>
          <pc:docMk/>
          <pc:sldMk cId="871201397" sldId="312"/>
        </pc:sldMkLst>
        <pc:spChg chg="mod">
          <ac:chgData name="Ayush Saxena" userId="b5ea2c9ca54cab16" providerId="LiveId" clId="{9EADA347-5697-4849-AF48-90BFA17758EE}" dt="2022-12-10T18:04:39.916" v="1263" actId="20577"/>
          <ac:spMkLst>
            <pc:docMk/>
            <pc:sldMk cId="871201397" sldId="312"/>
            <ac:spMk id="2" creationId="{1450712D-83C9-7B91-F708-5D07E4C2815D}"/>
          </ac:spMkLst>
        </pc:spChg>
        <pc:graphicFrameChg chg="modGraphic">
          <ac:chgData name="Ayush Saxena" userId="b5ea2c9ca54cab16" providerId="LiveId" clId="{9EADA347-5697-4849-AF48-90BFA17758EE}" dt="2022-12-10T18:00:58.657" v="1215" actId="20577"/>
          <ac:graphicFrameMkLst>
            <pc:docMk/>
            <pc:sldMk cId="871201397" sldId="312"/>
            <ac:graphicFrameMk id="6" creationId="{3B4F3B47-5D90-6680-2EE4-D15F8C55D228}"/>
          </ac:graphicFrameMkLst>
        </pc:graphicFrameChg>
      </pc:sldChg>
      <pc:sldChg chg="del">
        <pc:chgData name="Ayush Saxena" userId="b5ea2c9ca54cab16" providerId="LiveId" clId="{9EADA347-5697-4849-AF48-90BFA17758EE}" dt="2022-12-10T18:02:48.025" v="1218" actId="2696"/>
        <pc:sldMkLst>
          <pc:docMk/>
          <pc:sldMk cId="2068121164" sldId="313"/>
        </pc:sldMkLst>
      </pc:sldChg>
      <pc:sldChg chg="modSp mod">
        <pc:chgData name="Ayush Saxena" userId="b5ea2c9ca54cab16" providerId="LiveId" clId="{9EADA347-5697-4849-AF48-90BFA17758EE}" dt="2022-12-10T18:49:11.320" v="3909" actId="20577"/>
        <pc:sldMkLst>
          <pc:docMk/>
          <pc:sldMk cId="1563980609" sldId="314"/>
        </pc:sldMkLst>
        <pc:spChg chg="mod">
          <ac:chgData name="Ayush Saxena" userId="b5ea2c9ca54cab16" providerId="LiveId" clId="{9EADA347-5697-4849-AF48-90BFA17758EE}" dt="2022-12-10T18:49:11.320" v="3909" actId="20577"/>
          <ac:spMkLst>
            <pc:docMk/>
            <pc:sldMk cId="1563980609" sldId="314"/>
            <ac:spMk id="2" creationId="{82C7E564-4283-8AE2-ADD2-7B3FFCFA26C7}"/>
          </ac:spMkLst>
        </pc:spChg>
        <pc:spChg chg="mod">
          <ac:chgData name="Ayush Saxena" userId="b5ea2c9ca54cab16" providerId="LiveId" clId="{9EADA347-5697-4849-AF48-90BFA17758EE}" dt="2022-12-10T18:48:36.147" v="3888" actId="20577"/>
          <ac:spMkLst>
            <pc:docMk/>
            <pc:sldMk cId="1563980609" sldId="314"/>
            <ac:spMk id="3" creationId="{C9CFA000-38C2-F344-E543-42483390408A}"/>
          </ac:spMkLst>
        </pc:spChg>
      </pc:sldChg>
      <pc:sldChg chg="modSp mod ord">
        <pc:chgData name="Ayush Saxena" userId="b5ea2c9ca54cab16" providerId="LiveId" clId="{9EADA347-5697-4849-AF48-90BFA17758EE}" dt="2022-12-10T18:43:38.156" v="3807" actId="33524"/>
        <pc:sldMkLst>
          <pc:docMk/>
          <pc:sldMk cId="58893715" sldId="315"/>
        </pc:sldMkLst>
        <pc:spChg chg="mod">
          <ac:chgData name="Ayush Saxena" userId="b5ea2c9ca54cab16" providerId="LiveId" clId="{9EADA347-5697-4849-AF48-90BFA17758EE}" dt="2022-12-10T18:30:21.255" v="2973" actId="20577"/>
          <ac:spMkLst>
            <pc:docMk/>
            <pc:sldMk cId="58893715" sldId="315"/>
            <ac:spMk id="3" creationId="{21137959-7D1F-FBB7-5094-07715179487F}"/>
          </ac:spMkLst>
        </pc:spChg>
        <pc:graphicFrameChg chg="mod">
          <ac:chgData name="Ayush Saxena" userId="b5ea2c9ca54cab16" providerId="LiveId" clId="{9EADA347-5697-4849-AF48-90BFA17758EE}" dt="2022-12-10T18:43:38.156" v="3807" actId="33524"/>
          <ac:graphicFrameMkLst>
            <pc:docMk/>
            <pc:sldMk cId="58893715" sldId="315"/>
            <ac:graphicFrameMk id="7" creationId="{1A75E301-F81B-604F-0C9B-A25BF04F0642}"/>
          </ac:graphicFrameMkLst>
        </pc:graphicFrameChg>
      </pc:sldChg>
      <pc:sldChg chg="modSp mod">
        <pc:chgData name="Ayush Saxena" userId="b5ea2c9ca54cab16" providerId="LiveId" clId="{9EADA347-5697-4849-AF48-90BFA17758EE}" dt="2022-12-10T18:43:16.918" v="3806" actId="20577"/>
        <pc:sldMkLst>
          <pc:docMk/>
          <pc:sldMk cId="2790251853" sldId="316"/>
        </pc:sldMkLst>
        <pc:spChg chg="mod">
          <ac:chgData name="Ayush Saxena" userId="b5ea2c9ca54cab16" providerId="LiveId" clId="{9EADA347-5697-4849-AF48-90BFA17758EE}" dt="2022-12-10T18:43:16.918" v="3806" actId="20577"/>
          <ac:spMkLst>
            <pc:docMk/>
            <pc:sldMk cId="2790251853" sldId="316"/>
            <ac:spMk id="5" creationId="{AAF5CF3F-E5EF-5769-3F83-24ADB4412BBF}"/>
          </ac:spMkLst>
        </pc:spChg>
      </pc:sldChg>
      <pc:sldChg chg="modSp mod">
        <pc:chgData name="Ayush Saxena" userId="b5ea2c9ca54cab16" providerId="LiveId" clId="{9EADA347-5697-4849-AF48-90BFA17758EE}" dt="2022-12-10T18:50:59.405" v="3990" actId="20577"/>
        <pc:sldMkLst>
          <pc:docMk/>
          <pc:sldMk cId="4143694162" sldId="317"/>
        </pc:sldMkLst>
        <pc:spChg chg="mod">
          <ac:chgData name="Ayush Saxena" userId="b5ea2c9ca54cab16" providerId="LiveId" clId="{9EADA347-5697-4849-AF48-90BFA17758EE}" dt="2022-12-10T18:50:59.405" v="3990" actId="20577"/>
          <ac:spMkLst>
            <pc:docMk/>
            <pc:sldMk cId="4143694162" sldId="317"/>
            <ac:spMk id="3" creationId="{FE8EDC6D-1D85-480D-BA58-7315EC199645}"/>
          </ac:spMkLst>
        </pc:spChg>
      </pc:sldChg>
      <pc:sldChg chg="modSp mod">
        <pc:chgData name="Ayush Saxena" userId="b5ea2c9ca54cab16" providerId="LiveId" clId="{9EADA347-5697-4849-AF48-90BFA17758EE}" dt="2022-12-10T18:51:39.038" v="3994" actId="20577"/>
        <pc:sldMkLst>
          <pc:docMk/>
          <pc:sldMk cId="2029180583" sldId="318"/>
        </pc:sldMkLst>
        <pc:spChg chg="mod">
          <ac:chgData name="Ayush Saxena" userId="b5ea2c9ca54cab16" providerId="LiveId" clId="{9EADA347-5697-4849-AF48-90BFA17758EE}" dt="2022-12-10T18:51:39.038" v="3994" actId="20577"/>
          <ac:spMkLst>
            <pc:docMk/>
            <pc:sldMk cId="2029180583" sldId="318"/>
            <ac:spMk id="3" creationId="{8EBB5DE7-3BE4-44A4-B413-5F2A27564DAB}"/>
          </ac:spMkLst>
        </pc:spChg>
      </pc:sldChg>
      <pc:sldChg chg="addSp delSp modSp new del mod ord">
        <pc:chgData name="Ayush Saxena" userId="b5ea2c9ca54cab16" providerId="LiveId" clId="{9EADA347-5697-4849-AF48-90BFA17758EE}" dt="2022-12-10T16:45:32.205" v="189" actId="47"/>
        <pc:sldMkLst>
          <pc:docMk/>
          <pc:sldMk cId="1615469310" sldId="319"/>
        </pc:sldMkLst>
        <pc:spChg chg="mod">
          <ac:chgData name="Ayush Saxena" userId="b5ea2c9ca54cab16" providerId="LiveId" clId="{9EADA347-5697-4849-AF48-90BFA17758EE}" dt="2022-12-10T16:43:17.173" v="136" actId="20577"/>
          <ac:spMkLst>
            <pc:docMk/>
            <pc:sldMk cId="1615469310" sldId="319"/>
            <ac:spMk id="2" creationId="{B7C4ADE0-8D3A-40A6-8604-A3C52F5996EF}"/>
          </ac:spMkLst>
        </pc:spChg>
        <pc:spChg chg="del">
          <ac:chgData name="Ayush Saxena" userId="b5ea2c9ca54cab16" providerId="LiveId" clId="{9EADA347-5697-4849-AF48-90BFA17758EE}" dt="2022-12-10T16:42:38.773" v="108"/>
          <ac:spMkLst>
            <pc:docMk/>
            <pc:sldMk cId="1615469310" sldId="319"/>
            <ac:spMk id="3" creationId="{5B35575E-7E3C-40D1-9B80-987A49EB36A4}"/>
          </ac:spMkLst>
        </pc:spChg>
        <pc:graphicFrameChg chg="add mod">
          <ac:chgData name="Ayush Saxena" userId="b5ea2c9ca54cab16" providerId="LiveId" clId="{9EADA347-5697-4849-AF48-90BFA17758EE}" dt="2022-12-10T16:42:38.773" v="108"/>
          <ac:graphicFrameMkLst>
            <pc:docMk/>
            <pc:sldMk cId="1615469310" sldId="319"/>
            <ac:graphicFrameMk id="6" creationId="{4E2C8721-A9F9-4AA1-B601-D27CEE3A8551}"/>
          </ac:graphicFrameMkLst>
        </pc:graphicFrameChg>
      </pc:sldChg>
      <pc:sldChg chg="addSp delSp modSp new mod ord">
        <pc:chgData name="Ayush Saxena" userId="b5ea2c9ca54cab16" providerId="LiveId" clId="{9EADA347-5697-4849-AF48-90BFA17758EE}" dt="2022-12-10T16:47:50.241" v="245"/>
        <pc:sldMkLst>
          <pc:docMk/>
          <pc:sldMk cId="86418811" sldId="320"/>
        </pc:sldMkLst>
        <pc:spChg chg="mod">
          <ac:chgData name="Ayush Saxena" userId="b5ea2c9ca54cab16" providerId="LiveId" clId="{9EADA347-5697-4849-AF48-90BFA17758EE}" dt="2022-12-10T16:45:18.262" v="188" actId="20577"/>
          <ac:spMkLst>
            <pc:docMk/>
            <pc:sldMk cId="86418811" sldId="320"/>
            <ac:spMk id="2" creationId="{2ECB44A0-360B-43BD-970D-D38AE4255F7E}"/>
          </ac:spMkLst>
        </pc:spChg>
        <pc:spChg chg="del">
          <ac:chgData name="Ayush Saxena" userId="b5ea2c9ca54cab16" providerId="LiveId" clId="{9EADA347-5697-4849-AF48-90BFA17758EE}" dt="2022-12-10T16:44:43.464" v="166" actId="931"/>
          <ac:spMkLst>
            <pc:docMk/>
            <pc:sldMk cId="86418811" sldId="320"/>
            <ac:spMk id="3" creationId="{8C07D10A-F4FC-4EAE-B06B-3D7F457F5C64}"/>
          </ac:spMkLst>
        </pc:spChg>
        <pc:picChg chg="add mod">
          <ac:chgData name="Ayush Saxena" userId="b5ea2c9ca54cab16" providerId="LiveId" clId="{9EADA347-5697-4849-AF48-90BFA17758EE}" dt="2022-12-10T16:44:59.860" v="170" actId="14100"/>
          <ac:picMkLst>
            <pc:docMk/>
            <pc:sldMk cId="86418811" sldId="320"/>
            <ac:picMk id="7" creationId="{52837DA9-9378-4A3A-85EC-FA8F0143004A}"/>
          </ac:picMkLst>
        </pc:picChg>
      </pc:sldChg>
      <pc:sldChg chg="addSp delSp modSp new mod">
        <pc:chgData name="Ayush Saxena" userId="b5ea2c9ca54cab16" providerId="LiveId" clId="{9EADA347-5697-4849-AF48-90BFA17758EE}" dt="2022-12-10T16:46:36.219" v="225" actId="20577"/>
        <pc:sldMkLst>
          <pc:docMk/>
          <pc:sldMk cId="3599645650" sldId="321"/>
        </pc:sldMkLst>
        <pc:spChg chg="mod">
          <ac:chgData name="Ayush Saxena" userId="b5ea2c9ca54cab16" providerId="LiveId" clId="{9EADA347-5697-4849-AF48-90BFA17758EE}" dt="2022-12-10T16:46:36.219" v="225" actId="20577"/>
          <ac:spMkLst>
            <pc:docMk/>
            <pc:sldMk cId="3599645650" sldId="321"/>
            <ac:spMk id="2" creationId="{2180F38A-5ABE-450E-8C24-FAE4BA59D7C6}"/>
          </ac:spMkLst>
        </pc:spChg>
        <pc:spChg chg="del">
          <ac:chgData name="Ayush Saxena" userId="b5ea2c9ca54cab16" providerId="LiveId" clId="{9EADA347-5697-4849-AF48-90BFA17758EE}" dt="2022-12-10T16:45:49.138" v="191" actId="931"/>
          <ac:spMkLst>
            <pc:docMk/>
            <pc:sldMk cId="3599645650" sldId="321"/>
            <ac:spMk id="3" creationId="{3E4A8B39-866B-4305-8070-B9782CBB7644}"/>
          </ac:spMkLst>
        </pc:spChg>
        <pc:spChg chg="add del mod">
          <ac:chgData name="Ayush Saxena" userId="b5ea2c9ca54cab16" providerId="LiveId" clId="{9EADA347-5697-4849-AF48-90BFA17758EE}" dt="2022-12-10T16:46:01.656" v="193" actId="931"/>
          <ac:spMkLst>
            <pc:docMk/>
            <pc:sldMk cId="3599645650" sldId="321"/>
            <ac:spMk id="9" creationId="{2FD74736-F7B9-45A8-AEC8-C1B4E392136D}"/>
          </ac:spMkLst>
        </pc:spChg>
        <pc:picChg chg="add del mod">
          <ac:chgData name="Ayush Saxena" userId="b5ea2c9ca54cab16" providerId="LiveId" clId="{9EADA347-5697-4849-AF48-90BFA17758EE}" dt="2022-12-10T16:45:52.177" v="192" actId="478"/>
          <ac:picMkLst>
            <pc:docMk/>
            <pc:sldMk cId="3599645650" sldId="321"/>
            <ac:picMk id="7" creationId="{95C2E51D-F76B-461F-94F3-19BE8F34D793}"/>
          </ac:picMkLst>
        </pc:picChg>
        <pc:picChg chg="add mod">
          <ac:chgData name="Ayush Saxena" userId="b5ea2c9ca54cab16" providerId="LiveId" clId="{9EADA347-5697-4849-AF48-90BFA17758EE}" dt="2022-12-10T16:46:17.828" v="197" actId="14100"/>
          <ac:picMkLst>
            <pc:docMk/>
            <pc:sldMk cId="3599645650" sldId="321"/>
            <ac:picMk id="11" creationId="{9843D775-B11B-4FB3-9748-9518D7B5EDAE}"/>
          </ac:picMkLst>
        </pc:picChg>
      </pc:sldChg>
      <pc:sldChg chg="addSp delSp modSp new mod">
        <pc:chgData name="Ayush Saxena" userId="b5ea2c9ca54cab16" providerId="LiveId" clId="{9EADA347-5697-4849-AF48-90BFA17758EE}" dt="2022-12-10T16:47:36.979" v="243" actId="20577"/>
        <pc:sldMkLst>
          <pc:docMk/>
          <pc:sldMk cId="4231960146" sldId="322"/>
        </pc:sldMkLst>
        <pc:spChg chg="mod">
          <ac:chgData name="Ayush Saxena" userId="b5ea2c9ca54cab16" providerId="LiveId" clId="{9EADA347-5697-4849-AF48-90BFA17758EE}" dt="2022-12-10T16:47:36.979" v="243" actId="20577"/>
          <ac:spMkLst>
            <pc:docMk/>
            <pc:sldMk cId="4231960146" sldId="322"/>
            <ac:spMk id="2" creationId="{D1338061-1CC6-43E6-90FF-285A5123AE6A}"/>
          </ac:spMkLst>
        </pc:spChg>
        <pc:spChg chg="del">
          <ac:chgData name="Ayush Saxena" userId="b5ea2c9ca54cab16" providerId="LiveId" clId="{9EADA347-5697-4849-AF48-90BFA17758EE}" dt="2022-12-10T16:47:05.723" v="227" actId="931"/>
          <ac:spMkLst>
            <pc:docMk/>
            <pc:sldMk cId="4231960146" sldId="322"/>
            <ac:spMk id="3" creationId="{D1C09899-82E5-4751-9D27-5B49B9822006}"/>
          </ac:spMkLst>
        </pc:spChg>
        <pc:picChg chg="add mod">
          <ac:chgData name="Ayush Saxena" userId="b5ea2c9ca54cab16" providerId="LiveId" clId="{9EADA347-5697-4849-AF48-90BFA17758EE}" dt="2022-12-10T16:47:19.606" v="232" actId="14100"/>
          <ac:picMkLst>
            <pc:docMk/>
            <pc:sldMk cId="4231960146" sldId="322"/>
            <ac:picMk id="7" creationId="{0C0BB454-3AB8-49C7-B54F-211E8C7D5374}"/>
          </ac:picMkLst>
        </pc:picChg>
      </pc:sldChg>
      <pc:sldChg chg="addSp delSp modSp new mod">
        <pc:chgData name="Ayush Saxena" userId="b5ea2c9ca54cab16" providerId="LiveId" clId="{9EADA347-5697-4849-AF48-90BFA17758EE}" dt="2022-12-10T16:48:52.714" v="265" actId="20577"/>
        <pc:sldMkLst>
          <pc:docMk/>
          <pc:sldMk cId="1360877497" sldId="323"/>
        </pc:sldMkLst>
        <pc:spChg chg="mod">
          <ac:chgData name="Ayush Saxena" userId="b5ea2c9ca54cab16" providerId="LiveId" clId="{9EADA347-5697-4849-AF48-90BFA17758EE}" dt="2022-12-10T16:48:52.714" v="265" actId="20577"/>
          <ac:spMkLst>
            <pc:docMk/>
            <pc:sldMk cId="1360877497" sldId="323"/>
            <ac:spMk id="2" creationId="{A45CE9B4-9B35-4E29-B220-B8E33B388A5A}"/>
          </ac:spMkLst>
        </pc:spChg>
        <pc:spChg chg="del">
          <ac:chgData name="Ayush Saxena" userId="b5ea2c9ca54cab16" providerId="LiveId" clId="{9EADA347-5697-4849-AF48-90BFA17758EE}" dt="2022-12-10T16:48:06.435" v="247" actId="931"/>
          <ac:spMkLst>
            <pc:docMk/>
            <pc:sldMk cId="1360877497" sldId="323"/>
            <ac:spMk id="3" creationId="{E5B930F3-4B2E-44D5-8FF7-9633C318DD0B}"/>
          </ac:spMkLst>
        </pc:spChg>
        <pc:spChg chg="add del mod">
          <ac:chgData name="Ayush Saxena" userId="b5ea2c9ca54cab16" providerId="LiveId" clId="{9EADA347-5697-4849-AF48-90BFA17758EE}" dt="2022-12-10T16:48:17.542" v="249" actId="931"/>
          <ac:spMkLst>
            <pc:docMk/>
            <pc:sldMk cId="1360877497" sldId="323"/>
            <ac:spMk id="9" creationId="{CA318D61-9745-4EE9-A39A-15FAB05ADBA8}"/>
          </ac:spMkLst>
        </pc:spChg>
        <pc:picChg chg="add del mod">
          <ac:chgData name="Ayush Saxena" userId="b5ea2c9ca54cab16" providerId="LiveId" clId="{9EADA347-5697-4849-AF48-90BFA17758EE}" dt="2022-12-10T16:48:09.817" v="248" actId="478"/>
          <ac:picMkLst>
            <pc:docMk/>
            <pc:sldMk cId="1360877497" sldId="323"/>
            <ac:picMk id="7" creationId="{904805B2-836D-4243-9EE9-148BDD1AA8A7}"/>
          </ac:picMkLst>
        </pc:picChg>
        <pc:picChg chg="add mod">
          <ac:chgData name="Ayush Saxena" userId="b5ea2c9ca54cab16" providerId="LiveId" clId="{9EADA347-5697-4849-AF48-90BFA17758EE}" dt="2022-12-10T16:48:36.986" v="254" actId="1076"/>
          <ac:picMkLst>
            <pc:docMk/>
            <pc:sldMk cId="1360877497" sldId="323"/>
            <ac:picMk id="11" creationId="{1D75C684-4DD3-41E1-AF4D-9CC3571AE20A}"/>
          </ac:picMkLst>
        </pc:picChg>
      </pc:sldChg>
      <pc:sldChg chg="addSp delSp modSp new mod">
        <pc:chgData name="Ayush Saxena" userId="b5ea2c9ca54cab16" providerId="LiveId" clId="{9EADA347-5697-4849-AF48-90BFA17758EE}" dt="2022-12-10T17:57:19.177" v="1019" actId="20577"/>
        <pc:sldMkLst>
          <pc:docMk/>
          <pc:sldMk cId="3892525299" sldId="324"/>
        </pc:sldMkLst>
        <pc:spChg chg="mod">
          <ac:chgData name="Ayush Saxena" userId="b5ea2c9ca54cab16" providerId="LiveId" clId="{9EADA347-5697-4849-AF48-90BFA17758EE}" dt="2022-12-10T17:57:19.177" v="1019" actId="20577"/>
          <ac:spMkLst>
            <pc:docMk/>
            <pc:sldMk cId="3892525299" sldId="324"/>
            <ac:spMk id="2" creationId="{DD32EDC4-75A8-49B3-AFF1-F16198137842}"/>
          </ac:spMkLst>
        </pc:spChg>
        <pc:spChg chg="del">
          <ac:chgData name="Ayush Saxena" userId="b5ea2c9ca54cab16" providerId="LiveId" clId="{9EADA347-5697-4849-AF48-90BFA17758EE}" dt="2022-12-10T17:56:58.728" v="984"/>
          <ac:spMkLst>
            <pc:docMk/>
            <pc:sldMk cId="3892525299" sldId="324"/>
            <ac:spMk id="3" creationId="{4F4E58A3-7D00-4FDF-923A-802FA9FE3A50}"/>
          </ac:spMkLst>
        </pc:spChg>
        <pc:graphicFrameChg chg="add mod">
          <ac:chgData name="Ayush Saxena" userId="b5ea2c9ca54cab16" providerId="LiveId" clId="{9EADA347-5697-4849-AF48-90BFA17758EE}" dt="2022-12-10T17:56:58.728" v="984"/>
          <ac:graphicFrameMkLst>
            <pc:docMk/>
            <pc:sldMk cId="3892525299" sldId="324"/>
            <ac:graphicFrameMk id="6" creationId="{4E2C8721-A9F9-4AA1-B601-D27CEE3A8551}"/>
          </ac:graphicFrameMkLst>
        </pc:graphicFrameChg>
      </pc:sldChg>
      <pc:sldChg chg="addSp delSp modSp new mod">
        <pc:chgData name="Ayush Saxena" userId="b5ea2c9ca54cab16" providerId="LiveId" clId="{9EADA347-5697-4849-AF48-90BFA17758EE}" dt="2022-12-10T18:40:06.780" v="3598" actId="20577"/>
        <pc:sldMkLst>
          <pc:docMk/>
          <pc:sldMk cId="3020512394" sldId="325"/>
        </pc:sldMkLst>
        <pc:spChg chg="mod">
          <ac:chgData name="Ayush Saxena" userId="b5ea2c9ca54cab16" providerId="LiveId" clId="{9EADA347-5697-4849-AF48-90BFA17758EE}" dt="2022-12-10T18:40:06.780" v="3598" actId="20577"/>
          <ac:spMkLst>
            <pc:docMk/>
            <pc:sldMk cId="3020512394" sldId="325"/>
            <ac:spMk id="2" creationId="{D8C699C3-65B3-4CE8-8640-3F6FE3F21EC7}"/>
          </ac:spMkLst>
        </pc:spChg>
        <pc:spChg chg="mod">
          <ac:chgData name="Ayush Saxena" userId="b5ea2c9ca54cab16" providerId="LiveId" clId="{9EADA347-5697-4849-AF48-90BFA17758EE}" dt="2022-12-10T18:39:17.222" v="3562" actId="14100"/>
          <ac:spMkLst>
            <pc:docMk/>
            <pc:sldMk cId="3020512394" sldId="325"/>
            <ac:spMk id="5" creationId="{2F677FE1-1CBA-4BE8-A792-8D634BE8F204}"/>
          </ac:spMkLst>
        </pc:spChg>
        <pc:spChg chg="mod">
          <ac:chgData name="Ayush Saxena" userId="b5ea2c9ca54cab16" providerId="LiveId" clId="{9EADA347-5697-4849-AF48-90BFA17758EE}" dt="2022-12-10T18:39:10.724" v="3560" actId="14100"/>
          <ac:spMkLst>
            <pc:docMk/>
            <pc:sldMk cId="3020512394" sldId="325"/>
            <ac:spMk id="6" creationId="{19C5DAF4-B8D4-4C07-B7A2-7DA0AF1923C5}"/>
          </ac:spMkLst>
        </pc:spChg>
        <pc:spChg chg="mod">
          <ac:chgData name="Ayush Saxena" userId="b5ea2c9ca54cab16" providerId="LiveId" clId="{9EADA347-5697-4849-AF48-90BFA17758EE}" dt="2022-12-10T18:39:43.859" v="3578" actId="20577"/>
          <ac:spMkLst>
            <pc:docMk/>
            <pc:sldMk cId="3020512394" sldId="325"/>
            <ac:spMk id="7" creationId="{4C8D2407-E042-4AF9-902D-24BCA2CCB79B}"/>
          </ac:spMkLst>
        </pc:spChg>
        <pc:spChg chg="add del mod">
          <ac:chgData name="Ayush Saxena" userId="b5ea2c9ca54cab16" providerId="LiveId" clId="{9EADA347-5697-4849-AF48-90BFA17758EE}" dt="2022-12-10T18:39:06.346" v="3559" actId="27636"/>
          <ac:spMkLst>
            <pc:docMk/>
            <pc:sldMk cId="3020512394" sldId="325"/>
            <ac:spMk id="8" creationId="{01DDD963-9A40-4E50-B3C6-9A4390A1383A}"/>
          </ac:spMkLst>
        </pc:spChg>
        <pc:spChg chg="mod">
          <ac:chgData name="Ayush Saxena" userId="b5ea2c9ca54cab16" providerId="LiveId" clId="{9EADA347-5697-4849-AF48-90BFA17758EE}" dt="2022-12-10T18:33:35.059" v="3113" actId="20577"/>
          <ac:spMkLst>
            <pc:docMk/>
            <pc:sldMk cId="3020512394" sldId="325"/>
            <ac:spMk id="9" creationId="{7225309B-239B-4A2F-953E-5C1699625C05}"/>
          </ac:spMkLst>
        </pc:spChg>
        <pc:graphicFrameChg chg="add del mod ord modGraphic">
          <ac:chgData name="Ayush Saxena" userId="b5ea2c9ca54cab16" providerId="LiveId" clId="{9EADA347-5697-4849-AF48-90BFA17758EE}" dt="2022-12-10T18:33:41.164" v="3115" actId="3680"/>
          <ac:graphicFrameMkLst>
            <pc:docMk/>
            <pc:sldMk cId="3020512394" sldId="325"/>
            <ac:graphicFrameMk id="10" creationId="{EDAB8A6C-78B2-4190-B59D-27DD8D26520F}"/>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[Book1]Sheet2!PivotTable1</c:name>
    <c:fmtId val="18"/>
  </c:pivotSource>
  <c:chart>
    <c:autoTitleDeleted val="0"/>
    <c:pivotFmts>
      <c:pivotFmt>
        <c:idx val="0"/>
        <c:spPr>
          <a:solidFill>
            <a:schemeClr val="accent1"/>
          </a:solidFill>
          <a:ln>
            <a:noFill/>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percentStacked"/>
        <c:varyColors val="0"/>
        <c:ser>
          <c:idx val="0"/>
          <c:order val="0"/>
          <c:tx>
            <c:strRef>
              <c:f>Sheet2!$B$4:$B$7</c:f>
              <c:strCache>
                <c:ptCount val="1"/>
                <c:pt idx="0">
                  <c:v>Offline - 600 - 23</c:v>
                </c:pt>
              </c:strCache>
            </c:strRef>
          </c:tx>
          <c:spPr>
            <a:solidFill>
              <a:schemeClr val="accent1"/>
            </a:solidFill>
            <a:ln>
              <a:noFill/>
            </a:ln>
            <a:effectLst/>
          </c:spPr>
          <c:invertIfNegative val="0"/>
          <c:cat>
            <c:strRef>
              <c:f>Sheet2!$A$8:$A$16</c:f>
              <c:strCache>
                <c:ptCount val="8"/>
                <c:pt idx="0">
                  <c:v>JOHN PLAYERS</c:v>
                </c:pt>
                <c:pt idx="1">
                  <c:v>Levis</c:v>
                </c:pt>
                <c:pt idx="2">
                  <c:v>Nike</c:v>
                </c:pt>
                <c:pt idx="3">
                  <c:v>Nivea</c:v>
                </c:pt>
                <c:pt idx="4">
                  <c:v>Ponds</c:v>
                </c:pt>
                <c:pt idx="5">
                  <c:v>Sandalwood</c:v>
                </c:pt>
                <c:pt idx="6">
                  <c:v>Spyker</c:v>
                </c:pt>
                <c:pt idx="7">
                  <c:v>Woodland</c:v>
                </c:pt>
              </c:strCache>
            </c:strRef>
          </c:cat>
          <c:val>
            <c:numRef>
              <c:f>Sheet2!$B$8:$B$16</c:f>
              <c:numCache>
                <c:formatCode>General</c:formatCode>
                <c:ptCount val="8"/>
                <c:pt idx="3">
                  <c:v>600</c:v>
                </c:pt>
              </c:numCache>
            </c:numRef>
          </c:val>
          <c:extLst>
            <c:ext xmlns:c16="http://schemas.microsoft.com/office/drawing/2014/chart" uri="{C3380CC4-5D6E-409C-BE32-E72D297353CC}">
              <c16:uniqueId val="{00000000-491F-4B35-9EEB-FA10CF6BAB94}"/>
            </c:ext>
          </c:extLst>
        </c:ser>
        <c:ser>
          <c:idx val="1"/>
          <c:order val="1"/>
          <c:tx>
            <c:strRef>
              <c:f>Sheet2!$D$4:$D$7</c:f>
              <c:strCache>
                <c:ptCount val="1"/>
                <c:pt idx="0">
                  <c:v>Offline - 1600 - 32</c:v>
                </c:pt>
              </c:strCache>
            </c:strRef>
          </c:tx>
          <c:spPr>
            <a:solidFill>
              <a:schemeClr val="accent2"/>
            </a:solidFill>
            <a:ln>
              <a:noFill/>
            </a:ln>
            <a:effectLst/>
          </c:spPr>
          <c:invertIfNegative val="0"/>
          <c:cat>
            <c:strRef>
              <c:f>Sheet2!$A$8:$A$16</c:f>
              <c:strCache>
                <c:ptCount val="8"/>
                <c:pt idx="0">
                  <c:v>JOHN PLAYERS</c:v>
                </c:pt>
                <c:pt idx="1">
                  <c:v>Levis</c:v>
                </c:pt>
                <c:pt idx="2">
                  <c:v>Nike</c:v>
                </c:pt>
                <c:pt idx="3">
                  <c:v>Nivea</c:v>
                </c:pt>
                <c:pt idx="4">
                  <c:v>Ponds</c:v>
                </c:pt>
                <c:pt idx="5">
                  <c:v>Sandalwood</c:v>
                </c:pt>
                <c:pt idx="6">
                  <c:v>Spyker</c:v>
                </c:pt>
                <c:pt idx="7">
                  <c:v>Woodland</c:v>
                </c:pt>
              </c:strCache>
            </c:strRef>
          </c:cat>
          <c:val>
            <c:numRef>
              <c:f>Sheet2!$D$8:$D$16</c:f>
              <c:numCache>
                <c:formatCode>General</c:formatCode>
                <c:ptCount val="8"/>
                <c:pt idx="0">
                  <c:v>1600</c:v>
                </c:pt>
              </c:numCache>
            </c:numRef>
          </c:val>
          <c:extLst>
            <c:ext xmlns:c16="http://schemas.microsoft.com/office/drawing/2014/chart" uri="{C3380CC4-5D6E-409C-BE32-E72D297353CC}">
              <c16:uniqueId val="{00000001-491F-4B35-9EEB-FA10CF6BAB94}"/>
            </c:ext>
          </c:extLst>
        </c:ser>
        <c:ser>
          <c:idx val="2"/>
          <c:order val="2"/>
          <c:tx>
            <c:strRef>
              <c:f>Sheet2!$F$4:$F$7</c:f>
              <c:strCache>
                <c:ptCount val="1"/>
                <c:pt idx="0">
                  <c:v>Offline - 1700 - 26</c:v>
                </c:pt>
              </c:strCache>
            </c:strRef>
          </c:tx>
          <c:spPr>
            <a:solidFill>
              <a:schemeClr val="accent3"/>
            </a:solidFill>
            <a:ln>
              <a:noFill/>
            </a:ln>
            <a:effectLst/>
          </c:spPr>
          <c:invertIfNegative val="0"/>
          <c:cat>
            <c:strRef>
              <c:f>Sheet2!$A$8:$A$16</c:f>
              <c:strCache>
                <c:ptCount val="8"/>
                <c:pt idx="0">
                  <c:v>JOHN PLAYERS</c:v>
                </c:pt>
                <c:pt idx="1">
                  <c:v>Levis</c:v>
                </c:pt>
                <c:pt idx="2">
                  <c:v>Nike</c:v>
                </c:pt>
                <c:pt idx="3">
                  <c:v>Nivea</c:v>
                </c:pt>
                <c:pt idx="4">
                  <c:v>Ponds</c:v>
                </c:pt>
                <c:pt idx="5">
                  <c:v>Sandalwood</c:v>
                </c:pt>
                <c:pt idx="6">
                  <c:v>Spyker</c:v>
                </c:pt>
                <c:pt idx="7">
                  <c:v>Woodland</c:v>
                </c:pt>
              </c:strCache>
            </c:strRef>
          </c:cat>
          <c:val>
            <c:numRef>
              <c:f>Sheet2!$F$8:$F$16</c:f>
              <c:numCache>
                <c:formatCode>General</c:formatCode>
                <c:ptCount val="8"/>
                <c:pt idx="7">
                  <c:v>1700</c:v>
                </c:pt>
              </c:numCache>
            </c:numRef>
          </c:val>
          <c:extLst>
            <c:ext xmlns:c16="http://schemas.microsoft.com/office/drawing/2014/chart" uri="{C3380CC4-5D6E-409C-BE32-E72D297353CC}">
              <c16:uniqueId val="{00000002-491F-4B35-9EEB-FA10CF6BAB94}"/>
            </c:ext>
          </c:extLst>
        </c:ser>
        <c:ser>
          <c:idx val="3"/>
          <c:order val="3"/>
          <c:tx>
            <c:strRef>
              <c:f>Sheet2!$H$4:$H$7</c:f>
              <c:strCache>
                <c:ptCount val="1"/>
                <c:pt idx="0">
                  <c:v>Offline - 1800 - 41</c:v>
                </c:pt>
              </c:strCache>
            </c:strRef>
          </c:tx>
          <c:spPr>
            <a:solidFill>
              <a:schemeClr val="accent4"/>
            </a:solidFill>
            <a:ln>
              <a:noFill/>
            </a:ln>
            <a:effectLst/>
          </c:spPr>
          <c:invertIfNegative val="0"/>
          <c:cat>
            <c:strRef>
              <c:f>Sheet2!$A$8:$A$16</c:f>
              <c:strCache>
                <c:ptCount val="8"/>
                <c:pt idx="0">
                  <c:v>JOHN PLAYERS</c:v>
                </c:pt>
                <c:pt idx="1">
                  <c:v>Levis</c:v>
                </c:pt>
                <c:pt idx="2">
                  <c:v>Nike</c:v>
                </c:pt>
                <c:pt idx="3">
                  <c:v>Nivea</c:v>
                </c:pt>
                <c:pt idx="4">
                  <c:v>Ponds</c:v>
                </c:pt>
                <c:pt idx="5">
                  <c:v>Sandalwood</c:v>
                </c:pt>
                <c:pt idx="6">
                  <c:v>Spyker</c:v>
                </c:pt>
                <c:pt idx="7">
                  <c:v>Woodland</c:v>
                </c:pt>
              </c:strCache>
            </c:strRef>
          </c:cat>
          <c:val>
            <c:numRef>
              <c:f>Sheet2!$H$8:$H$16</c:f>
              <c:numCache>
                <c:formatCode>General</c:formatCode>
                <c:ptCount val="8"/>
                <c:pt idx="7">
                  <c:v>1800</c:v>
                </c:pt>
              </c:numCache>
            </c:numRef>
          </c:val>
          <c:extLst>
            <c:ext xmlns:c16="http://schemas.microsoft.com/office/drawing/2014/chart" uri="{C3380CC4-5D6E-409C-BE32-E72D297353CC}">
              <c16:uniqueId val="{00000003-491F-4B35-9EEB-FA10CF6BAB94}"/>
            </c:ext>
          </c:extLst>
        </c:ser>
        <c:ser>
          <c:idx val="4"/>
          <c:order val="4"/>
          <c:tx>
            <c:strRef>
              <c:f>Sheet2!$J$4:$J$7</c:f>
              <c:strCache>
                <c:ptCount val="1"/>
                <c:pt idx="0">
                  <c:v>Offline - 2000 - 17</c:v>
                </c:pt>
              </c:strCache>
            </c:strRef>
          </c:tx>
          <c:spPr>
            <a:solidFill>
              <a:schemeClr val="accent5"/>
            </a:solidFill>
            <a:ln>
              <a:noFill/>
            </a:ln>
            <a:effectLst/>
          </c:spPr>
          <c:invertIfNegative val="0"/>
          <c:cat>
            <c:strRef>
              <c:f>Sheet2!$A$8:$A$16</c:f>
              <c:strCache>
                <c:ptCount val="8"/>
                <c:pt idx="0">
                  <c:v>JOHN PLAYERS</c:v>
                </c:pt>
                <c:pt idx="1">
                  <c:v>Levis</c:v>
                </c:pt>
                <c:pt idx="2">
                  <c:v>Nike</c:v>
                </c:pt>
                <c:pt idx="3">
                  <c:v>Nivea</c:v>
                </c:pt>
                <c:pt idx="4">
                  <c:v>Ponds</c:v>
                </c:pt>
                <c:pt idx="5">
                  <c:v>Sandalwood</c:v>
                </c:pt>
                <c:pt idx="6">
                  <c:v>Spyker</c:v>
                </c:pt>
                <c:pt idx="7">
                  <c:v>Woodland</c:v>
                </c:pt>
              </c:strCache>
            </c:strRef>
          </c:cat>
          <c:val>
            <c:numRef>
              <c:f>Sheet2!$J$8:$J$16</c:f>
              <c:numCache>
                <c:formatCode>General</c:formatCode>
                <c:ptCount val="8"/>
                <c:pt idx="6">
                  <c:v>2000</c:v>
                </c:pt>
              </c:numCache>
            </c:numRef>
          </c:val>
          <c:extLst>
            <c:ext xmlns:c16="http://schemas.microsoft.com/office/drawing/2014/chart" uri="{C3380CC4-5D6E-409C-BE32-E72D297353CC}">
              <c16:uniqueId val="{00000004-491F-4B35-9EEB-FA10CF6BAB94}"/>
            </c:ext>
          </c:extLst>
        </c:ser>
        <c:ser>
          <c:idx val="5"/>
          <c:order val="5"/>
          <c:tx>
            <c:strRef>
              <c:f>Sheet2!$K$4:$K$7</c:f>
              <c:strCache>
                <c:ptCount val="1"/>
                <c:pt idx="0">
                  <c:v>Offline - 2000 - 26</c:v>
                </c:pt>
              </c:strCache>
            </c:strRef>
          </c:tx>
          <c:spPr>
            <a:solidFill>
              <a:schemeClr val="accent6"/>
            </a:solidFill>
            <a:ln>
              <a:noFill/>
            </a:ln>
            <a:effectLst/>
          </c:spPr>
          <c:invertIfNegative val="0"/>
          <c:cat>
            <c:strRef>
              <c:f>Sheet2!$A$8:$A$16</c:f>
              <c:strCache>
                <c:ptCount val="8"/>
                <c:pt idx="0">
                  <c:v>JOHN PLAYERS</c:v>
                </c:pt>
                <c:pt idx="1">
                  <c:v>Levis</c:v>
                </c:pt>
                <c:pt idx="2">
                  <c:v>Nike</c:v>
                </c:pt>
                <c:pt idx="3">
                  <c:v>Nivea</c:v>
                </c:pt>
                <c:pt idx="4">
                  <c:v>Ponds</c:v>
                </c:pt>
                <c:pt idx="5">
                  <c:v>Sandalwood</c:v>
                </c:pt>
                <c:pt idx="6">
                  <c:v>Spyker</c:v>
                </c:pt>
                <c:pt idx="7">
                  <c:v>Woodland</c:v>
                </c:pt>
              </c:strCache>
            </c:strRef>
          </c:cat>
          <c:val>
            <c:numRef>
              <c:f>Sheet2!$K$8:$K$16</c:f>
              <c:numCache>
                <c:formatCode>General</c:formatCode>
                <c:ptCount val="8"/>
                <c:pt idx="0">
                  <c:v>2000</c:v>
                </c:pt>
              </c:numCache>
            </c:numRef>
          </c:val>
          <c:extLst>
            <c:ext xmlns:c16="http://schemas.microsoft.com/office/drawing/2014/chart" uri="{C3380CC4-5D6E-409C-BE32-E72D297353CC}">
              <c16:uniqueId val="{00000005-491F-4B35-9EEB-FA10CF6BAB94}"/>
            </c:ext>
          </c:extLst>
        </c:ser>
        <c:ser>
          <c:idx val="6"/>
          <c:order val="6"/>
          <c:tx>
            <c:strRef>
              <c:f>Sheet2!$M$4:$M$7</c:f>
              <c:strCache>
                <c:ptCount val="1"/>
                <c:pt idx="0">
                  <c:v>Offline - 2200 - 26</c:v>
                </c:pt>
              </c:strCache>
            </c:strRef>
          </c:tx>
          <c:spPr>
            <a:solidFill>
              <a:schemeClr val="accent1">
                <a:lumMod val="60000"/>
              </a:schemeClr>
            </a:solidFill>
            <a:ln>
              <a:noFill/>
            </a:ln>
            <a:effectLst/>
          </c:spPr>
          <c:invertIfNegative val="0"/>
          <c:cat>
            <c:strRef>
              <c:f>Sheet2!$A$8:$A$16</c:f>
              <c:strCache>
                <c:ptCount val="8"/>
                <c:pt idx="0">
                  <c:v>JOHN PLAYERS</c:v>
                </c:pt>
                <c:pt idx="1">
                  <c:v>Levis</c:v>
                </c:pt>
                <c:pt idx="2">
                  <c:v>Nike</c:v>
                </c:pt>
                <c:pt idx="3">
                  <c:v>Nivea</c:v>
                </c:pt>
                <c:pt idx="4">
                  <c:v>Ponds</c:v>
                </c:pt>
                <c:pt idx="5">
                  <c:v>Sandalwood</c:v>
                </c:pt>
                <c:pt idx="6">
                  <c:v>Spyker</c:v>
                </c:pt>
                <c:pt idx="7">
                  <c:v>Woodland</c:v>
                </c:pt>
              </c:strCache>
            </c:strRef>
          </c:cat>
          <c:val>
            <c:numRef>
              <c:f>Sheet2!$M$8:$M$16</c:f>
              <c:numCache>
                <c:formatCode>General</c:formatCode>
                <c:ptCount val="8"/>
                <c:pt idx="6">
                  <c:v>2200</c:v>
                </c:pt>
              </c:numCache>
            </c:numRef>
          </c:val>
          <c:extLst>
            <c:ext xmlns:c16="http://schemas.microsoft.com/office/drawing/2014/chart" uri="{C3380CC4-5D6E-409C-BE32-E72D297353CC}">
              <c16:uniqueId val="{00000006-491F-4B35-9EEB-FA10CF6BAB94}"/>
            </c:ext>
          </c:extLst>
        </c:ser>
        <c:ser>
          <c:idx val="7"/>
          <c:order val="7"/>
          <c:tx>
            <c:strRef>
              <c:f>Sheet2!$O$4:$O$7</c:f>
              <c:strCache>
                <c:ptCount val="1"/>
                <c:pt idx="0">
                  <c:v>Offline - 2500 - 25</c:v>
                </c:pt>
              </c:strCache>
            </c:strRef>
          </c:tx>
          <c:spPr>
            <a:solidFill>
              <a:schemeClr val="accent2">
                <a:lumMod val="60000"/>
              </a:schemeClr>
            </a:solidFill>
            <a:ln>
              <a:noFill/>
            </a:ln>
            <a:effectLst/>
          </c:spPr>
          <c:invertIfNegative val="0"/>
          <c:cat>
            <c:strRef>
              <c:f>Sheet2!$A$8:$A$16</c:f>
              <c:strCache>
                <c:ptCount val="8"/>
                <c:pt idx="0">
                  <c:v>JOHN PLAYERS</c:v>
                </c:pt>
                <c:pt idx="1">
                  <c:v>Levis</c:v>
                </c:pt>
                <c:pt idx="2">
                  <c:v>Nike</c:v>
                </c:pt>
                <c:pt idx="3">
                  <c:v>Nivea</c:v>
                </c:pt>
                <c:pt idx="4">
                  <c:v>Ponds</c:v>
                </c:pt>
                <c:pt idx="5">
                  <c:v>Sandalwood</c:v>
                </c:pt>
                <c:pt idx="6">
                  <c:v>Spyker</c:v>
                </c:pt>
                <c:pt idx="7">
                  <c:v>Woodland</c:v>
                </c:pt>
              </c:strCache>
            </c:strRef>
          </c:cat>
          <c:val>
            <c:numRef>
              <c:f>Sheet2!$O$8:$O$16</c:f>
              <c:numCache>
                <c:formatCode>General</c:formatCode>
                <c:ptCount val="8"/>
                <c:pt idx="2">
                  <c:v>2500</c:v>
                </c:pt>
              </c:numCache>
            </c:numRef>
          </c:val>
          <c:extLst>
            <c:ext xmlns:c16="http://schemas.microsoft.com/office/drawing/2014/chart" uri="{C3380CC4-5D6E-409C-BE32-E72D297353CC}">
              <c16:uniqueId val="{00000007-491F-4B35-9EEB-FA10CF6BAB94}"/>
            </c:ext>
          </c:extLst>
        </c:ser>
        <c:ser>
          <c:idx val="8"/>
          <c:order val="8"/>
          <c:tx>
            <c:strRef>
              <c:f>Sheet2!$R$4:$R$7</c:f>
              <c:strCache>
                <c:ptCount val="1"/>
                <c:pt idx="0">
                  <c:v>Offline  - 290 - 56</c:v>
                </c:pt>
              </c:strCache>
            </c:strRef>
          </c:tx>
          <c:spPr>
            <a:solidFill>
              <a:schemeClr val="accent3">
                <a:lumMod val="60000"/>
              </a:schemeClr>
            </a:solidFill>
            <a:ln>
              <a:noFill/>
            </a:ln>
            <a:effectLst/>
          </c:spPr>
          <c:invertIfNegative val="0"/>
          <c:cat>
            <c:strRef>
              <c:f>Sheet2!$A$8:$A$16</c:f>
              <c:strCache>
                <c:ptCount val="8"/>
                <c:pt idx="0">
                  <c:v>JOHN PLAYERS</c:v>
                </c:pt>
                <c:pt idx="1">
                  <c:v>Levis</c:v>
                </c:pt>
                <c:pt idx="2">
                  <c:v>Nike</c:v>
                </c:pt>
                <c:pt idx="3">
                  <c:v>Nivea</c:v>
                </c:pt>
                <c:pt idx="4">
                  <c:v>Ponds</c:v>
                </c:pt>
                <c:pt idx="5">
                  <c:v>Sandalwood</c:v>
                </c:pt>
                <c:pt idx="6">
                  <c:v>Spyker</c:v>
                </c:pt>
                <c:pt idx="7">
                  <c:v>Woodland</c:v>
                </c:pt>
              </c:strCache>
            </c:strRef>
          </c:cat>
          <c:val>
            <c:numRef>
              <c:f>Sheet2!$R$8:$R$16</c:f>
              <c:numCache>
                <c:formatCode>General</c:formatCode>
                <c:ptCount val="8"/>
                <c:pt idx="5">
                  <c:v>290</c:v>
                </c:pt>
              </c:numCache>
            </c:numRef>
          </c:val>
          <c:extLst>
            <c:ext xmlns:c16="http://schemas.microsoft.com/office/drawing/2014/chart" uri="{C3380CC4-5D6E-409C-BE32-E72D297353CC}">
              <c16:uniqueId val="{00000008-491F-4B35-9EEB-FA10CF6BAB94}"/>
            </c:ext>
          </c:extLst>
        </c:ser>
        <c:ser>
          <c:idx val="9"/>
          <c:order val="9"/>
          <c:tx>
            <c:strRef>
              <c:f>Sheet2!$T$4:$T$7</c:f>
              <c:strCache>
                <c:ptCount val="1"/>
                <c:pt idx="0">
                  <c:v>Offline  - 450 - 34</c:v>
                </c:pt>
              </c:strCache>
            </c:strRef>
          </c:tx>
          <c:spPr>
            <a:solidFill>
              <a:schemeClr val="accent4">
                <a:lumMod val="60000"/>
              </a:schemeClr>
            </a:solidFill>
            <a:ln>
              <a:noFill/>
            </a:ln>
            <a:effectLst/>
          </c:spPr>
          <c:invertIfNegative val="0"/>
          <c:cat>
            <c:strRef>
              <c:f>Sheet2!$A$8:$A$16</c:f>
              <c:strCache>
                <c:ptCount val="8"/>
                <c:pt idx="0">
                  <c:v>JOHN PLAYERS</c:v>
                </c:pt>
                <c:pt idx="1">
                  <c:v>Levis</c:v>
                </c:pt>
                <c:pt idx="2">
                  <c:v>Nike</c:v>
                </c:pt>
                <c:pt idx="3">
                  <c:v>Nivea</c:v>
                </c:pt>
                <c:pt idx="4">
                  <c:v>Ponds</c:v>
                </c:pt>
                <c:pt idx="5">
                  <c:v>Sandalwood</c:v>
                </c:pt>
                <c:pt idx="6">
                  <c:v>Spyker</c:v>
                </c:pt>
                <c:pt idx="7">
                  <c:v>Woodland</c:v>
                </c:pt>
              </c:strCache>
            </c:strRef>
          </c:cat>
          <c:val>
            <c:numRef>
              <c:f>Sheet2!$T$8:$T$16</c:f>
              <c:numCache>
                <c:formatCode>General</c:formatCode>
                <c:ptCount val="8"/>
                <c:pt idx="4">
                  <c:v>450</c:v>
                </c:pt>
              </c:numCache>
            </c:numRef>
          </c:val>
          <c:extLst>
            <c:ext xmlns:c16="http://schemas.microsoft.com/office/drawing/2014/chart" uri="{C3380CC4-5D6E-409C-BE32-E72D297353CC}">
              <c16:uniqueId val="{00000009-491F-4B35-9EEB-FA10CF6BAB94}"/>
            </c:ext>
          </c:extLst>
        </c:ser>
        <c:ser>
          <c:idx val="10"/>
          <c:order val="10"/>
          <c:tx>
            <c:strRef>
              <c:f>Sheet2!$V$4:$V$7</c:f>
              <c:strCache>
                <c:ptCount val="1"/>
                <c:pt idx="0">
                  <c:v>Offline  - 2000 - 41</c:v>
                </c:pt>
              </c:strCache>
            </c:strRef>
          </c:tx>
          <c:spPr>
            <a:solidFill>
              <a:schemeClr val="accent5">
                <a:lumMod val="60000"/>
              </a:schemeClr>
            </a:solidFill>
            <a:ln>
              <a:noFill/>
            </a:ln>
            <a:effectLst/>
          </c:spPr>
          <c:invertIfNegative val="0"/>
          <c:cat>
            <c:strRef>
              <c:f>Sheet2!$A$8:$A$16</c:f>
              <c:strCache>
                <c:ptCount val="8"/>
                <c:pt idx="0">
                  <c:v>JOHN PLAYERS</c:v>
                </c:pt>
                <c:pt idx="1">
                  <c:v>Levis</c:v>
                </c:pt>
                <c:pt idx="2">
                  <c:v>Nike</c:v>
                </c:pt>
                <c:pt idx="3">
                  <c:v>Nivea</c:v>
                </c:pt>
                <c:pt idx="4">
                  <c:v>Ponds</c:v>
                </c:pt>
                <c:pt idx="5">
                  <c:v>Sandalwood</c:v>
                </c:pt>
                <c:pt idx="6">
                  <c:v>Spyker</c:v>
                </c:pt>
                <c:pt idx="7">
                  <c:v>Woodland</c:v>
                </c:pt>
              </c:strCache>
            </c:strRef>
          </c:cat>
          <c:val>
            <c:numRef>
              <c:f>Sheet2!$V$8:$V$16</c:f>
              <c:numCache>
                <c:formatCode>General</c:formatCode>
                <c:ptCount val="8"/>
                <c:pt idx="0">
                  <c:v>2000</c:v>
                </c:pt>
              </c:numCache>
            </c:numRef>
          </c:val>
          <c:extLst>
            <c:ext xmlns:c16="http://schemas.microsoft.com/office/drawing/2014/chart" uri="{C3380CC4-5D6E-409C-BE32-E72D297353CC}">
              <c16:uniqueId val="{0000000A-491F-4B35-9EEB-FA10CF6BAB94}"/>
            </c:ext>
          </c:extLst>
        </c:ser>
        <c:ser>
          <c:idx val="11"/>
          <c:order val="11"/>
          <c:tx>
            <c:strRef>
              <c:f>Sheet2!$Y$4:$Y$7</c:f>
              <c:strCache>
                <c:ptCount val="1"/>
                <c:pt idx="0">
                  <c:v>Online - 350 - 38</c:v>
                </c:pt>
              </c:strCache>
            </c:strRef>
          </c:tx>
          <c:spPr>
            <a:solidFill>
              <a:schemeClr val="accent6">
                <a:lumMod val="60000"/>
              </a:schemeClr>
            </a:solidFill>
            <a:ln>
              <a:noFill/>
            </a:ln>
            <a:effectLst/>
          </c:spPr>
          <c:invertIfNegative val="0"/>
          <c:cat>
            <c:strRef>
              <c:f>Sheet2!$A$8:$A$16</c:f>
              <c:strCache>
                <c:ptCount val="8"/>
                <c:pt idx="0">
                  <c:v>JOHN PLAYERS</c:v>
                </c:pt>
                <c:pt idx="1">
                  <c:v>Levis</c:v>
                </c:pt>
                <c:pt idx="2">
                  <c:v>Nike</c:v>
                </c:pt>
                <c:pt idx="3">
                  <c:v>Nivea</c:v>
                </c:pt>
                <c:pt idx="4">
                  <c:v>Ponds</c:v>
                </c:pt>
                <c:pt idx="5">
                  <c:v>Sandalwood</c:v>
                </c:pt>
                <c:pt idx="6">
                  <c:v>Spyker</c:v>
                </c:pt>
                <c:pt idx="7">
                  <c:v>Woodland</c:v>
                </c:pt>
              </c:strCache>
            </c:strRef>
          </c:cat>
          <c:val>
            <c:numRef>
              <c:f>Sheet2!$Y$8:$Y$16</c:f>
              <c:numCache>
                <c:formatCode>General</c:formatCode>
                <c:ptCount val="8"/>
                <c:pt idx="3">
                  <c:v>350</c:v>
                </c:pt>
              </c:numCache>
            </c:numRef>
          </c:val>
          <c:extLst>
            <c:ext xmlns:c16="http://schemas.microsoft.com/office/drawing/2014/chart" uri="{C3380CC4-5D6E-409C-BE32-E72D297353CC}">
              <c16:uniqueId val="{0000000B-491F-4B35-9EEB-FA10CF6BAB94}"/>
            </c:ext>
          </c:extLst>
        </c:ser>
        <c:ser>
          <c:idx val="12"/>
          <c:order val="12"/>
          <c:tx>
            <c:strRef>
              <c:f>Sheet2!$AA$4:$AA$7</c:f>
              <c:strCache>
                <c:ptCount val="1"/>
                <c:pt idx="0">
                  <c:v>Online - 450 - 29</c:v>
                </c:pt>
              </c:strCache>
            </c:strRef>
          </c:tx>
          <c:spPr>
            <a:solidFill>
              <a:schemeClr val="accent1">
                <a:lumMod val="80000"/>
                <a:lumOff val="20000"/>
              </a:schemeClr>
            </a:solidFill>
            <a:ln>
              <a:noFill/>
            </a:ln>
            <a:effectLst/>
          </c:spPr>
          <c:invertIfNegative val="0"/>
          <c:cat>
            <c:strRef>
              <c:f>Sheet2!$A$8:$A$16</c:f>
              <c:strCache>
                <c:ptCount val="8"/>
                <c:pt idx="0">
                  <c:v>JOHN PLAYERS</c:v>
                </c:pt>
                <c:pt idx="1">
                  <c:v>Levis</c:v>
                </c:pt>
                <c:pt idx="2">
                  <c:v>Nike</c:v>
                </c:pt>
                <c:pt idx="3">
                  <c:v>Nivea</c:v>
                </c:pt>
                <c:pt idx="4">
                  <c:v>Ponds</c:v>
                </c:pt>
                <c:pt idx="5">
                  <c:v>Sandalwood</c:v>
                </c:pt>
                <c:pt idx="6">
                  <c:v>Spyker</c:v>
                </c:pt>
                <c:pt idx="7">
                  <c:v>Woodland</c:v>
                </c:pt>
              </c:strCache>
            </c:strRef>
          </c:cat>
          <c:val>
            <c:numRef>
              <c:f>Sheet2!$AA$8:$AA$16</c:f>
              <c:numCache>
                <c:formatCode>General</c:formatCode>
                <c:ptCount val="8"/>
                <c:pt idx="4">
                  <c:v>450</c:v>
                </c:pt>
              </c:numCache>
            </c:numRef>
          </c:val>
          <c:extLst>
            <c:ext xmlns:c16="http://schemas.microsoft.com/office/drawing/2014/chart" uri="{C3380CC4-5D6E-409C-BE32-E72D297353CC}">
              <c16:uniqueId val="{0000000C-491F-4B35-9EEB-FA10CF6BAB94}"/>
            </c:ext>
          </c:extLst>
        </c:ser>
        <c:ser>
          <c:idx val="13"/>
          <c:order val="13"/>
          <c:tx>
            <c:strRef>
              <c:f>Sheet2!$AC$4:$AC$7</c:f>
              <c:strCache>
                <c:ptCount val="1"/>
                <c:pt idx="0">
                  <c:v>Online - 600 - 22</c:v>
                </c:pt>
              </c:strCache>
            </c:strRef>
          </c:tx>
          <c:spPr>
            <a:solidFill>
              <a:schemeClr val="accent2">
                <a:lumMod val="80000"/>
                <a:lumOff val="20000"/>
              </a:schemeClr>
            </a:solidFill>
            <a:ln>
              <a:noFill/>
            </a:ln>
            <a:effectLst/>
          </c:spPr>
          <c:invertIfNegative val="0"/>
          <c:cat>
            <c:strRef>
              <c:f>Sheet2!$A$8:$A$16</c:f>
              <c:strCache>
                <c:ptCount val="8"/>
                <c:pt idx="0">
                  <c:v>JOHN PLAYERS</c:v>
                </c:pt>
                <c:pt idx="1">
                  <c:v>Levis</c:v>
                </c:pt>
                <c:pt idx="2">
                  <c:v>Nike</c:v>
                </c:pt>
                <c:pt idx="3">
                  <c:v>Nivea</c:v>
                </c:pt>
                <c:pt idx="4">
                  <c:v>Ponds</c:v>
                </c:pt>
                <c:pt idx="5">
                  <c:v>Sandalwood</c:v>
                </c:pt>
                <c:pt idx="6">
                  <c:v>Spyker</c:v>
                </c:pt>
                <c:pt idx="7">
                  <c:v>Woodland</c:v>
                </c:pt>
              </c:strCache>
            </c:strRef>
          </c:cat>
          <c:val>
            <c:numRef>
              <c:f>Sheet2!$AC$8:$AC$16</c:f>
              <c:numCache>
                <c:formatCode>General</c:formatCode>
                <c:ptCount val="8"/>
                <c:pt idx="3">
                  <c:v>600</c:v>
                </c:pt>
              </c:numCache>
            </c:numRef>
          </c:val>
          <c:extLst>
            <c:ext xmlns:c16="http://schemas.microsoft.com/office/drawing/2014/chart" uri="{C3380CC4-5D6E-409C-BE32-E72D297353CC}">
              <c16:uniqueId val="{0000000D-491F-4B35-9EEB-FA10CF6BAB94}"/>
            </c:ext>
          </c:extLst>
        </c:ser>
        <c:ser>
          <c:idx val="14"/>
          <c:order val="14"/>
          <c:tx>
            <c:strRef>
              <c:f>Sheet2!$AE$4:$AE$7</c:f>
              <c:strCache>
                <c:ptCount val="1"/>
                <c:pt idx="0">
                  <c:v>Online - 1500 - 34</c:v>
                </c:pt>
              </c:strCache>
            </c:strRef>
          </c:tx>
          <c:spPr>
            <a:solidFill>
              <a:schemeClr val="accent3">
                <a:lumMod val="80000"/>
                <a:lumOff val="20000"/>
              </a:schemeClr>
            </a:solidFill>
            <a:ln>
              <a:noFill/>
            </a:ln>
            <a:effectLst/>
          </c:spPr>
          <c:invertIfNegative val="0"/>
          <c:cat>
            <c:strRef>
              <c:f>Sheet2!$A$8:$A$16</c:f>
              <c:strCache>
                <c:ptCount val="8"/>
                <c:pt idx="0">
                  <c:v>JOHN PLAYERS</c:v>
                </c:pt>
                <c:pt idx="1">
                  <c:v>Levis</c:v>
                </c:pt>
                <c:pt idx="2">
                  <c:v>Nike</c:v>
                </c:pt>
                <c:pt idx="3">
                  <c:v>Nivea</c:v>
                </c:pt>
                <c:pt idx="4">
                  <c:v>Ponds</c:v>
                </c:pt>
                <c:pt idx="5">
                  <c:v>Sandalwood</c:v>
                </c:pt>
                <c:pt idx="6">
                  <c:v>Spyker</c:v>
                </c:pt>
                <c:pt idx="7">
                  <c:v>Woodland</c:v>
                </c:pt>
              </c:strCache>
            </c:strRef>
          </c:cat>
          <c:val>
            <c:numRef>
              <c:f>Sheet2!$AE$8:$AE$16</c:f>
              <c:numCache>
                <c:formatCode>General</c:formatCode>
                <c:ptCount val="8"/>
                <c:pt idx="7">
                  <c:v>1500</c:v>
                </c:pt>
              </c:numCache>
            </c:numRef>
          </c:val>
          <c:extLst>
            <c:ext xmlns:c16="http://schemas.microsoft.com/office/drawing/2014/chart" uri="{C3380CC4-5D6E-409C-BE32-E72D297353CC}">
              <c16:uniqueId val="{0000000E-491F-4B35-9EEB-FA10CF6BAB94}"/>
            </c:ext>
          </c:extLst>
        </c:ser>
        <c:ser>
          <c:idx val="15"/>
          <c:order val="15"/>
          <c:tx>
            <c:strRef>
              <c:f>Sheet2!$AG$4:$AG$7</c:f>
              <c:strCache>
                <c:ptCount val="1"/>
                <c:pt idx="0">
                  <c:v>Online - 1800 - 14</c:v>
                </c:pt>
              </c:strCache>
            </c:strRef>
          </c:tx>
          <c:spPr>
            <a:solidFill>
              <a:schemeClr val="accent4">
                <a:lumMod val="80000"/>
                <a:lumOff val="20000"/>
              </a:schemeClr>
            </a:solidFill>
            <a:ln>
              <a:noFill/>
            </a:ln>
            <a:effectLst/>
          </c:spPr>
          <c:invertIfNegative val="0"/>
          <c:cat>
            <c:strRef>
              <c:f>Sheet2!$A$8:$A$16</c:f>
              <c:strCache>
                <c:ptCount val="8"/>
                <c:pt idx="0">
                  <c:v>JOHN PLAYERS</c:v>
                </c:pt>
                <c:pt idx="1">
                  <c:v>Levis</c:v>
                </c:pt>
                <c:pt idx="2">
                  <c:v>Nike</c:v>
                </c:pt>
                <c:pt idx="3">
                  <c:v>Nivea</c:v>
                </c:pt>
                <c:pt idx="4">
                  <c:v>Ponds</c:v>
                </c:pt>
                <c:pt idx="5">
                  <c:v>Sandalwood</c:v>
                </c:pt>
                <c:pt idx="6">
                  <c:v>Spyker</c:v>
                </c:pt>
                <c:pt idx="7">
                  <c:v>Woodland</c:v>
                </c:pt>
              </c:strCache>
            </c:strRef>
          </c:cat>
          <c:val>
            <c:numRef>
              <c:f>Sheet2!$AG$8:$AG$16</c:f>
              <c:numCache>
                <c:formatCode>General</c:formatCode>
                <c:ptCount val="8"/>
                <c:pt idx="6">
                  <c:v>1800</c:v>
                </c:pt>
              </c:numCache>
            </c:numRef>
          </c:val>
          <c:extLst>
            <c:ext xmlns:c16="http://schemas.microsoft.com/office/drawing/2014/chart" uri="{C3380CC4-5D6E-409C-BE32-E72D297353CC}">
              <c16:uniqueId val="{0000000F-491F-4B35-9EEB-FA10CF6BAB94}"/>
            </c:ext>
          </c:extLst>
        </c:ser>
        <c:ser>
          <c:idx val="16"/>
          <c:order val="16"/>
          <c:tx>
            <c:strRef>
              <c:f>Sheet2!$AI$4:$AI$7</c:f>
              <c:strCache>
                <c:ptCount val="1"/>
                <c:pt idx="0">
                  <c:v>Online - 1900 - 27</c:v>
                </c:pt>
              </c:strCache>
            </c:strRef>
          </c:tx>
          <c:spPr>
            <a:solidFill>
              <a:schemeClr val="accent5">
                <a:lumMod val="80000"/>
                <a:lumOff val="20000"/>
              </a:schemeClr>
            </a:solidFill>
            <a:ln>
              <a:noFill/>
            </a:ln>
            <a:effectLst/>
          </c:spPr>
          <c:invertIfNegative val="0"/>
          <c:cat>
            <c:strRef>
              <c:f>Sheet2!$A$8:$A$16</c:f>
              <c:strCache>
                <c:ptCount val="8"/>
                <c:pt idx="0">
                  <c:v>JOHN PLAYERS</c:v>
                </c:pt>
                <c:pt idx="1">
                  <c:v>Levis</c:v>
                </c:pt>
                <c:pt idx="2">
                  <c:v>Nike</c:v>
                </c:pt>
                <c:pt idx="3">
                  <c:v>Nivea</c:v>
                </c:pt>
                <c:pt idx="4">
                  <c:v>Ponds</c:v>
                </c:pt>
                <c:pt idx="5">
                  <c:v>Sandalwood</c:v>
                </c:pt>
                <c:pt idx="6">
                  <c:v>Spyker</c:v>
                </c:pt>
                <c:pt idx="7">
                  <c:v>Woodland</c:v>
                </c:pt>
              </c:strCache>
            </c:strRef>
          </c:cat>
          <c:val>
            <c:numRef>
              <c:f>Sheet2!$AI$8:$AI$16</c:f>
              <c:numCache>
                <c:formatCode>General</c:formatCode>
                <c:ptCount val="8"/>
                <c:pt idx="6">
                  <c:v>1900</c:v>
                </c:pt>
              </c:numCache>
            </c:numRef>
          </c:val>
          <c:extLst>
            <c:ext xmlns:c16="http://schemas.microsoft.com/office/drawing/2014/chart" uri="{C3380CC4-5D6E-409C-BE32-E72D297353CC}">
              <c16:uniqueId val="{00000010-491F-4B35-9EEB-FA10CF6BAB94}"/>
            </c:ext>
          </c:extLst>
        </c:ser>
        <c:ser>
          <c:idx val="17"/>
          <c:order val="17"/>
          <c:tx>
            <c:strRef>
              <c:f>Sheet2!$AK$4:$AK$7</c:f>
              <c:strCache>
                <c:ptCount val="1"/>
                <c:pt idx="0">
                  <c:v>Online - 2000 - 19</c:v>
                </c:pt>
              </c:strCache>
            </c:strRef>
          </c:tx>
          <c:spPr>
            <a:solidFill>
              <a:schemeClr val="accent6">
                <a:lumMod val="80000"/>
                <a:lumOff val="20000"/>
              </a:schemeClr>
            </a:solidFill>
            <a:ln>
              <a:noFill/>
            </a:ln>
            <a:effectLst/>
          </c:spPr>
          <c:invertIfNegative val="0"/>
          <c:cat>
            <c:strRef>
              <c:f>Sheet2!$A$8:$A$16</c:f>
              <c:strCache>
                <c:ptCount val="8"/>
                <c:pt idx="0">
                  <c:v>JOHN PLAYERS</c:v>
                </c:pt>
                <c:pt idx="1">
                  <c:v>Levis</c:v>
                </c:pt>
                <c:pt idx="2">
                  <c:v>Nike</c:v>
                </c:pt>
                <c:pt idx="3">
                  <c:v>Nivea</c:v>
                </c:pt>
                <c:pt idx="4">
                  <c:v>Ponds</c:v>
                </c:pt>
                <c:pt idx="5">
                  <c:v>Sandalwood</c:v>
                </c:pt>
                <c:pt idx="6">
                  <c:v>Spyker</c:v>
                </c:pt>
                <c:pt idx="7">
                  <c:v>Woodland</c:v>
                </c:pt>
              </c:strCache>
            </c:strRef>
          </c:cat>
          <c:val>
            <c:numRef>
              <c:f>Sheet2!$AK$8:$AK$16</c:f>
              <c:numCache>
                <c:formatCode>General</c:formatCode>
                <c:ptCount val="8"/>
                <c:pt idx="6">
                  <c:v>2000</c:v>
                </c:pt>
              </c:numCache>
            </c:numRef>
          </c:val>
          <c:extLst>
            <c:ext xmlns:c16="http://schemas.microsoft.com/office/drawing/2014/chart" uri="{C3380CC4-5D6E-409C-BE32-E72D297353CC}">
              <c16:uniqueId val="{00000011-491F-4B35-9EEB-FA10CF6BAB94}"/>
            </c:ext>
          </c:extLst>
        </c:ser>
        <c:ser>
          <c:idx val="18"/>
          <c:order val="18"/>
          <c:tx>
            <c:strRef>
              <c:f>Sheet2!$AN$4:$AN$7</c:f>
              <c:strCache>
                <c:ptCount val="1"/>
                <c:pt idx="0">
                  <c:v>Online  - 1900 - 23</c:v>
                </c:pt>
              </c:strCache>
            </c:strRef>
          </c:tx>
          <c:spPr>
            <a:solidFill>
              <a:schemeClr val="accent1">
                <a:lumMod val="80000"/>
              </a:schemeClr>
            </a:solidFill>
            <a:ln>
              <a:noFill/>
            </a:ln>
            <a:effectLst/>
          </c:spPr>
          <c:invertIfNegative val="0"/>
          <c:cat>
            <c:strRef>
              <c:f>Sheet2!$A$8:$A$16</c:f>
              <c:strCache>
                <c:ptCount val="8"/>
                <c:pt idx="0">
                  <c:v>JOHN PLAYERS</c:v>
                </c:pt>
                <c:pt idx="1">
                  <c:v>Levis</c:v>
                </c:pt>
                <c:pt idx="2">
                  <c:v>Nike</c:v>
                </c:pt>
                <c:pt idx="3">
                  <c:v>Nivea</c:v>
                </c:pt>
                <c:pt idx="4">
                  <c:v>Ponds</c:v>
                </c:pt>
                <c:pt idx="5">
                  <c:v>Sandalwood</c:v>
                </c:pt>
                <c:pt idx="6">
                  <c:v>Spyker</c:v>
                </c:pt>
                <c:pt idx="7">
                  <c:v>Woodland</c:v>
                </c:pt>
              </c:strCache>
            </c:strRef>
          </c:cat>
          <c:val>
            <c:numRef>
              <c:f>Sheet2!$AN$8:$AN$16</c:f>
              <c:numCache>
                <c:formatCode>General</c:formatCode>
                <c:ptCount val="8"/>
                <c:pt idx="1">
                  <c:v>1900</c:v>
                </c:pt>
              </c:numCache>
            </c:numRef>
          </c:val>
          <c:extLst>
            <c:ext xmlns:c16="http://schemas.microsoft.com/office/drawing/2014/chart" uri="{C3380CC4-5D6E-409C-BE32-E72D297353CC}">
              <c16:uniqueId val="{00000012-491F-4B35-9EEB-FA10CF6BAB94}"/>
            </c:ext>
          </c:extLst>
        </c:ser>
        <c:dLbls>
          <c:showLegendKey val="0"/>
          <c:showVal val="0"/>
          <c:showCatName val="0"/>
          <c:showSerName val="0"/>
          <c:showPercent val="0"/>
          <c:showBubbleSize val="0"/>
        </c:dLbls>
        <c:gapWidth val="219"/>
        <c:overlap val="100"/>
        <c:axId val="11507968"/>
        <c:axId val="1406997440"/>
      </c:barChart>
      <c:catAx>
        <c:axId val="115079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6997440"/>
        <c:crosses val="autoZero"/>
        <c:auto val="1"/>
        <c:lblAlgn val="ctr"/>
        <c:lblOffset val="100"/>
        <c:noMultiLvlLbl val="0"/>
      </c:catAx>
      <c:valAx>
        <c:axId val="1406997440"/>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079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a:solidFill>
          <a:schemeClr val="bg1">
            <a:alpha val="90000"/>
          </a:schemeClr>
        </a:solidFill>
        <a:ln>
          <a:noFill/>
        </a:ln>
      </dgm:spPr>
      <dgm:t>
        <a:bodyPr/>
        <a:lstStyle/>
        <a:p>
          <a:pPr rtl="0"/>
          <a:r>
            <a:rPr lang="en-US" sz="1600" b="0" i="0" dirty="0">
              <a:solidFill>
                <a:schemeClr val="accent3"/>
              </a:solidFill>
              <a:latin typeface="Gill Sans Nova Light" panose="020B0302020104020203" pitchFamily="34" charset="0"/>
              <a:cs typeface="Gill Sans Light" panose="020B0302020104020203" pitchFamily="34" charset="-79"/>
            </a:rPr>
            <a:t>As consider all the aspects now its turn to implement all the analysis by buying the products.</a:t>
          </a: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73D947E0-108F-4D20-A71E-3CF329F97212}">
      <dgm:prSet phldr="0" custT="1"/>
      <dgm:spPr>
        <a:solidFill>
          <a:schemeClr val="accent2"/>
        </a:solidFill>
        <a:ln>
          <a:noFill/>
        </a:ln>
      </dgm:spPr>
      <dgm:t>
        <a:bodyPr/>
        <a:lstStyle/>
        <a:p>
          <a:pPr rtl="0"/>
          <a:r>
            <a:rPr lang="en-US" sz="2000" dirty="0">
              <a:latin typeface="Baskerville Old Face" panose="02020602080505020303" pitchFamily="18" charset="77"/>
              <a:ea typeface="Baskerville" panose="02020502070401020303" pitchFamily="18" charset="0"/>
            </a:rPr>
            <a:t>Planning to Buy Clothes</a:t>
          </a: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a:solidFill>
          <a:schemeClr val="bg1">
            <a:alpha val="90000"/>
          </a:schemeClr>
        </a:solidFill>
        <a:ln>
          <a:noFill/>
        </a:ln>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Planning to buy a Cream shirt and blue jeans as my color is whiteish and if I buy a dark color, it will not suit on me, so I decided to buy the light color clothes </a:t>
          </a: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Planning to buy the Shoes</a:t>
          </a: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50418D2B-9486-42DE-AFDD-1D31420040FF}">
      <dgm:prSet phldr="0" custT="1"/>
      <dgm:spPr>
        <a:solidFill>
          <a:schemeClr val="bg1">
            <a:lumMod val="95000"/>
            <a:alpha val="90000"/>
          </a:schemeClr>
        </a:solidFill>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As I am planning to buy the light color clothes and jeans and a shirt so I go for a funky sneakers </a:t>
          </a:r>
        </a:p>
      </dgm:t>
    </dgm:pt>
    <dgm:pt modelId="{D5A17F6B-93F5-442B-938A-0F38C281BE88}" type="parTrans" cxnId="{5A5BA622-5DEB-48B9-88D9-C1DE36C711E5}">
      <dgm:prSet/>
      <dgm:spPr/>
      <dgm:t>
        <a:bodyPr/>
        <a:lstStyle/>
        <a:p>
          <a:endParaRPr lang="en-US"/>
        </a:p>
      </dgm:t>
    </dgm:pt>
    <dgm:pt modelId="{1D87A0A5-8024-4710-846B-D5BFAC785107}" type="sibTrans" cxnId="{5A5BA622-5DEB-48B9-88D9-C1DE36C711E5}">
      <dgm:prSet/>
      <dgm:spPr/>
      <dgm:t>
        <a:bodyPr/>
        <a:lstStyle/>
        <a:p>
          <a:endParaRPr lang="en-US"/>
        </a:p>
      </dgm:t>
    </dgm:pt>
    <dgm:pt modelId="{E9682B4F-0217-4B50-923E-C104AA24290F}">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Planning to buy the Body Wash</a:t>
          </a: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FEB4A941-E9FA-4A86-A673-85FF34B35F20}">
      <dgm:prSet phldr="0" custT="1"/>
      <dgm:spPr>
        <a:solidFill>
          <a:schemeClr val="bg1">
            <a:lumMod val="95000"/>
            <a:alpha val="90000"/>
          </a:schemeClr>
        </a:solidFill>
      </dgm:spPr>
      <dgm:t>
        <a:bodyPr/>
        <a:lstStyle/>
        <a:p>
          <a:pPr rtl="0"/>
          <a:r>
            <a:rPr lang="en-US" sz="1600" b="0" i="0" dirty="0">
              <a:solidFill>
                <a:schemeClr val="accent3"/>
              </a:solidFill>
              <a:latin typeface="Gill Sans Nova Light" panose="020B0302020104020203" pitchFamily="34" charset="0"/>
              <a:cs typeface="Gill Sans Light" panose="020B0302020104020203" pitchFamily="34" charset="-79"/>
            </a:rPr>
            <a:t>Considering the all the aspects of my body I will prefer the light color accessories with dark sneakers it will look perfect on me</a:t>
          </a:r>
        </a:p>
      </dgm:t>
    </dgm:pt>
    <dgm:pt modelId="{39522508-BC4E-4DD5-A744-AFEFFE36DB74}" type="parTrans" cxnId="{F942F56C-9025-4AA1-9B36-C5AE0A93B0F5}">
      <dgm:prSet/>
      <dgm:spPr/>
      <dgm:t>
        <a:bodyPr/>
        <a:lstStyle/>
        <a:p>
          <a:endParaRPr lang="en-US"/>
        </a:p>
      </dgm:t>
    </dgm:pt>
    <dgm:pt modelId="{97624CC8-6315-4683-B26C-C30D552DA5A6}" type="sibTrans" cxnId="{F942F56C-9025-4AA1-9B36-C5AE0A93B0F5}">
      <dgm:prSet/>
      <dgm:spPr/>
      <dgm:t>
        <a:bodyPr/>
        <a:lstStyle/>
        <a:p>
          <a:endParaRPr lang="en-US"/>
        </a:p>
      </dgm:t>
    </dgm:pt>
    <dgm:pt modelId="{A2322D3A-7AC2-4C5C-9D7E-EAB2313D47D4}">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Go for buy the Product</a:t>
          </a:r>
        </a:p>
      </dgm:t>
    </dgm:pt>
    <dgm:pt modelId="{4A8C15D4-B36F-4764-B4FF-F2AF790D3E17}" type="parTrans" cxnId="{179FAFCF-F878-464E-A8A6-1185EFA0E380}">
      <dgm:prSet/>
      <dgm:spPr/>
      <dgm:t>
        <a:bodyPr/>
        <a:lstStyle/>
        <a:p>
          <a:endParaRPr lang="en-US"/>
        </a:p>
      </dgm:t>
    </dgm:pt>
    <dgm:pt modelId="{84DE1C3A-3FC7-4DB3-88ED-33F65A71557A}" type="sibTrans" cxnId="{179FAFCF-F878-464E-A8A6-1185EFA0E380}">
      <dgm:prSet/>
      <dgm:spPr/>
      <dgm:t>
        <a:bodyPr/>
        <a:lstStyle/>
        <a:p>
          <a:endParaRPr lang="en-US"/>
        </a:p>
      </dgm:t>
    </dgm:pt>
    <dgm:pt modelId="{4F85505A-81B6-4FDA-A144-900B71DAD946}">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Strategy</a:t>
          </a:r>
        </a:p>
      </dgm:t>
    </dgm:pt>
    <dgm:pt modelId="{D9A96E25-7BBE-4DDD-8DDE-B4970D4340A8}" type="parTrans" cxnId="{2D633B56-E147-4EFC-B9EE-6C0413F329B0}">
      <dgm:prSet/>
      <dgm:spPr/>
      <dgm:t>
        <a:bodyPr/>
        <a:lstStyle/>
        <a:p>
          <a:endParaRPr lang="en-US"/>
        </a:p>
      </dgm:t>
    </dgm:pt>
    <dgm:pt modelId="{68F74A88-49DC-44B1-BC0D-220A7B97601C}" type="sibTrans" cxnId="{2D633B56-E147-4EFC-B9EE-6C0413F329B0}">
      <dgm:prSet/>
      <dgm:spPr/>
      <dgm:t>
        <a:bodyPr/>
        <a:lstStyle/>
        <a:p>
          <a:endParaRPr lang="en-US"/>
        </a:p>
      </dgm:t>
    </dgm:pt>
    <dgm:pt modelId="{0EC0C300-11E4-45CF-8418-973585107209}">
      <dgm:prSet phldr="0" custT="1"/>
      <dgm:spPr>
        <a:solidFill>
          <a:schemeClr val="bg1">
            <a:alpha val="90000"/>
          </a:schemeClr>
        </a:solidFill>
        <a:ln>
          <a:noFill/>
        </a:ln>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Coordinating with the analysis I would prefer for the whitening body wash for me</a:t>
          </a:r>
        </a:p>
      </dgm:t>
    </dgm:pt>
    <dgm:pt modelId="{90FAB5D1-62B3-4FF6-A07D-EE607F529C32}" type="sibTrans" cxnId="{51563A4F-C0EB-47D6-B5BC-47A4E599AD4B}">
      <dgm:prSet/>
      <dgm:spPr/>
      <dgm:t>
        <a:bodyPr/>
        <a:lstStyle/>
        <a:p>
          <a:endParaRPr lang="en-US"/>
        </a:p>
      </dgm:t>
    </dgm:pt>
    <dgm:pt modelId="{1E4DD98E-100E-46B7-B24A-408BBF69E9FA}" type="parTrans" cxnId="{51563A4F-C0EB-47D6-B5BC-47A4E599AD4B}">
      <dgm:prSet/>
      <dgm:spPr/>
      <dgm:t>
        <a:bodyPr/>
        <a:lstStyle/>
        <a:p>
          <a:endParaRPr lang="en-US"/>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custScaleY="100000" custLinFactNeighborY="-56478">
        <dgm:presLayoutVars>
          <dgm:chMax val="0"/>
          <dgm:chPref val="0"/>
        </dgm:presLayoutVars>
      </dgm:prSet>
      <dgm:spPr/>
    </dgm:pt>
    <dgm:pt modelId="{22359DD7-1BFB-4900-BAE6-6084F2F57988}" type="pres">
      <dgm:prSet presAssocID="{73D947E0-108F-4D20-A71E-3CF329F97212}" presName="desTx" presStyleLbl="alignAccFollowNode1" presStyleIdx="0" presStyleCnt="5" custScaleY="112181" custLinFactNeighborY="13200">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custLinFactNeighborY="-56478">
        <dgm:presLayoutVars>
          <dgm:chMax val="0"/>
          <dgm:chPref val="0"/>
        </dgm:presLayoutVars>
      </dgm:prSet>
      <dgm:spPr/>
    </dgm:pt>
    <dgm:pt modelId="{4FEB85EB-D046-4CDB-8A62-BBCE260C4490}" type="pres">
      <dgm:prSet presAssocID="{B1AFA1AF-0FF8-45B3-A6D0-0E255A2F637D}" presName="desTx" presStyleLbl="alignAccFollowNode1" presStyleIdx="1" presStyleCnt="5" custScaleY="173526" custLinFactNeighborY="13200">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custLinFactNeighborY="-56478">
        <dgm:presLayoutVars>
          <dgm:chMax val="0"/>
          <dgm:chPref val="0"/>
        </dgm:presLayoutVars>
      </dgm:prSet>
      <dgm:spPr/>
    </dgm:pt>
    <dgm:pt modelId="{6B5FE59C-B471-448A-AA7A-B526DCC4D4CA}" type="pres">
      <dgm:prSet presAssocID="{E9682B4F-0217-4B50-923E-C104AA24290F}" presName="desTx" presStyleLbl="alignAccFollowNode1" presStyleIdx="2" presStyleCnt="5" custScaleY="173526" custLinFactNeighborY="13200">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custLinFactNeighborY="-56478">
        <dgm:presLayoutVars>
          <dgm:chMax val="0"/>
          <dgm:chPref val="0"/>
        </dgm:presLayoutVars>
      </dgm:prSet>
      <dgm:spPr/>
    </dgm:pt>
    <dgm:pt modelId="{C42A8BDE-B838-475D-AFDE-17B60D744AB6}" type="pres">
      <dgm:prSet presAssocID="{4F85505A-81B6-4FDA-A144-900B71DAD946}" presName="desTx" presStyleLbl="alignAccFollowNode1" presStyleIdx="3" presStyleCnt="5" custScaleY="125744" custLinFactNeighborY="13200">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custLinFactNeighborY="-56478">
        <dgm:presLayoutVars>
          <dgm:chMax val="0"/>
          <dgm:chPref val="0"/>
        </dgm:presLayoutVars>
      </dgm:prSet>
      <dgm:spPr/>
    </dgm:pt>
    <dgm:pt modelId="{C8429E68-36DD-4F6A-A2F4-7CCDADCEFAD1}" type="pres">
      <dgm:prSet presAssocID="{A2322D3A-7AC2-4C5C-9D7E-EAB2313D47D4}" presName="desTx" presStyleLbl="alignAccFollowNode1" presStyleIdx="4" presStyleCnt="5" custScaleX="99917" custScaleY="173186" custLinFactNeighborY="13200">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1_2" csCatId="accent1" phldr="1"/>
      <dgm:spPr/>
      <dgm:t>
        <a:bodyPr/>
        <a:lstStyle/>
        <a:p>
          <a:endParaRPr lang="en-US"/>
        </a:p>
      </dgm:t>
    </dgm:pt>
    <dgm:pt modelId="{DF1ABFB3-B399-406F-91BD-DCDF9A38526B}">
      <dgm:prSet phldrT="[Tex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Finalize the item that I must buy and go for shopping to buy that lifestyle product.</a:t>
          </a:r>
        </a:p>
      </dgm:t>
    </dgm:pt>
    <dgm:pt modelId="{78CB0E27-958C-4066-A189-8B36505E8204}" type="parTrans" cxnId="{15319551-A9EA-462E-845B-E5251E84291F}">
      <dgm:prSet/>
      <dgm:spPr/>
      <dgm:t>
        <a:bodyPr/>
        <a:lstStyle/>
        <a:p>
          <a:endParaRPr lang="en-US"/>
        </a:p>
      </dgm:t>
    </dgm:pt>
    <dgm:pt modelId="{70E4A1D3-514E-4327-991D-5CC9C6B41885}" type="sibTrans" cxnId="{15319551-A9EA-462E-845B-E5251E84291F}">
      <dgm:prSet/>
      <dgm:spPr/>
      <dgm:t>
        <a:bodyPr/>
        <a:lstStyle/>
        <a:p>
          <a:endParaRPr lang="en-US"/>
        </a:p>
      </dgm:t>
    </dgm:pt>
    <dgm:pt modelId="{58FF46FB-368D-4E9C-A650-0513B8879DA8}">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05 Dec 2022</a:t>
          </a:r>
        </a:p>
      </dgm:t>
    </dgm:pt>
    <dgm:pt modelId="{11DFA284-5E99-474D-BF05-364A45269DC7}" type="parTrans" cxnId="{C5645B39-CB65-4A0A-B369-E455C3B827C3}">
      <dgm:prSet/>
      <dgm:spPr/>
      <dgm:t>
        <a:bodyPr/>
        <a:lstStyle/>
        <a:p>
          <a:endParaRPr lang="en-US"/>
        </a:p>
      </dgm:t>
    </dgm:pt>
    <dgm:pt modelId="{CFA40740-0682-470C-AD5A-CFF53CD12BD2}" type="sibTrans" cxnId="{C5645B39-CB65-4A0A-B369-E455C3B827C3}">
      <dgm:prSet/>
      <dgm:spPr/>
      <dgm:t>
        <a:bodyPr/>
        <a:lstStyle/>
        <a:p>
          <a:endParaRPr lang="en-US"/>
        </a:p>
      </dgm:t>
    </dgm:pt>
    <dgm:pt modelId="{9A875394-CA1E-4432-AEEB-9054FCFF5E0E}">
      <dgm:prSe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Thinking to buy the products</a:t>
          </a:r>
        </a:p>
      </dgm:t>
    </dgm:pt>
    <dgm:pt modelId="{FCC92BDD-6EA3-421D-9DA8-7D3A12D003B6}" type="parTrans" cxnId="{B659504B-18E4-4D89-A17C-34ABB280AE52}">
      <dgm:prSet/>
      <dgm:spPr/>
      <dgm:t>
        <a:bodyPr/>
        <a:lstStyle/>
        <a:p>
          <a:endParaRPr lang="en-US"/>
        </a:p>
      </dgm:t>
    </dgm:pt>
    <dgm:pt modelId="{0314452B-82A0-42F4-9551-DF00CFFC3580}" type="sibTrans" cxnId="{B659504B-18E4-4D89-A17C-34ABB280AE52}">
      <dgm:prSet/>
      <dgm:spPr/>
      <dgm:t>
        <a:bodyPr/>
        <a:lstStyle/>
        <a:p>
          <a:endParaRPr lang="en-US"/>
        </a:p>
      </dgm:t>
    </dgm:pt>
    <dgm:pt modelId="{D05E1923-5021-40F7-B4EF-E582E23A699D}">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06 Dec 2022</a:t>
          </a:r>
        </a:p>
      </dgm:t>
    </dgm:pt>
    <dgm:pt modelId="{FD6C5CD2-9CED-4BE6-89CD-A5A5CCE63B3E}" type="parTrans" cxnId="{72C4D6D9-419A-42C1-A76D-84599F65BB08}">
      <dgm:prSet/>
      <dgm:spPr/>
      <dgm:t>
        <a:bodyPr/>
        <a:lstStyle/>
        <a:p>
          <a:endParaRPr lang="en-US"/>
        </a:p>
      </dgm:t>
    </dgm:pt>
    <dgm:pt modelId="{F020958C-EF86-4274-85F9-318F2792F7B6}" type="sibTrans" cxnId="{72C4D6D9-419A-42C1-A76D-84599F65BB08}">
      <dgm:prSet/>
      <dgm:spPr/>
      <dgm:t>
        <a:bodyPr/>
        <a:lstStyle/>
        <a:p>
          <a:endParaRPr lang="en-US"/>
        </a:p>
      </dgm:t>
    </dgm:pt>
    <dgm:pt modelId="{579089A8-5362-4BA4-9163-D19228C1808F}">
      <dgm:prSe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Analyze what to buy???</a:t>
          </a:r>
        </a:p>
      </dgm:t>
    </dgm:pt>
    <dgm:pt modelId="{FB2DEB6E-B29F-4E51-960A-23ECC62EBF38}" type="parTrans" cxnId="{4876CF51-F110-4E25-8FD4-08D25B4B0AB8}">
      <dgm:prSet/>
      <dgm:spPr/>
      <dgm:t>
        <a:bodyPr/>
        <a:lstStyle/>
        <a:p>
          <a:endParaRPr lang="en-US"/>
        </a:p>
      </dgm:t>
    </dgm:pt>
    <dgm:pt modelId="{1C5328B1-AC18-4CF7-A034-BB0592F4A2A1}" type="sibTrans" cxnId="{4876CF51-F110-4E25-8FD4-08D25B4B0AB8}">
      <dgm:prSet/>
      <dgm:spPr/>
      <dgm:t>
        <a:bodyPr/>
        <a:lstStyle/>
        <a:p>
          <a:endParaRPr lang="en-US"/>
        </a:p>
      </dgm:t>
    </dgm:pt>
    <dgm:pt modelId="{FA8F44BD-C8C7-462C-9756-1EC498E86842}">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 07 Dec 2022</a:t>
          </a:r>
        </a:p>
      </dgm:t>
    </dgm:pt>
    <dgm:pt modelId="{F47063EE-4B58-4EDE-A4F2-A4BD81B82F21}" type="parTrans" cxnId="{0D51BD2E-4619-469B-B233-EBAC3D4D0BA6}">
      <dgm:prSet/>
      <dgm:spPr/>
      <dgm:t>
        <a:bodyPr/>
        <a:lstStyle/>
        <a:p>
          <a:endParaRPr lang="en-US"/>
        </a:p>
      </dgm:t>
    </dgm:pt>
    <dgm:pt modelId="{8C8A9736-03DA-4B1C-A590-10B4AD89452B}" type="sibTrans" cxnId="{0D51BD2E-4619-469B-B233-EBAC3D4D0BA6}">
      <dgm:prSet/>
      <dgm:spPr/>
      <dgm:t>
        <a:bodyPr/>
        <a:lstStyle/>
        <a:p>
          <a:endParaRPr lang="en-US"/>
        </a:p>
      </dgm:t>
    </dgm:pt>
    <dgm:pt modelId="{EFEB4D61-3A9C-4140-977F-3C3F5C9EE9D1}">
      <dgm:prSe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Coordinate with my friends and research more about the fashion</a:t>
          </a:r>
        </a:p>
      </dgm:t>
    </dgm:pt>
    <dgm:pt modelId="{57D352E4-0431-4F68-B8F1-61BFA34799AA}" type="parTrans" cxnId="{1B32EF2C-9DB5-4504-A9DA-B4956CC00208}">
      <dgm:prSet/>
      <dgm:spPr/>
      <dgm:t>
        <a:bodyPr/>
        <a:lstStyle/>
        <a:p>
          <a:endParaRPr lang="en-US"/>
        </a:p>
      </dgm:t>
    </dgm:pt>
    <dgm:pt modelId="{0ECC32B6-1E7C-4AA4-9DBF-D69B7C5E64A9}" type="sibTrans" cxnId="{1B32EF2C-9DB5-4504-A9DA-B4956CC00208}">
      <dgm:prSet/>
      <dgm:spPr/>
      <dgm:t>
        <a:bodyPr/>
        <a:lstStyle/>
        <a:p>
          <a:endParaRPr lang="en-US"/>
        </a:p>
      </dgm:t>
    </dgm:pt>
    <dgm:pt modelId="{8BAB5E6F-A65E-41DB-A296-0818B0E49F7C}">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08 Dec 2022</a:t>
          </a:r>
        </a:p>
      </dgm:t>
    </dgm:pt>
    <dgm:pt modelId="{886842C6-3EFC-4BE7-B417-415595758830}" type="parTrans" cxnId="{66B49C6C-FAFD-47B4-BF22-05A295C23D4E}">
      <dgm:prSet/>
      <dgm:spPr/>
      <dgm:t>
        <a:bodyPr/>
        <a:lstStyle/>
        <a:p>
          <a:endParaRPr lang="en-US"/>
        </a:p>
      </dgm:t>
    </dgm:pt>
    <dgm:pt modelId="{B407F4C3-8FC9-4E91-A0EC-6B33713CC9A5}" type="sibTrans" cxnId="{66B49C6C-FAFD-47B4-BF22-05A295C23D4E}">
      <dgm:prSet/>
      <dgm:spPr/>
      <dgm:t>
        <a:bodyPr/>
        <a:lstStyle/>
        <a:p>
          <a:endParaRPr lang="en-US"/>
        </a:p>
      </dgm:t>
    </dgm:pt>
    <dgm:pt modelId="{332BC85C-1CF3-4F8F-ACB7-5B6D53744AE1}">
      <dgm:prSe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Analyze the data given by friends and research on the internet</a:t>
          </a:r>
        </a:p>
      </dgm:t>
    </dgm:pt>
    <dgm:pt modelId="{99F218FD-90FE-450E-A368-B3E3677E74E8}" type="parTrans" cxnId="{2617C475-F537-46A6-ADE1-4EB764853601}">
      <dgm:prSet/>
      <dgm:spPr/>
      <dgm:t>
        <a:bodyPr/>
        <a:lstStyle/>
        <a:p>
          <a:endParaRPr lang="en-US"/>
        </a:p>
      </dgm:t>
    </dgm:pt>
    <dgm:pt modelId="{8D1CC686-B05C-4470-A959-236CC9C8BB70}" type="sibTrans" cxnId="{2617C475-F537-46A6-ADE1-4EB764853601}">
      <dgm:prSet/>
      <dgm:spPr/>
      <dgm:t>
        <a:bodyPr/>
        <a:lstStyle/>
        <a:p>
          <a:endParaRPr lang="en-US"/>
        </a:p>
      </dgm:t>
    </dgm:pt>
    <dgm:pt modelId="{8B9AF88A-E1F7-4D3A-905F-87228D6A8655}">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09 Dec 2022</a:t>
          </a:r>
        </a:p>
      </dgm:t>
    </dgm:pt>
    <dgm:pt modelId="{933A8FED-7B84-4ED0-B6AA-2EE26A89B8EA}" type="parTrans" cxnId="{E1474FF3-8E3C-4B30-985C-CE88BA0FE324}">
      <dgm:prSet/>
      <dgm:spPr/>
      <dgm:t>
        <a:bodyPr/>
        <a:lstStyle/>
        <a:p>
          <a:endParaRPr lang="en-US"/>
        </a:p>
      </dgm:t>
    </dgm:pt>
    <dgm:pt modelId="{F11DD6EC-352C-4A0E-84AA-FEBE2F06BCF9}" type="sibTrans" cxnId="{E1474FF3-8E3C-4B30-985C-CE88BA0FE324}">
      <dgm:prSet/>
      <dgm:spPr/>
      <dgm:t>
        <a:bodyPr/>
        <a:lstStyle/>
        <a:p>
          <a:endParaRPr lang="en-US"/>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custLinFactNeighborY="0"/>
      <dgm:spPr>
        <a:solidFill>
          <a:schemeClr val="lt1">
            <a:alpha val="90000"/>
            <a:hueOff val="0"/>
            <a:satOff val="0"/>
            <a:lumOff val="0"/>
            <a:alphaOff val="0"/>
          </a:schemeClr>
        </a:solidFill>
        <a:ln w="19050" cap="flat" cmpd="sng" algn="ctr">
          <a:solidFill>
            <a:schemeClr val="accent1"/>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1"/>
        </a:solidFill>
        <a:ln>
          <a:solidFill>
            <a:srgbClr val="4F5945"/>
          </a:solidFill>
        </a:ln>
      </dgm:spPr>
    </dgm:pt>
    <dgm:pt modelId="{5B7FC7CF-F58D-48D5-8BCC-38D6EE87890B}" type="pres">
      <dgm:prSet presAssocID="{58FF46FB-368D-4E9C-A650-0513B8879DA8}" presName="Ellipse" presStyleLbl="fgAcc1" presStyleIdx="1" presStyleCnt="6"/>
      <dgm:spPr>
        <a:solidFill>
          <a:schemeClr val="tx2">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1"/>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dgm:pt>
    <dgm:pt modelId="{B1A1A837-F261-404B-A808-B2F4154CE8A2}" type="pres">
      <dgm:prSet presAssocID="{D05E1923-5021-40F7-B4EF-E582E23A699D}" presName="Ellipse" presStyleLbl="fgAcc1" presStyleIdx="2" presStyleCnt="6"/>
      <dgm:spPr>
        <a:solidFill>
          <a:schemeClr val="tx2">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1">
              <a:hueOff val="0"/>
              <a:satOff val="0"/>
              <a:lumOff val="0"/>
              <a:alphaOff val="0"/>
            </a:schemeClr>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1"/>
        </a:solidFill>
        <a:ln>
          <a:solidFill>
            <a:schemeClr val="accent1"/>
          </a:solidFill>
        </a:ln>
      </dgm:spPr>
    </dgm:pt>
    <dgm:pt modelId="{5D519322-C1DD-47AE-92C0-13575134BC76}" type="pres">
      <dgm:prSet presAssocID="{FA8F44BD-C8C7-462C-9756-1EC498E86842}" presName="Ellipse" presStyleLbl="fgAcc1" presStyleIdx="3" presStyleCnt="6"/>
      <dgm:spPr>
        <a:solidFill>
          <a:srgbClr val="CCD8D6">
            <a:alpha val="90000"/>
          </a:srgb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1"/>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dgm:pt>
    <dgm:pt modelId="{515AAB83-BD07-4B9E-9A3B-858C0B126F9C}" type="pres">
      <dgm:prSet presAssocID="{8BAB5E6F-A65E-41DB-A296-0818B0E49F7C}" presName="Ellipse" presStyleLbl="fgAcc1" presStyleIdx="4" presStyleCnt="6"/>
      <dgm:spPr>
        <a:solidFill>
          <a:schemeClr val="tx2">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1">
              <a:hueOff val="0"/>
              <a:satOff val="0"/>
              <a:lumOff val="0"/>
              <a:alphaOff val="0"/>
            </a:schemeClr>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1"/>
        </a:solidFill>
        <a:ln>
          <a:solidFill>
            <a:schemeClr val="accent1"/>
          </a:solidFill>
        </a:ln>
      </dgm:spPr>
    </dgm:pt>
    <dgm:pt modelId="{A22B1C16-7FF0-4DBE-B32E-E43FEB1E2EAC}" type="pres">
      <dgm:prSet presAssocID="{8B9AF88A-E1F7-4D3A-905F-87228D6A8655}" presName="Ellipse" presStyleLbl="fgAcc1" presStyleIdx="5" presStyleCnt="6"/>
      <dgm:spPr>
        <a:solidFill>
          <a:srgbClr val="CCD8D6">
            <a:alpha val="90000"/>
          </a:srgb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1">
              <a:hueOff val="0"/>
              <a:satOff val="0"/>
              <a:lumOff val="0"/>
              <a:alphaOff val="0"/>
            </a:schemeClr>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13760" y="52185"/>
          <a:ext cx="2011384" cy="603415"/>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Planning to Buy Clothes</a:t>
          </a:r>
        </a:p>
      </dsp:txBody>
      <dsp:txXfrm>
        <a:off x="13760" y="52185"/>
        <a:ext cx="2011384" cy="603415"/>
      </dsp:txXfrm>
    </dsp:sp>
    <dsp:sp modelId="{22359DD7-1BFB-4900-BAE6-6084F2F57988}">
      <dsp:nvSpPr>
        <dsp:cNvPr id="0" name=""/>
        <dsp:cNvSpPr/>
      </dsp:nvSpPr>
      <dsp:spPr>
        <a:xfrm>
          <a:off x="13760" y="609886"/>
          <a:ext cx="2011384" cy="2863563"/>
        </a:xfrm>
        <a:prstGeom prst="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Planning to buy a Cream shirt and blue jeans as my color is whiteish and if I buy a dark color, it will not suit on me, so I decided to buy the light color clothes </a:t>
          </a:r>
        </a:p>
      </dsp:txBody>
      <dsp:txXfrm>
        <a:off x="13760" y="609886"/>
        <a:ext cx="2011384" cy="2863563"/>
      </dsp:txXfrm>
    </dsp:sp>
    <dsp:sp modelId="{C4F84DEA-2002-4D32-8E80-70EEE05E345A}">
      <dsp:nvSpPr>
        <dsp:cNvPr id="0" name=""/>
        <dsp:cNvSpPr/>
      </dsp:nvSpPr>
      <dsp:spPr>
        <a:xfrm>
          <a:off x="2132933" y="52185"/>
          <a:ext cx="2011384" cy="603415"/>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Planning to buy the Shoes</a:t>
          </a:r>
        </a:p>
      </dsp:txBody>
      <dsp:txXfrm>
        <a:off x="2132933" y="52185"/>
        <a:ext cx="2011384" cy="603415"/>
      </dsp:txXfrm>
    </dsp:sp>
    <dsp:sp modelId="{4FEB85EB-D046-4CDB-8A62-BBCE260C4490}">
      <dsp:nvSpPr>
        <dsp:cNvPr id="0" name=""/>
        <dsp:cNvSpPr/>
      </dsp:nvSpPr>
      <dsp:spPr>
        <a:xfrm>
          <a:off x="2132933" y="552138"/>
          <a:ext cx="2011384" cy="2794293"/>
        </a:xfrm>
        <a:prstGeom prst="rect">
          <a:avLst/>
        </a:prstGeom>
        <a:solidFill>
          <a:schemeClr val="bg1">
            <a:lumMod val="95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As I am planning to buy the light color clothes and jeans and a shirt so I go for a funky sneakers </a:t>
          </a:r>
        </a:p>
      </dsp:txBody>
      <dsp:txXfrm>
        <a:off x="2132933" y="552138"/>
        <a:ext cx="2011384" cy="2794293"/>
      </dsp:txXfrm>
    </dsp:sp>
    <dsp:sp modelId="{49B7F8FA-D256-41EF-9327-52A3551D9A60}">
      <dsp:nvSpPr>
        <dsp:cNvPr id="0" name=""/>
        <dsp:cNvSpPr/>
      </dsp:nvSpPr>
      <dsp:spPr>
        <a:xfrm>
          <a:off x="4252107" y="52185"/>
          <a:ext cx="2011384" cy="603415"/>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Planning to buy the Body Wash</a:t>
          </a:r>
        </a:p>
      </dsp:txBody>
      <dsp:txXfrm>
        <a:off x="4252107" y="52185"/>
        <a:ext cx="2011384" cy="603415"/>
      </dsp:txXfrm>
    </dsp:sp>
    <dsp:sp modelId="{6B5FE59C-B471-448A-AA7A-B526DCC4D4CA}">
      <dsp:nvSpPr>
        <dsp:cNvPr id="0" name=""/>
        <dsp:cNvSpPr/>
      </dsp:nvSpPr>
      <dsp:spPr>
        <a:xfrm>
          <a:off x="4252107" y="552138"/>
          <a:ext cx="2011384" cy="2794293"/>
        </a:xfrm>
        <a:prstGeom prst="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Coordinating with the analysis I would prefer for the whitening body wash for me</a:t>
          </a:r>
        </a:p>
      </dsp:txBody>
      <dsp:txXfrm>
        <a:off x="4252107" y="552138"/>
        <a:ext cx="2011384" cy="2794293"/>
      </dsp:txXfrm>
    </dsp:sp>
    <dsp:sp modelId="{4132ECB1-6BEF-4935-AFA3-B2EAA48FDE7E}">
      <dsp:nvSpPr>
        <dsp:cNvPr id="0" name=""/>
        <dsp:cNvSpPr/>
      </dsp:nvSpPr>
      <dsp:spPr>
        <a:xfrm>
          <a:off x="6371281" y="68403"/>
          <a:ext cx="2011384" cy="603415"/>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Strategy</a:t>
          </a:r>
        </a:p>
      </dsp:txBody>
      <dsp:txXfrm>
        <a:off x="6371281" y="68403"/>
        <a:ext cx="2011384" cy="603415"/>
      </dsp:txXfrm>
    </dsp:sp>
    <dsp:sp modelId="{C42A8BDE-B838-475D-AFDE-17B60D744AB6}">
      <dsp:nvSpPr>
        <dsp:cNvPr id="0" name=""/>
        <dsp:cNvSpPr/>
      </dsp:nvSpPr>
      <dsp:spPr>
        <a:xfrm>
          <a:off x="6371281" y="716945"/>
          <a:ext cx="2011384" cy="2622614"/>
        </a:xfrm>
        <a:prstGeom prst="rect">
          <a:avLst/>
        </a:prstGeom>
        <a:solidFill>
          <a:schemeClr val="bg1">
            <a:lumMod val="95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711200" rtl="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Considering the all the aspects of my body I will prefer the light color accessories with dark sneakers it will look perfect on me</a:t>
          </a:r>
        </a:p>
      </dsp:txBody>
      <dsp:txXfrm>
        <a:off x="6371281" y="716945"/>
        <a:ext cx="2011384" cy="2622614"/>
      </dsp:txXfrm>
    </dsp:sp>
    <dsp:sp modelId="{59606EB9-9F10-4D12-A33F-A242FDCC0D0F}">
      <dsp:nvSpPr>
        <dsp:cNvPr id="0" name=""/>
        <dsp:cNvSpPr/>
      </dsp:nvSpPr>
      <dsp:spPr>
        <a:xfrm>
          <a:off x="8490455" y="52185"/>
          <a:ext cx="2011384" cy="603415"/>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Go for buy the Product</a:t>
          </a:r>
        </a:p>
      </dsp:txBody>
      <dsp:txXfrm>
        <a:off x="8490455" y="52185"/>
        <a:ext cx="2011384" cy="603415"/>
      </dsp:txXfrm>
    </dsp:sp>
    <dsp:sp modelId="{C8429E68-36DD-4F6A-A2F4-7CCDADCEFAD1}">
      <dsp:nvSpPr>
        <dsp:cNvPr id="0" name=""/>
        <dsp:cNvSpPr/>
      </dsp:nvSpPr>
      <dsp:spPr>
        <a:xfrm>
          <a:off x="8491289" y="554875"/>
          <a:ext cx="2009715" cy="2788818"/>
        </a:xfrm>
        <a:prstGeom prst="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711200" rtl="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As consider all the aspects now its turn to implement all the analysis by buying the products.</a:t>
          </a:r>
        </a:p>
      </dsp:txBody>
      <dsp:txXfrm>
        <a:off x="8491289" y="554875"/>
        <a:ext cx="2009715" cy="27888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1659731"/>
          <a:ext cx="10242550" cy="0"/>
        </a:xfrm>
        <a:prstGeom prst="line">
          <a:avLst/>
        </a:prstGeom>
        <a:solidFill>
          <a:schemeClr val="lt1">
            <a:alpha val="90000"/>
            <a:hueOff val="0"/>
            <a:satOff val="0"/>
            <a:lumOff val="0"/>
            <a:alphaOff val="0"/>
          </a:schemeClr>
        </a:solidFill>
        <a:ln w="19050" cap="flat" cmpd="sng" algn="ctr">
          <a:solidFill>
            <a:schemeClr val="accent1"/>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51490" y="382503"/>
          <a:ext cx="244110" cy="244110"/>
        </a:xfrm>
        <a:prstGeom prst="teardrop">
          <a:avLst>
            <a:gd name="adj" fmla="val 115000"/>
          </a:avLst>
        </a:prstGeom>
        <a:solidFill>
          <a:schemeClr val="accent1"/>
        </a:solidFill>
        <a:ln w="12700" cap="flat" cmpd="sng" algn="ctr">
          <a:solidFill>
            <a:srgbClr val="4F5945"/>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78608" y="409621"/>
          <a:ext cx="189873" cy="189873"/>
        </a:xfrm>
        <a:prstGeom prst="ellipse">
          <a:avLst/>
        </a:prstGeom>
        <a:solidFill>
          <a:schemeClr val="tx2">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346157" y="677170"/>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101600" bIns="152400"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Thinking to buy the products</a:t>
          </a:r>
        </a:p>
      </dsp:txBody>
      <dsp:txXfrm>
        <a:off x="346157" y="677170"/>
        <a:ext cx="2838997" cy="982560"/>
      </dsp:txXfrm>
    </dsp:sp>
    <dsp:sp modelId="{8E3FB235-DF38-476B-9A0E-B1E583D50944}">
      <dsp:nvSpPr>
        <dsp:cNvPr id="0" name=""/>
        <dsp:cNvSpPr/>
      </dsp:nvSpPr>
      <dsp:spPr>
        <a:xfrm>
          <a:off x="346157" y="331946"/>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05 Dec 2022</a:t>
          </a:r>
        </a:p>
      </dsp:txBody>
      <dsp:txXfrm>
        <a:off x="346157" y="331946"/>
        <a:ext cx="2838997" cy="345224"/>
      </dsp:txXfrm>
    </dsp:sp>
    <dsp:sp modelId="{9AA05CE5-209F-4AD9-BE2C-2A69F76DA8F4}">
      <dsp:nvSpPr>
        <dsp:cNvPr id="0" name=""/>
        <dsp:cNvSpPr/>
      </dsp:nvSpPr>
      <dsp:spPr>
        <a:xfrm>
          <a:off x="173545" y="677170"/>
          <a:ext cx="0" cy="982560"/>
        </a:xfrm>
        <a:prstGeom prst="line">
          <a:avLst/>
        </a:prstGeom>
        <a:noFill/>
        <a:ln w="1270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41953"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56541" y="2692848"/>
          <a:ext cx="244110" cy="244110"/>
        </a:xfrm>
        <a:prstGeom prst="teardrop">
          <a:avLst>
            <a:gd name="adj" fmla="val 11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83659" y="2719967"/>
          <a:ext cx="189873" cy="189873"/>
        </a:xfrm>
        <a:prstGeom prst="ellipse">
          <a:avLst/>
        </a:prstGeom>
        <a:solidFill>
          <a:schemeClr val="tx2">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051208" y="1659731"/>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101600" numCol="1" spcCol="1270" anchor="b"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Analyze what to buy???</a:t>
          </a:r>
        </a:p>
      </dsp:txBody>
      <dsp:txXfrm>
        <a:off x="2051208" y="1659731"/>
        <a:ext cx="2838997" cy="982560"/>
      </dsp:txXfrm>
    </dsp:sp>
    <dsp:sp modelId="{223C5207-4FA2-4A6C-8F43-20BD55767C99}">
      <dsp:nvSpPr>
        <dsp:cNvPr id="0" name=""/>
        <dsp:cNvSpPr/>
      </dsp:nvSpPr>
      <dsp:spPr>
        <a:xfrm>
          <a:off x="2051208" y="2642291"/>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06 Dec 2022</a:t>
          </a:r>
        </a:p>
      </dsp:txBody>
      <dsp:txXfrm>
        <a:off x="2051208" y="2642291"/>
        <a:ext cx="2838997" cy="345224"/>
      </dsp:txXfrm>
    </dsp:sp>
    <dsp:sp modelId="{4FE5EB5D-4CEF-4D0D-9394-0534E61844BE}">
      <dsp:nvSpPr>
        <dsp:cNvPr id="0" name=""/>
        <dsp:cNvSpPr/>
      </dsp:nvSpPr>
      <dsp:spPr>
        <a:xfrm>
          <a:off x="1878596" y="1659731"/>
          <a:ext cx="0" cy="982560"/>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47004"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461592" y="382503"/>
          <a:ext cx="244110" cy="244110"/>
        </a:xfrm>
        <a:prstGeom prst="teardrop">
          <a:avLst>
            <a:gd name="adj" fmla="val 11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488711" y="409621"/>
          <a:ext cx="189873" cy="189873"/>
        </a:xfrm>
        <a:prstGeom prst="ellipse">
          <a:avLst/>
        </a:prstGeom>
        <a:solidFill>
          <a:srgbClr val="CCD8D6">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756259" y="677170"/>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101600" bIns="152400"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Coordinate with my friends and research more about the fashion</a:t>
          </a:r>
        </a:p>
      </dsp:txBody>
      <dsp:txXfrm>
        <a:off x="3756259" y="677170"/>
        <a:ext cx="2838997" cy="982560"/>
      </dsp:txXfrm>
    </dsp:sp>
    <dsp:sp modelId="{2D6C7916-1130-46A8-833B-A6278CBD2192}">
      <dsp:nvSpPr>
        <dsp:cNvPr id="0" name=""/>
        <dsp:cNvSpPr/>
      </dsp:nvSpPr>
      <dsp:spPr>
        <a:xfrm>
          <a:off x="3756259" y="331946"/>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 07 Dec 2022</a:t>
          </a:r>
        </a:p>
      </dsp:txBody>
      <dsp:txXfrm>
        <a:off x="3756259" y="331946"/>
        <a:ext cx="2838997" cy="345224"/>
      </dsp:txXfrm>
    </dsp:sp>
    <dsp:sp modelId="{4D953791-5C2F-4A75-A8F4-6ED7EAB5E015}">
      <dsp:nvSpPr>
        <dsp:cNvPr id="0" name=""/>
        <dsp:cNvSpPr/>
      </dsp:nvSpPr>
      <dsp:spPr>
        <a:xfrm>
          <a:off x="3583647" y="677170"/>
          <a:ext cx="0" cy="982560"/>
        </a:xfrm>
        <a:prstGeom prst="line">
          <a:avLst/>
        </a:prstGeom>
        <a:noFill/>
        <a:ln w="1270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552055"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5166643" y="2692848"/>
          <a:ext cx="244110" cy="244110"/>
        </a:xfrm>
        <a:prstGeom prst="teardrop">
          <a:avLst>
            <a:gd name="adj" fmla="val 11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5193762" y="2719967"/>
          <a:ext cx="189873" cy="189873"/>
        </a:xfrm>
        <a:prstGeom prst="ellipse">
          <a:avLst/>
        </a:prstGeom>
        <a:solidFill>
          <a:schemeClr val="tx2">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461311" y="1659731"/>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101600" numCol="1" spcCol="1270" anchor="b"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Analyze the data given by friends and research on the internet</a:t>
          </a:r>
        </a:p>
      </dsp:txBody>
      <dsp:txXfrm>
        <a:off x="5461311" y="1659731"/>
        <a:ext cx="2838997" cy="982560"/>
      </dsp:txXfrm>
    </dsp:sp>
    <dsp:sp modelId="{7C1E6B4A-59F7-4018-A403-E1CCAEE78BA1}">
      <dsp:nvSpPr>
        <dsp:cNvPr id="0" name=""/>
        <dsp:cNvSpPr/>
      </dsp:nvSpPr>
      <dsp:spPr>
        <a:xfrm>
          <a:off x="5461311" y="2642291"/>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08 Dec 2022</a:t>
          </a:r>
        </a:p>
      </dsp:txBody>
      <dsp:txXfrm>
        <a:off x="5461311" y="2642291"/>
        <a:ext cx="2838997" cy="345224"/>
      </dsp:txXfrm>
    </dsp:sp>
    <dsp:sp modelId="{A03C5372-D306-43AC-B406-6F8183849431}">
      <dsp:nvSpPr>
        <dsp:cNvPr id="0" name=""/>
        <dsp:cNvSpPr/>
      </dsp:nvSpPr>
      <dsp:spPr>
        <a:xfrm>
          <a:off x="5288699" y="1659731"/>
          <a:ext cx="0" cy="982560"/>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257106"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871695" y="382503"/>
          <a:ext cx="244110" cy="244110"/>
        </a:xfrm>
        <a:prstGeom prst="teardrop">
          <a:avLst>
            <a:gd name="adj" fmla="val 11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898813" y="409621"/>
          <a:ext cx="189873" cy="189873"/>
        </a:xfrm>
        <a:prstGeom prst="ellipse">
          <a:avLst/>
        </a:prstGeom>
        <a:solidFill>
          <a:srgbClr val="CCD8D6">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6362" y="677170"/>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101600" bIns="152400"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Finalize the item that I must buy and go for shopping to buy that lifestyle product.</a:t>
          </a:r>
        </a:p>
      </dsp:txBody>
      <dsp:txXfrm>
        <a:off x="7166362" y="677170"/>
        <a:ext cx="2838997" cy="982560"/>
      </dsp:txXfrm>
    </dsp:sp>
    <dsp:sp modelId="{3FA5D5AE-9CAE-4D19-9765-BCEE62095312}">
      <dsp:nvSpPr>
        <dsp:cNvPr id="0" name=""/>
        <dsp:cNvSpPr/>
      </dsp:nvSpPr>
      <dsp:spPr>
        <a:xfrm>
          <a:off x="7166362" y="331946"/>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09 Dec 2022</a:t>
          </a:r>
        </a:p>
      </dsp:txBody>
      <dsp:txXfrm>
        <a:off x="7166362" y="331946"/>
        <a:ext cx="2838997" cy="345224"/>
      </dsp:txXfrm>
    </dsp:sp>
    <dsp:sp modelId="{FE6CA7EB-68EC-4E76-9051-08C4CF370101}">
      <dsp:nvSpPr>
        <dsp:cNvPr id="0" name=""/>
        <dsp:cNvSpPr/>
      </dsp:nvSpPr>
      <dsp:spPr>
        <a:xfrm>
          <a:off x="6993750" y="677170"/>
          <a:ext cx="0" cy="982560"/>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962158"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12/10/2022</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12/10/2022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3493971" y="2660903"/>
            <a:ext cx="5197642" cy="1490473"/>
          </a:xfrm>
        </p:spPr>
        <p:txBody>
          <a:bodyPr/>
          <a:lstStyle/>
          <a:p>
            <a:r>
              <a:rPr lang="en-US" dirty="0"/>
              <a:t>Case Study on buying the Body Accessories</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p:txBody>
          <a:bodyPr/>
          <a:lstStyle/>
          <a:p>
            <a:r>
              <a:rPr lang="en-US" dirty="0"/>
              <a:t>Ayush Saxena​</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2EDC4-75A8-49B3-AFF1-F16198137842}"/>
              </a:ext>
            </a:extLst>
          </p:cNvPr>
          <p:cNvSpPr>
            <a:spLocks noGrp="1"/>
          </p:cNvSpPr>
          <p:nvPr>
            <p:ph type="title"/>
          </p:nvPr>
        </p:nvSpPr>
        <p:spPr/>
        <p:txBody>
          <a:bodyPr/>
          <a:lstStyle/>
          <a:p>
            <a:r>
              <a:rPr lang="en-US" dirty="0"/>
              <a:t>All Segment Purchased items</a:t>
            </a:r>
            <a:endParaRPr lang="en-IN" dirty="0"/>
          </a:p>
        </p:txBody>
      </p:sp>
      <p:sp>
        <p:nvSpPr>
          <p:cNvPr id="4" name="Footer Placeholder 3">
            <a:extLst>
              <a:ext uri="{FF2B5EF4-FFF2-40B4-BE49-F238E27FC236}">
                <a16:creationId xmlns:a16="http://schemas.microsoft.com/office/drawing/2014/main" id="{4A560B85-3889-47F7-A713-39D56366674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A0DB2E0-4AB4-46C6-BB0E-169EE514FFD2}"/>
              </a:ext>
            </a:extLst>
          </p:cNvPr>
          <p:cNvSpPr>
            <a:spLocks noGrp="1"/>
          </p:cNvSpPr>
          <p:nvPr>
            <p:ph type="sldNum" sz="quarter" idx="11"/>
          </p:nvPr>
        </p:nvSpPr>
        <p:spPr/>
        <p:txBody>
          <a:bodyPr/>
          <a:lstStyle/>
          <a:p>
            <a:fld id="{294A09A9-5501-47C1-A89A-A340965A2BE2}" type="slidenum">
              <a:rPr lang="en-US" smtClean="0"/>
              <a:pPr/>
              <a:t>10</a:t>
            </a:fld>
            <a:endParaRPr lang="en-US" dirty="0"/>
          </a:p>
        </p:txBody>
      </p:sp>
      <p:graphicFrame>
        <p:nvGraphicFramePr>
          <p:cNvPr id="6" name="Content Placeholder 5">
            <a:extLst>
              <a:ext uri="{FF2B5EF4-FFF2-40B4-BE49-F238E27FC236}">
                <a16:creationId xmlns:a16="http://schemas.microsoft.com/office/drawing/2014/main" id="{4E2C8721-A9F9-4AA1-B601-D27CEE3A8551}"/>
              </a:ext>
            </a:extLst>
          </p:cNvPr>
          <p:cNvGraphicFramePr>
            <a:graphicFrameLocks noGrp="1"/>
          </p:cNvGraphicFramePr>
          <p:nvPr>
            <p:ph idx="1"/>
          </p:nvPr>
        </p:nvGraphicFramePr>
        <p:xfrm>
          <a:off x="838200" y="1825625"/>
          <a:ext cx="10515600" cy="43703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92525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p:txBody>
          <a:bodyPr/>
          <a:lstStyle/>
          <a:p>
            <a:r>
              <a:rPr lang="en-US" dirty="0"/>
              <a:t>Analyze Matrix of Product</a:t>
            </a:r>
          </a:p>
        </p:txBody>
      </p:sp>
      <p:graphicFrame>
        <p:nvGraphicFramePr>
          <p:cNvPr id="6" name="Table 4">
            <a:extLst>
              <a:ext uri="{FF2B5EF4-FFF2-40B4-BE49-F238E27FC236}">
                <a16:creationId xmlns:a16="http://schemas.microsoft.com/office/drawing/2014/main" id="{3B4F3B47-5D90-6680-2EE4-D15F8C55D228}"/>
              </a:ext>
            </a:extLst>
          </p:cNvPr>
          <p:cNvGraphicFramePr>
            <a:graphicFrameLocks noGrp="1"/>
          </p:cNvGraphicFramePr>
          <p:nvPr>
            <p:ph idx="1"/>
            <p:extLst>
              <p:ext uri="{D42A27DB-BD31-4B8C-83A1-F6EECF244321}">
                <p14:modId xmlns:p14="http://schemas.microsoft.com/office/powerpoint/2010/main" val="121994239"/>
              </p:ext>
            </p:extLst>
          </p:nvPr>
        </p:nvGraphicFramePr>
        <p:xfrm>
          <a:off x="609600" y="1600200"/>
          <a:ext cx="10995948" cy="4632804"/>
        </p:xfrm>
        <a:graphic>
          <a:graphicData uri="http://schemas.openxmlformats.org/drawingml/2006/table">
            <a:tbl>
              <a:tblPr firstRow="1" bandRow="1">
                <a:tableStyleId>{5C22544A-7EE6-4342-B048-85BDC9FD1C3A}</a:tableStyleId>
              </a:tblPr>
              <a:tblGrid>
                <a:gridCol w="1532443">
                  <a:extLst>
                    <a:ext uri="{9D8B030D-6E8A-4147-A177-3AD203B41FA5}">
                      <a16:colId xmlns:a16="http://schemas.microsoft.com/office/drawing/2014/main" val="1689330750"/>
                    </a:ext>
                  </a:extLst>
                </a:gridCol>
                <a:gridCol w="2352434">
                  <a:extLst>
                    <a:ext uri="{9D8B030D-6E8A-4147-A177-3AD203B41FA5}">
                      <a16:colId xmlns:a16="http://schemas.microsoft.com/office/drawing/2014/main" val="2660631934"/>
                    </a:ext>
                  </a:extLst>
                </a:gridCol>
                <a:gridCol w="2298664">
                  <a:extLst>
                    <a:ext uri="{9D8B030D-6E8A-4147-A177-3AD203B41FA5}">
                      <a16:colId xmlns:a16="http://schemas.microsoft.com/office/drawing/2014/main" val="3909717689"/>
                    </a:ext>
                  </a:extLst>
                </a:gridCol>
                <a:gridCol w="2613217">
                  <a:extLst>
                    <a:ext uri="{9D8B030D-6E8A-4147-A177-3AD203B41FA5}">
                      <a16:colId xmlns:a16="http://schemas.microsoft.com/office/drawing/2014/main" val="1603189107"/>
                    </a:ext>
                  </a:extLst>
                </a:gridCol>
                <a:gridCol w="2199190">
                  <a:extLst>
                    <a:ext uri="{9D8B030D-6E8A-4147-A177-3AD203B41FA5}">
                      <a16:colId xmlns:a16="http://schemas.microsoft.com/office/drawing/2014/main" val="2755691855"/>
                    </a:ext>
                  </a:extLst>
                </a:gridCol>
              </a:tblGrid>
              <a:tr h="602424">
                <a:tc>
                  <a:txBody>
                    <a:bodyPr/>
                    <a:lstStyle/>
                    <a:p>
                      <a:pPr algn="ctr"/>
                      <a:r>
                        <a:rPr lang="en-US" dirty="0"/>
                        <a:t>S.No</a:t>
                      </a:r>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Product</a:t>
                      </a:r>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Max item Purchased</a:t>
                      </a:r>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Color to be choose</a:t>
                      </a:r>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Avg Price Bracket</a:t>
                      </a:r>
                    </a:p>
                  </a:txBody>
                  <a:tcPr anchor="ctr">
                    <a:solidFill>
                      <a:schemeClr val="accent2"/>
                    </a:solidFill>
                  </a:tcPr>
                </a:tc>
                <a:extLst>
                  <a:ext uri="{0D108BD9-81ED-4DB2-BD59-A6C34878D82A}">
                    <a16:rowId xmlns:a16="http://schemas.microsoft.com/office/drawing/2014/main" val="479928716"/>
                  </a:ext>
                </a:extLst>
              </a:tr>
              <a:tr h="1007595">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1</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Jeans</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Spyker</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White/Black/Blue</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1500-2000</a:t>
                      </a:r>
                    </a:p>
                  </a:txBody>
                  <a:tcPr anchor="ctr">
                    <a:solidFill>
                      <a:schemeClr val="tx2"/>
                    </a:solidFill>
                  </a:tcPr>
                </a:tc>
                <a:extLst>
                  <a:ext uri="{0D108BD9-81ED-4DB2-BD59-A6C34878D82A}">
                    <a16:rowId xmlns:a16="http://schemas.microsoft.com/office/drawing/2014/main" val="1760208656"/>
                  </a:ext>
                </a:extLst>
              </a:tr>
              <a:tr h="1007595">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2</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Shirt</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John Player</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Black/Olive/Cream</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1500-2000</a:t>
                      </a:r>
                    </a:p>
                  </a:txBody>
                  <a:tcPr anchor="ctr">
                    <a:solidFill>
                      <a:schemeClr val="bg2"/>
                    </a:solidFill>
                  </a:tcPr>
                </a:tc>
                <a:extLst>
                  <a:ext uri="{0D108BD9-81ED-4DB2-BD59-A6C34878D82A}">
                    <a16:rowId xmlns:a16="http://schemas.microsoft.com/office/drawing/2014/main" val="3634243071"/>
                  </a:ext>
                </a:extLst>
              </a:tr>
              <a:tr h="1007595">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3</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Body-wash</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Sandalwood</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Rose/Whitening</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300-500</a:t>
                      </a:r>
                    </a:p>
                  </a:txBody>
                  <a:tcPr anchor="ctr">
                    <a:solidFill>
                      <a:schemeClr val="tx2"/>
                    </a:solidFill>
                  </a:tcPr>
                </a:tc>
                <a:extLst>
                  <a:ext uri="{0D108BD9-81ED-4DB2-BD59-A6C34878D82A}">
                    <a16:rowId xmlns:a16="http://schemas.microsoft.com/office/drawing/2014/main" val="415808797"/>
                  </a:ext>
                </a:extLst>
              </a:tr>
              <a:tr h="1007595">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4</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Shoes</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Nike</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Jordan/sneakers</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2000-2500</a:t>
                      </a:r>
                    </a:p>
                  </a:txBody>
                  <a:tcPr anchor="ctr">
                    <a:solidFill>
                      <a:schemeClr val="bg2"/>
                    </a:solidFill>
                  </a:tcPr>
                </a:tc>
                <a:extLst>
                  <a:ext uri="{0D108BD9-81ED-4DB2-BD59-A6C34878D82A}">
                    <a16:rowId xmlns:a16="http://schemas.microsoft.com/office/drawing/2014/main" val="380950325"/>
                  </a:ext>
                </a:extLst>
              </a:tr>
            </a:tbl>
          </a:graphicData>
        </a:graphic>
      </p:graphicFrame>
      <p:sp>
        <p:nvSpPr>
          <p:cNvPr id="4" name="Footer Placeholder 3">
            <a:extLst>
              <a:ext uri="{FF2B5EF4-FFF2-40B4-BE49-F238E27FC236}">
                <a16:creationId xmlns:a16="http://schemas.microsoft.com/office/drawing/2014/main" id="{00F8B86A-A576-98F0-BAD4-3F0C0919C5C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871201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DC4AE-C2C4-A814-CC59-BD002AEF46FC}"/>
              </a:ext>
            </a:extLst>
          </p:cNvPr>
          <p:cNvSpPr>
            <a:spLocks noGrp="1"/>
          </p:cNvSpPr>
          <p:nvPr>
            <p:ph type="title"/>
          </p:nvPr>
        </p:nvSpPr>
        <p:spPr/>
        <p:txBody>
          <a:bodyPr/>
          <a:lstStyle/>
          <a:p>
            <a:r>
              <a:rPr lang="en-US" dirty="0">
                <a:solidFill>
                  <a:schemeClr val="accent3"/>
                </a:solidFill>
                <a:latin typeface="Baskerville Old Face" panose="02020602080505020303" pitchFamily="18" charset="77"/>
              </a:rPr>
              <a:t>Steps to Plan and</a:t>
            </a:r>
            <a:r>
              <a:rPr lang="en-US" dirty="0">
                <a:latin typeface="Baskerville Old Face" panose="02020602080505020303" pitchFamily="18" charset="77"/>
              </a:rPr>
              <a:t> buy the Product</a:t>
            </a:r>
            <a:r>
              <a:rPr lang="en-US" dirty="0">
                <a:solidFill>
                  <a:schemeClr val="accent3"/>
                </a:solidFill>
                <a:latin typeface="Baskerville Old Face" panose="02020602080505020303" pitchFamily="18" charset="77"/>
              </a:rPr>
              <a:t> </a:t>
            </a:r>
            <a:endParaRPr lang="en-US" dirty="0"/>
          </a:p>
        </p:txBody>
      </p:sp>
      <p:sp>
        <p:nvSpPr>
          <p:cNvPr id="4" name="Footer Placeholder 3">
            <a:extLst>
              <a:ext uri="{FF2B5EF4-FFF2-40B4-BE49-F238E27FC236}">
                <a16:creationId xmlns:a16="http://schemas.microsoft.com/office/drawing/2014/main" id="{8C2F00B7-F64B-BD9F-339A-EE343262F312}"/>
              </a:ext>
            </a:extLst>
          </p:cNvPr>
          <p:cNvSpPr>
            <a:spLocks noGrp="1"/>
          </p:cNvSpPr>
          <p:nvPr>
            <p:ph type="ftr" sz="quarter" idx="10"/>
          </p:nvPr>
        </p:nvSpPr>
        <p:spPr>
          <a:xfrm>
            <a:off x="398664" y="6356350"/>
            <a:ext cx="4114800" cy="365125"/>
          </a:xfrm>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67CEE5A-421C-AB04-0186-6EC788070186}"/>
              </a:ext>
            </a:extLst>
          </p:cNvPr>
          <p:cNvSpPr>
            <a:spLocks noGrp="1"/>
          </p:cNvSpPr>
          <p:nvPr>
            <p:ph type="sldNum" sz="quarter" idx="11"/>
          </p:nvPr>
        </p:nvSpPr>
        <p:spPr>
          <a:xfrm>
            <a:off x="9067797" y="6356350"/>
            <a:ext cx="2743200" cy="365125"/>
          </a:xfrm>
        </p:spPr>
        <p:txBody>
          <a:bodyPr/>
          <a:lstStyle/>
          <a:p>
            <a:fld id="{294A09A9-5501-47C1-A89A-A340965A2BE2}" type="slidenum">
              <a:rPr lang="en-US" smtClean="0"/>
              <a:t>12</a:t>
            </a:fld>
            <a:endParaRPr lang="en-US" dirty="0"/>
          </a:p>
        </p:txBody>
      </p:sp>
      <p:graphicFrame>
        <p:nvGraphicFramePr>
          <p:cNvPr id="7" name="Content Placeholder 3" descr="Timeline Placeholder ">
            <a:extLst>
              <a:ext uri="{FF2B5EF4-FFF2-40B4-BE49-F238E27FC236}">
                <a16:creationId xmlns:a16="http://schemas.microsoft.com/office/drawing/2014/main" id="{C1D7FEFA-7A16-2FA3-C133-D72EC12F246F}"/>
              </a:ext>
            </a:extLst>
          </p:cNvPr>
          <p:cNvGraphicFramePr>
            <a:graphicFrameLocks noGrp="1"/>
          </p:cNvGraphicFramePr>
          <p:nvPr>
            <p:ph idx="1"/>
            <p:extLst>
              <p:ext uri="{D42A27DB-BD31-4B8C-83A1-F6EECF244321}">
                <p14:modId xmlns:p14="http://schemas.microsoft.com/office/powerpoint/2010/main" val="1615206991"/>
              </p:ext>
            </p:extLst>
          </p:nvPr>
        </p:nvGraphicFramePr>
        <p:xfrm>
          <a:off x="838200" y="2976920"/>
          <a:ext cx="10515600" cy="3473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9058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699C3-65B3-4CE8-8640-3F6FE3F21EC7}"/>
              </a:ext>
            </a:extLst>
          </p:cNvPr>
          <p:cNvSpPr>
            <a:spLocks noGrp="1"/>
          </p:cNvSpPr>
          <p:nvPr>
            <p:ph type="title"/>
          </p:nvPr>
        </p:nvSpPr>
        <p:spPr/>
        <p:txBody>
          <a:bodyPr>
            <a:normAutofit fontScale="90000"/>
          </a:bodyPr>
          <a:lstStyle/>
          <a:p>
            <a:r>
              <a:rPr lang="en-US" dirty="0"/>
              <a:t>Share my Idea to Shopkeeper to buy the product</a:t>
            </a:r>
            <a:endParaRPr lang="en-IN" dirty="0"/>
          </a:p>
        </p:txBody>
      </p:sp>
      <p:sp>
        <p:nvSpPr>
          <p:cNvPr id="3" name="Footer Placeholder 2">
            <a:extLst>
              <a:ext uri="{FF2B5EF4-FFF2-40B4-BE49-F238E27FC236}">
                <a16:creationId xmlns:a16="http://schemas.microsoft.com/office/drawing/2014/main" id="{228CA4D9-17F0-438B-BE6A-EE88B5B6E232}"/>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2897150A-189C-46A5-90AC-13E1D52F5786}"/>
              </a:ext>
            </a:extLst>
          </p:cNvPr>
          <p:cNvSpPr>
            <a:spLocks noGrp="1"/>
          </p:cNvSpPr>
          <p:nvPr>
            <p:ph type="sldNum" sz="quarter" idx="12"/>
          </p:nvPr>
        </p:nvSpPr>
        <p:spPr/>
        <p:txBody>
          <a:bodyPr/>
          <a:lstStyle/>
          <a:p>
            <a:fld id="{294A09A9-5501-47C1-A89A-A340965A2BE2}" type="slidenum">
              <a:rPr lang="en-US" smtClean="0"/>
              <a:t>13</a:t>
            </a:fld>
            <a:endParaRPr lang="en-US" dirty="0"/>
          </a:p>
        </p:txBody>
      </p:sp>
      <p:sp>
        <p:nvSpPr>
          <p:cNvPr id="5" name="Text Placeholder 4">
            <a:extLst>
              <a:ext uri="{FF2B5EF4-FFF2-40B4-BE49-F238E27FC236}">
                <a16:creationId xmlns:a16="http://schemas.microsoft.com/office/drawing/2014/main" id="{2F677FE1-1CBA-4BE8-A792-8D634BE8F204}"/>
              </a:ext>
            </a:extLst>
          </p:cNvPr>
          <p:cNvSpPr>
            <a:spLocks noGrp="1"/>
          </p:cNvSpPr>
          <p:nvPr>
            <p:ph type="body" idx="1"/>
          </p:nvPr>
        </p:nvSpPr>
        <p:spPr>
          <a:xfrm>
            <a:off x="6291072" y="2496312"/>
            <a:ext cx="5065776" cy="539322"/>
          </a:xfrm>
        </p:spPr>
        <p:txBody>
          <a:bodyPr/>
          <a:lstStyle/>
          <a:p>
            <a:r>
              <a:rPr lang="en-US" dirty="0"/>
              <a:t>Clothes </a:t>
            </a:r>
            <a:endParaRPr lang="en-IN" dirty="0"/>
          </a:p>
        </p:txBody>
      </p:sp>
      <p:sp>
        <p:nvSpPr>
          <p:cNvPr id="6" name="Content Placeholder 5">
            <a:extLst>
              <a:ext uri="{FF2B5EF4-FFF2-40B4-BE49-F238E27FC236}">
                <a16:creationId xmlns:a16="http://schemas.microsoft.com/office/drawing/2014/main" id="{19C5DAF4-B8D4-4C07-B7A2-7DA0AF1923C5}"/>
              </a:ext>
            </a:extLst>
          </p:cNvPr>
          <p:cNvSpPr>
            <a:spLocks noGrp="1"/>
          </p:cNvSpPr>
          <p:nvPr>
            <p:ph sz="half" idx="2"/>
          </p:nvPr>
        </p:nvSpPr>
        <p:spPr>
          <a:xfrm>
            <a:off x="6289612" y="3080084"/>
            <a:ext cx="5065776" cy="1237154"/>
          </a:xfrm>
        </p:spPr>
        <p:txBody>
          <a:bodyPr>
            <a:normAutofit/>
          </a:bodyPr>
          <a:lstStyle/>
          <a:p>
            <a:r>
              <a:rPr lang="en-US" dirty="0"/>
              <a:t>I ask the Shopkeeper to show me the light color shirt and dark jeans according to my research he shows me a white shirt and black jeans which was a good outfit for me, and I bought it</a:t>
            </a:r>
            <a:endParaRPr lang="en-IN" dirty="0"/>
          </a:p>
        </p:txBody>
      </p:sp>
      <p:sp>
        <p:nvSpPr>
          <p:cNvPr id="7" name="Text Placeholder 6">
            <a:extLst>
              <a:ext uri="{FF2B5EF4-FFF2-40B4-BE49-F238E27FC236}">
                <a16:creationId xmlns:a16="http://schemas.microsoft.com/office/drawing/2014/main" id="{4C8D2407-E042-4AF9-902D-24BCA2CCB79B}"/>
              </a:ext>
            </a:extLst>
          </p:cNvPr>
          <p:cNvSpPr>
            <a:spLocks noGrp="1"/>
          </p:cNvSpPr>
          <p:nvPr>
            <p:ph type="body" sz="quarter" idx="3"/>
          </p:nvPr>
        </p:nvSpPr>
        <p:spPr/>
        <p:txBody>
          <a:bodyPr/>
          <a:lstStyle/>
          <a:p>
            <a:r>
              <a:rPr lang="en-US" dirty="0"/>
              <a:t>Shoes and Body-Wash</a:t>
            </a:r>
            <a:endParaRPr lang="en-IN" dirty="0"/>
          </a:p>
        </p:txBody>
      </p:sp>
      <p:sp>
        <p:nvSpPr>
          <p:cNvPr id="8" name="Content Placeholder 7">
            <a:extLst>
              <a:ext uri="{FF2B5EF4-FFF2-40B4-BE49-F238E27FC236}">
                <a16:creationId xmlns:a16="http://schemas.microsoft.com/office/drawing/2014/main" id="{01DDD963-9A40-4E50-B3C6-9A4390A1383A}"/>
              </a:ext>
            </a:extLst>
          </p:cNvPr>
          <p:cNvSpPr>
            <a:spLocks noGrp="1"/>
          </p:cNvSpPr>
          <p:nvPr>
            <p:ph sz="quarter" idx="4"/>
          </p:nvPr>
        </p:nvSpPr>
        <p:spPr>
          <a:xfrm>
            <a:off x="6289612" y="4791456"/>
            <a:ext cx="5065776" cy="1564894"/>
          </a:xfrm>
        </p:spPr>
        <p:txBody>
          <a:bodyPr>
            <a:normAutofit/>
          </a:bodyPr>
          <a:lstStyle/>
          <a:p>
            <a:r>
              <a:rPr lang="en-US" dirty="0"/>
              <a:t>I ask the shopkeeper to show me the funky sneakers according to my dress and he show me the White and Black combination sneakers that was funky and matching with my dress.</a:t>
            </a:r>
          </a:p>
          <a:p>
            <a:r>
              <a:rPr lang="en-US" dirty="0"/>
              <a:t>And as we have decided according to my requirement, I have bought the whiting body wash.</a:t>
            </a:r>
            <a:endParaRPr lang="en-IN" dirty="0"/>
          </a:p>
        </p:txBody>
      </p:sp>
      <p:sp>
        <p:nvSpPr>
          <p:cNvPr id="9" name="Text Placeholder 8">
            <a:extLst>
              <a:ext uri="{FF2B5EF4-FFF2-40B4-BE49-F238E27FC236}">
                <a16:creationId xmlns:a16="http://schemas.microsoft.com/office/drawing/2014/main" id="{7225309B-239B-4A2F-953E-5C1699625C05}"/>
              </a:ext>
            </a:extLst>
          </p:cNvPr>
          <p:cNvSpPr>
            <a:spLocks noGrp="1"/>
          </p:cNvSpPr>
          <p:nvPr>
            <p:ph type="body" sz="quarter" idx="13"/>
          </p:nvPr>
        </p:nvSpPr>
        <p:spPr/>
        <p:txBody>
          <a:bodyPr/>
          <a:lstStyle/>
          <a:p>
            <a:r>
              <a:rPr lang="en-US" dirty="0"/>
              <a:t>S</a:t>
            </a:r>
            <a:endParaRPr lang="en-IN" dirty="0"/>
          </a:p>
        </p:txBody>
      </p:sp>
    </p:spTree>
    <p:extLst>
      <p:ext uri="{BB962C8B-B14F-4D97-AF65-F5344CB8AC3E}">
        <p14:creationId xmlns:p14="http://schemas.microsoft.com/office/powerpoint/2010/main" val="3020512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6A01-1D8C-E82D-69CE-C1BEA5E0330D}"/>
              </a:ext>
            </a:extLst>
          </p:cNvPr>
          <p:cNvSpPr>
            <a:spLocks noGrp="1"/>
          </p:cNvSpPr>
          <p:nvPr>
            <p:ph type="title"/>
          </p:nvPr>
        </p:nvSpPr>
        <p:spPr/>
        <p:txBody>
          <a:bodyPr/>
          <a:lstStyle/>
          <a:p>
            <a:r>
              <a:rPr lang="en-US" dirty="0">
                <a:solidFill>
                  <a:schemeClr val="accent3"/>
                </a:solidFill>
                <a:latin typeface="Baskerville Old Face" panose="02020602080505020303" pitchFamily="18" charset="77"/>
                <a:ea typeface="Baskerville" panose="02020502070401020303" pitchFamily="18" charset="0"/>
              </a:rPr>
              <a:t>Timeline</a:t>
            </a:r>
            <a:r>
              <a:rPr lang="en-US" dirty="0">
                <a:solidFill>
                  <a:schemeClr val="accent3"/>
                </a:solidFill>
                <a:latin typeface="Baskerville Old Face" panose="02020602080505020303" pitchFamily="18" charset="77"/>
              </a:rPr>
              <a:t> </a:t>
            </a:r>
            <a:endParaRPr lang="en-US" dirty="0"/>
          </a:p>
        </p:txBody>
      </p:sp>
      <p:sp>
        <p:nvSpPr>
          <p:cNvPr id="3" name="Footer Placeholder 2">
            <a:extLst>
              <a:ext uri="{FF2B5EF4-FFF2-40B4-BE49-F238E27FC236}">
                <a16:creationId xmlns:a16="http://schemas.microsoft.com/office/drawing/2014/main" id="{21137959-7D1F-FBB7-5094-07715179487F}"/>
              </a:ext>
            </a:extLst>
          </p:cNvPr>
          <p:cNvSpPr>
            <a:spLocks noGrp="1"/>
          </p:cNvSpPr>
          <p:nvPr>
            <p:ph type="ftr" sz="quarter" idx="10"/>
          </p:nvPr>
        </p:nvSpPr>
        <p:spPr/>
        <p:txBody>
          <a:bodyPr/>
          <a:lstStyle/>
          <a:p>
            <a:r>
              <a:rPr lang="en-US" dirty="0"/>
              <a:t>Timeline of Research</a:t>
            </a:r>
          </a:p>
        </p:txBody>
      </p:sp>
      <p:sp>
        <p:nvSpPr>
          <p:cNvPr id="4" name="Slide Number Placeholder 3">
            <a:extLst>
              <a:ext uri="{FF2B5EF4-FFF2-40B4-BE49-F238E27FC236}">
                <a16:creationId xmlns:a16="http://schemas.microsoft.com/office/drawing/2014/main" id="{A6E8D6E8-969C-81F9-8B97-1B42ED901A78}"/>
              </a:ext>
            </a:extLst>
          </p:cNvPr>
          <p:cNvSpPr>
            <a:spLocks noGrp="1"/>
          </p:cNvSpPr>
          <p:nvPr>
            <p:ph type="sldNum" sz="quarter" idx="11"/>
          </p:nvPr>
        </p:nvSpPr>
        <p:spPr/>
        <p:txBody>
          <a:bodyPr/>
          <a:lstStyle/>
          <a:p>
            <a:fld id="{294A09A9-5501-47C1-A89A-A340965A2BE2}" type="slidenum">
              <a:rPr lang="en-US" smtClean="0"/>
              <a:pPr/>
              <a:t>14</a:t>
            </a:fld>
            <a:endParaRPr lang="en-US" dirty="0"/>
          </a:p>
        </p:txBody>
      </p:sp>
      <p:graphicFrame>
        <p:nvGraphicFramePr>
          <p:cNvPr id="7" name="Diagram 2" descr="Timeline">
            <a:extLst>
              <a:ext uri="{FF2B5EF4-FFF2-40B4-BE49-F238E27FC236}">
                <a16:creationId xmlns:a16="http://schemas.microsoft.com/office/drawing/2014/main" id="{1A75E301-F81B-604F-0C9B-A25BF04F0642}"/>
              </a:ext>
            </a:extLst>
          </p:cNvPr>
          <p:cNvGraphicFramePr>
            <a:graphicFrameLocks noGrp="1"/>
          </p:cNvGraphicFramePr>
          <p:nvPr>
            <p:ph sz="quarter" idx="12"/>
            <p:extLst>
              <p:ext uri="{D42A27DB-BD31-4B8C-83A1-F6EECF244321}">
                <p14:modId xmlns:p14="http://schemas.microsoft.com/office/powerpoint/2010/main" val="1912475777"/>
              </p:ext>
            </p:extLst>
          </p:nvPr>
        </p:nvGraphicFramePr>
        <p:xfrm>
          <a:off x="974725" y="2614613"/>
          <a:ext cx="10242550" cy="3319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893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E564-4283-8AE2-ADD2-7B3FFCFA26C7}"/>
              </a:ext>
            </a:extLst>
          </p:cNvPr>
          <p:cNvSpPr>
            <a:spLocks noGrp="1"/>
          </p:cNvSpPr>
          <p:nvPr>
            <p:ph type="title"/>
          </p:nvPr>
        </p:nvSpPr>
        <p:spPr/>
        <p:txBody>
          <a:bodyPr/>
          <a:lstStyle/>
          <a:p>
            <a:r>
              <a:rPr lang="en-US" dirty="0"/>
              <a:t>A Simple act and judgment will take you a long way in the future.</a:t>
            </a:r>
          </a:p>
        </p:txBody>
      </p:sp>
      <p:sp>
        <p:nvSpPr>
          <p:cNvPr id="10" name="Text Placeholder 9">
            <a:extLst>
              <a:ext uri="{FF2B5EF4-FFF2-40B4-BE49-F238E27FC236}">
                <a16:creationId xmlns:a16="http://schemas.microsoft.com/office/drawing/2014/main" id="{FA47ED29-D9DA-9DC6-8B43-80EC2A2E5B50}"/>
              </a:ext>
            </a:extLst>
          </p:cNvPr>
          <p:cNvSpPr>
            <a:spLocks noGrp="1"/>
          </p:cNvSpPr>
          <p:nvPr>
            <p:ph type="body" sz="quarter" idx="10"/>
          </p:nvPr>
        </p:nvSpPr>
        <p:spPr/>
        <p:txBody>
          <a:bodyPr/>
          <a:lstStyle/>
          <a:p>
            <a:r>
              <a:rPr lang="en-US" dirty="0"/>
              <a:t>“</a:t>
            </a:r>
          </a:p>
        </p:txBody>
      </p:sp>
      <p:sp>
        <p:nvSpPr>
          <p:cNvPr id="3" name="Text Placeholder 2">
            <a:extLst>
              <a:ext uri="{FF2B5EF4-FFF2-40B4-BE49-F238E27FC236}">
                <a16:creationId xmlns:a16="http://schemas.microsoft.com/office/drawing/2014/main" id="{C9CFA000-38C2-F344-E543-42483390408A}"/>
              </a:ext>
            </a:extLst>
          </p:cNvPr>
          <p:cNvSpPr>
            <a:spLocks noGrp="1"/>
          </p:cNvSpPr>
          <p:nvPr>
            <p:ph type="body" idx="1"/>
          </p:nvPr>
        </p:nvSpPr>
        <p:spPr/>
        <p:txBody>
          <a:bodyPr/>
          <a:lstStyle/>
          <a:p>
            <a:r>
              <a:rPr lang="en-US" dirty="0"/>
              <a:t>Ayush Saxena</a:t>
            </a:r>
          </a:p>
        </p:txBody>
      </p:sp>
      <p:sp>
        <p:nvSpPr>
          <p:cNvPr id="11" name="Text Placeholder 10">
            <a:extLst>
              <a:ext uri="{FF2B5EF4-FFF2-40B4-BE49-F238E27FC236}">
                <a16:creationId xmlns:a16="http://schemas.microsoft.com/office/drawing/2014/main" id="{CB634FAD-36DD-9FB0-7030-266A29178C42}"/>
              </a:ext>
            </a:extLst>
          </p:cNvPr>
          <p:cNvSpPr>
            <a:spLocks noGrp="1"/>
          </p:cNvSpPr>
          <p:nvPr>
            <p:ph type="body" sz="quarter" idx="11"/>
          </p:nvPr>
        </p:nvSpPr>
        <p:spPr/>
        <p:txBody>
          <a:bodyPr/>
          <a:lstStyle/>
          <a:p>
            <a:r>
              <a:rPr lang="en-US" dirty="0"/>
              <a:t>”</a:t>
            </a:r>
          </a:p>
        </p:txBody>
      </p:sp>
    </p:spTree>
    <p:extLst>
      <p:ext uri="{BB962C8B-B14F-4D97-AF65-F5344CB8AC3E}">
        <p14:creationId xmlns:p14="http://schemas.microsoft.com/office/powerpoint/2010/main" val="1563980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a:xfrm>
            <a:off x="8211311" y="2011680"/>
            <a:ext cx="3743265" cy="2843784"/>
          </a:xfrm>
        </p:spPr>
        <p:txBody>
          <a:bodyPr/>
          <a:lstStyle/>
          <a:p>
            <a:r>
              <a:rPr lang="en-US" dirty="0"/>
              <a:t>Ayush Saxena​</a:t>
            </a:r>
          </a:p>
          <a:p>
            <a:r>
              <a:rPr lang="en-US" dirty="0"/>
              <a:t>ayushsaxenamasai@gmail.com</a:t>
            </a:r>
          </a:p>
        </p:txBody>
      </p:sp>
    </p:spTree>
    <p:extLst>
      <p:ext uri="{BB962C8B-B14F-4D97-AF65-F5344CB8AC3E}">
        <p14:creationId xmlns:p14="http://schemas.microsoft.com/office/powerpoint/2010/main" val="27902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p:txBody>
          <a:bodyPr vert="horz" lIns="91440" tIns="45720" rIns="91440" bIns="45720" rtlCol="0" anchor="t">
            <a:normAutofit fontScale="77500" lnSpcReduction="20000"/>
          </a:bodyPr>
          <a:lstStyle/>
          <a:p>
            <a:pPr marL="342900" indent="-342900">
              <a:lnSpc>
                <a:spcPct val="150000"/>
              </a:lnSpc>
              <a:buFont typeface="Arial" panose="020B0604020202020204" pitchFamily="34" charset="0"/>
              <a:buChar char="•"/>
            </a:pPr>
            <a:r>
              <a:rPr lang="en-US" sz="2400" dirty="0">
                <a:solidFill>
                  <a:schemeClr val="accent3"/>
                </a:solidFill>
                <a:latin typeface="Gill Sans Nova Light" panose="020B0302020104020203" pitchFamily="34" charset="0"/>
                <a:cs typeface="Gill Sans Light" panose="020B0302020104020203" pitchFamily="34" charset="-79"/>
              </a:rPr>
              <a:t>Introduction</a:t>
            </a:r>
          </a:p>
          <a:p>
            <a:pPr marL="342900" indent="-342900">
              <a:lnSpc>
                <a:spcPct val="150000"/>
              </a:lnSpc>
              <a:buFont typeface="Arial" panose="020B0604020202020204" pitchFamily="34" charset="0"/>
              <a:buChar char="•"/>
            </a:pPr>
            <a:r>
              <a:rPr lang="en-US" dirty="0">
                <a:latin typeface="Gill Sans Nova Light" panose="020B0302020104020203" pitchFamily="34" charset="0"/>
                <a:cs typeface="Gill Sans Light" panose="020B0302020104020203" pitchFamily="34" charset="-79"/>
              </a:rPr>
              <a:t>Plan</a:t>
            </a:r>
          </a:p>
          <a:p>
            <a:pPr marL="342900" indent="-342900">
              <a:buFont typeface="Arial" panose="020B0604020202020204" pitchFamily="34" charset="0"/>
              <a:buChar char="•"/>
            </a:pPr>
            <a:r>
              <a:rPr lang="en-US" sz="2400" dirty="0">
                <a:solidFill>
                  <a:schemeClr val="accent3"/>
                </a:solidFill>
                <a:latin typeface="Gill Sans Nova Light" panose="020B0302020104020203" pitchFamily="34" charset="0"/>
                <a:cs typeface="Gill Sans Light" panose="020B0302020104020203" pitchFamily="34" charset="-79"/>
              </a:rPr>
              <a:t>Prepare and Process</a:t>
            </a:r>
          </a:p>
          <a:p>
            <a:pPr marL="342900" indent="-342900">
              <a:lnSpc>
                <a:spcPct val="150000"/>
              </a:lnSpc>
              <a:buFont typeface="Arial" panose="020B0604020202020204" pitchFamily="34" charset="0"/>
              <a:buChar char="•"/>
            </a:pPr>
            <a:r>
              <a:rPr lang="en-US" dirty="0">
                <a:latin typeface="Gill Sans Nova Light" panose="020B0302020104020203" pitchFamily="34" charset="0"/>
                <a:cs typeface="Gill Sans Light" panose="020B0302020104020203" pitchFamily="34" charset="-79"/>
              </a:rPr>
              <a:t>Analyze with the help of Graphs</a:t>
            </a:r>
          </a:p>
          <a:p>
            <a:pPr marL="342900" indent="-342900">
              <a:lnSpc>
                <a:spcPct val="150000"/>
              </a:lnSpc>
              <a:buFont typeface="Arial" panose="020B0604020202020204" pitchFamily="34" charset="0"/>
              <a:buChar char="•"/>
            </a:pPr>
            <a:r>
              <a:rPr lang="en-US" dirty="0">
                <a:latin typeface="Gill Sans Nova Light" panose="020B0302020104020203" pitchFamily="34" charset="0"/>
                <a:cs typeface="Gill Sans Light" panose="020B0302020104020203" pitchFamily="34" charset="-79"/>
              </a:rPr>
              <a:t>Steps to Plan and buy the Product</a:t>
            </a:r>
          </a:p>
          <a:p>
            <a:pPr marL="342900" indent="-342900">
              <a:lnSpc>
                <a:spcPct val="150000"/>
              </a:lnSpc>
              <a:buFont typeface="Arial" panose="020B0604020202020204" pitchFamily="34" charset="0"/>
              <a:buChar char="•"/>
            </a:pPr>
            <a:r>
              <a:rPr lang="en-US" sz="2400" dirty="0">
                <a:solidFill>
                  <a:schemeClr val="accent3"/>
                </a:solidFill>
                <a:latin typeface="Gill Sans Nova Light" panose="020B0302020104020203" pitchFamily="34" charset="0"/>
                <a:cs typeface="Gill Sans Light" panose="020B0302020104020203" pitchFamily="34" charset="-79"/>
              </a:rPr>
              <a:t>Share my idea to buy the Product</a:t>
            </a:r>
          </a:p>
          <a:p>
            <a:pPr marL="342900" indent="-342900">
              <a:lnSpc>
                <a:spcPct val="150000"/>
              </a:lnSpc>
              <a:buFont typeface="Arial" panose="020B0604020202020204" pitchFamily="34" charset="0"/>
              <a:buChar char="•"/>
            </a:pPr>
            <a:r>
              <a:rPr lang="en-US" sz="2400" dirty="0">
                <a:solidFill>
                  <a:schemeClr val="accent3"/>
                </a:solidFill>
                <a:latin typeface="Gill Sans Nova Light" panose="020B0302020104020203" pitchFamily="34" charset="0"/>
                <a:cs typeface="Gill Sans Light" panose="020B0302020104020203" pitchFamily="34" charset="-79"/>
              </a:rPr>
              <a:t>Act</a:t>
            </a:r>
          </a:p>
          <a:p>
            <a:pPr marL="342900" indent="-342900">
              <a:lnSpc>
                <a:spcPct val="150000"/>
              </a:lnSpc>
              <a:buFont typeface="Arial" panose="020B0604020202020204" pitchFamily="34" charset="0"/>
              <a:buChar char="•"/>
            </a:pPr>
            <a:r>
              <a:rPr lang="en-US" sz="2400" dirty="0">
                <a:solidFill>
                  <a:schemeClr val="accent3"/>
                </a:solidFill>
                <a:latin typeface="Gill Sans Nova Light" panose="020B0302020104020203" pitchFamily="34" charset="0"/>
                <a:cs typeface="Gill Sans Light" panose="020B0302020104020203" pitchFamily="34" charset="-79"/>
              </a:rPr>
              <a:t>Thank you</a:t>
            </a: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519764"/>
            <a:ext cx="8695944" cy="1867301"/>
          </a:xfrm>
        </p:spPr>
        <p:txBody>
          <a:bodyPr/>
          <a:lstStyle/>
          <a:p>
            <a:r>
              <a:rPr lang="en-US" dirty="0"/>
              <a:t>Introduction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665171" y="1857676"/>
            <a:ext cx="8864867" cy="3491564"/>
          </a:xfrm>
        </p:spPr>
        <p:txBody>
          <a:bodyPr>
            <a:normAutofit lnSpcReduction="10000"/>
          </a:bodyPr>
          <a:lstStyle/>
          <a:p>
            <a:pPr marL="342900" indent="-342900" algn="l">
              <a:buFont typeface="Arial" panose="020B0604020202020204" pitchFamily="34" charset="0"/>
              <a:buChar char="•"/>
            </a:pPr>
            <a:r>
              <a:rPr lang="en-US" dirty="0"/>
              <a:t>In today’s era Fashion is a basic need of human lifestyle without fashion you are getting outdated, and maximum people running behind fashion without fashion society will be laid off as you are not part of society.</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There are many brands that are competing in their segment but by this thing consumers got confused about which one is best among all varieties.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In this case study, we will have a budget in which we have to buy lifestyle products for our needs, and we will be discussing the best appeal product for us in all the segments.</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D613F-CB51-4DE3-846C-4892DFB40DAE}"/>
              </a:ext>
            </a:extLst>
          </p:cNvPr>
          <p:cNvSpPr>
            <a:spLocks noGrp="1"/>
          </p:cNvSpPr>
          <p:nvPr>
            <p:ph type="title"/>
          </p:nvPr>
        </p:nvSpPr>
        <p:spPr>
          <a:xfrm>
            <a:off x="1748028" y="904775"/>
            <a:ext cx="8695944" cy="1087654"/>
          </a:xfrm>
        </p:spPr>
        <p:txBody>
          <a:bodyPr/>
          <a:lstStyle/>
          <a:p>
            <a:r>
              <a:rPr lang="en-US" dirty="0"/>
              <a:t>Plan </a:t>
            </a:r>
            <a:endParaRPr lang="en-IN" dirty="0"/>
          </a:p>
        </p:txBody>
      </p:sp>
      <p:sp>
        <p:nvSpPr>
          <p:cNvPr id="3" name="Content Placeholder 2">
            <a:extLst>
              <a:ext uri="{FF2B5EF4-FFF2-40B4-BE49-F238E27FC236}">
                <a16:creationId xmlns:a16="http://schemas.microsoft.com/office/drawing/2014/main" id="{FE8EDC6D-1D85-480D-BA58-7315EC199645}"/>
              </a:ext>
            </a:extLst>
          </p:cNvPr>
          <p:cNvSpPr>
            <a:spLocks noGrp="1"/>
          </p:cNvSpPr>
          <p:nvPr>
            <p:ph idx="1"/>
          </p:nvPr>
        </p:nvSpPr>
        <p:spPr>
          <a:xfrm>
            <a:off x="1665172" y="1857676"/>
            <a:ext cx="8864866" cy="3282215"/>
          </a:xfrm>
        </p:spPr>
        <p:txBody>
          <a:bodyPr>
            <a:normAutofit fontScale="92500" lnSpcReduction="20000"/>
          </a:bodyPr>
          <a:lstStyle/>
          <a:p>
            <a:pPr algn="l"/>
            <a:r>
              <a:rPr lang="en-US" dirty="0"/>
              <a:t>The very first task is to decide what is needed for me and what to buy lifestyle products, so I decided to buy 2 pairs of jeans 1 shirt  1 pair of shoes and a body wash.</a:t>
            </a:r>
          </a:p>
          <a:p>
            <a:pPr algn="l"/>
            <a:endParaRPr lang="en-US" dirty="0"/>
          </a:p>
          <a:p>
            <a:pPr algn="l"/>
            <a:r>
              <a:rPr lang="en-US" dirty="0"/>
              <a:t>The second thing is that we have to analyze the company rating in all the segments which is best for jeans, shirts, shoes, and body wash.</a:t>
            </a:r>
          </a:p>
          <a:p>
            <a:pPr algn="l"/>
            <a:endParaRPr lang="en-US" dirty="0"/>
          </a:p>
          <a:p>
            <a:pPr algn="l"/>
            <a:r>
              <a:rPr lang="en-US" dirty="0"/>
              <a:t>After analyzing by asking friends and watching trends on the internet I will shortlist the brands and products of all the segments according to my budget.</a:t>
            </a:r>
          </a:p>
          <a:p>
            <a:pPr algn="l"/>
            <a:endParaRPr lang="en-US" dirty="0"/>
          </a:p>
          <a:p>
            <a:pPr algn="l"/>
            <a:r>
              <a:rPr lang="en-US" dirty="0"/>
              <a:t>And then I will visit the store and get them according to my choice and budget.</a:t>
            </a:r>
          </a:p>
          <a:p>
            <a:pPr algn="l"/>
            <a:endParaRPr lang="en-US" dirty="0"/>
          </a:p>
          <a:p>
            <a:pPr algn="l"/>
            <a:endParaRPr lang="en-IN" dirty="0"/>
          </a:p>
        </p:txBody>
      </p:sp>
      <p:sp>
        <p:nvSpPr>
          <p:cNvPr id="4" name="Footer Placeholder 3">
            <a:extLst>
              <a:ext uri="{FF2B5EF4-FFF2-40B4-BE49-F238E27FC236}">
                <a16:creationId xmlns:a16="http://schemas.microsoft.com/office/drawing/2014/main" id="{41117F07-8A4C-489F-B251-8075C905B50B}"/>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0D40C43-C97C-41CB-AE5E-65511B196F69}"/>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4143694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5C6E7-E7E0-4088-934D-BF9D36DE5006}"/>
              </a:ext>
            </a:extLst>
          </p:cNvPr>
          <p:cNvSpPr>
            <a:spLocks noGrp="1"/>
          </p:cNvSpPr>
          <p:nvPr>
            <p:ph type="title"/>
          </p:nvPr>
        </p:nvSpPr>
        <p:spPr>
          <a:xfrm>
            <a:off x="1748028" y="1116531"/>
            <a:ext cx="8695944" cy="683393"/>
          </a:xfrm>
        </p:spPr>
        <p:txBody>
          <a:bodyPr>
            <a:normAutofit fontScale="90000"/>
          </a:bodyPr>
          <a:lstStyle/>
          <a:p>
            <a:r>
              <a:rPr lang="en-US" dirty="0"/>
              <a:t>Prepare and Process</a:t>
            </a:r>
            <a:endParaRPr lang="en-IN" dirty="0"/>
          </a:p>
        </p:txBody>
      </p:sp>
      <p:sp>
        <p:nvSpPr>
          <p:cNvPr id="3" name="Content Placeholder 2">
            <a:extLst>
              <a:ext uri="{FF2B5EF4-FFF2-40B4-BE49-F238E27FC236}">
                <a16:creationId xmlns:a16="http://schemas.microsoft.com/office/drawing/2014/main" id="{8EBB5DE7-3BE4-44A4-B413-5F2A27564DAB}"/>
              </a:ext>
            </a:extLst>
          </p:cNvPr>
          <p:cNvSpPr>
            <a:spLocks noGrp="1"/>
          </p:cNvSpPr>
          <p:nvPr>
            <p:ph idx="1"/>
          </p:nvPr>
        </p:nvSpPr>
        <p:spPr>
          <a:xfrm>
            <a:off x="1748028" y="1953928"/>
            <a:ext cx="8695944" cy="3395312"/>
          </a:xfrm>
        </p:spPr>
        <p:txBody>
          <a:bodyPr/>
          <a:lstStyle/>
          <a:p>
            <a:pPr marL="342900" indent="-342900" algn="l">
              <a:buFont typeface="Arial" panose="020B0604020202020204" pitchFamily="34" charset="0"/>
              <a:buChar char="•"/>
            </a:pPr>
            <a:r>
              <a:rPr lang="en-US" dirty="0"/>
              <a:t>For Prepare I go with some of the data of my friends who have bought these things in recent months and collect all the data with them and summarize according to the category </a:t>
            </a:r>
          </a:p>
          <a:p>
            <a:pPr marL="342900" indent="-342900" algn="l">
              <a:buFont typeface="Arial" panose="020B0604020202020204" pitchFamily="34" charset="0"/>
              <a:buChar char="•"/>
            </a:pPr>
            <a:r>
              <a:rPr lang="en-US" dirty="0"/>
              <a:t>In the Next slides, I summarized the data and formed a pivot table chart of trending sales figures of what my friends choose in this era.</a:t>
            </a:r>
          </a:p>
          <a:p>
            <a:pPr marL="342900" indent="-342900" algn="l">
              <a:buFont typeface="Arial" panose="020B0604020202020204" pitchFamily="34" charset="0"/>
              <a:buChar char="•"/>
            </a:pPr>
            <a:r>
              <a:rPr lang="en-US" dirty="0"/>
              <a:t>After summarizing the data, I will move forward to buy the product of that segment.</a:t>
            </a:r>
          </a:p>
          <a:p>
            <a:pPr marL="342900" indent="-342900" algn="l">
              <a:buFont typeface="Arial" panose="020B0604020202020204" pitchFamily="34" charset="0"/>
              <a:buChar char="•"/>
            </a:pPr>
            <a:r>
              <a:rPr lang="en-US" dirty="0"/>
              <a:t> With the help of my friend’s sales data, we will look forward to the graphs and analyze what we have to buy.</a:t>
            </a:r>
          </a:p>
          <a:p>
            <a:pPr algn="l"/>
            <a:endParaRPr lang="en-IN" dirty="0"/>
          </a:p>
        </p:txBody>
      </p:sp>
      <p:sp>
        <p:nvSpPr>
          <p:cNvPr id="4" name="Footer Placeholder 3">
            <a:extLst>
              <a:ext uri="{FF2B5EF4-FFF2-40B4-BE49-F238E27FC236}">
                <a16:creationId xmlns:a16="http://schemas.microsoft.com/office/drawing/2014/main" id="{CE4AE462-3BB7-483F-B772-85789FAE5CEF}"/>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D79350C-C9E0-4638-9113-E210D93D7CC6}"/>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029180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0F38A-5ABE-450E-8C24-FAE4BA59D7C6}"/>
              </a:ext>
            </a:extLst>
          </p:cNvPr>
          <p:cNvSpPr>
            <a:spLocks noGrp="1"/>
          </p:cNvSpPr>
          <p:nvPr>
            <p:ph type="title"/>
          </p:nvPr>
        </p:nvSpPr>
        <p:spPr/>
        <p:txBody>
          <a:bodyPr/>
          <a:lstStyle/>
          <a:p>
            <a:r>
              <a:rPr lang="en-US" dirty="0"/>
              <a:t>Jeans Sales Table Of Friends</a:t>
            </a:r>
            <a:endParaRPr lang="en-IN" dirty="0"/>
          </a:p>
        </p:txBody>
      </p:sp>
      <p:sp>
        <p:nvSpPr>
          <p:cNvPr id="4" name="Footer Placeholder 3">
            <a:extLst>
              <a:ext uri="{FF2B5EF4-FFF2-40B4-BE49-F238E27FC236}">
                <a16:creationId xmlns:a16="http://schemas.microsoft.com/office/drawing/2014/main" id="{3A4F0ACA-C40E-4E9E-BCB2-0A12396D8E3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65A2B7A-1597-4C02-890C-B12B6DE54AAD}"/>
              </a:ext>
            </a:extLst>
          </p:cNvPr>
          <p:cNvSpPr>
            <a:spLocks noGrp="1"/>
          </p:cNvSpPr>
          <p:nvPr>
            <p:ph type="sldNum" sz="quarter" idx="11"/>
          </p:nvPr>
        </p:nvSpPr>
        <p:spPr/>
        <p:txBody>
          <a:bodyPr/>
          <a:lstStyle/>
          <a:p>
            <a:fld id="{294A09A9-5501-47C1-A89A-A340965A2BE2}" type="slidenum">
              <a:rPr lang="en-US" smtClean="0"/>
              <a:pPr/>
              <a:t>6</a:t>
            </a:fld>
            <a:endParaRPr lang="en-US" dirty="0"/>
          </a:p>
        </p:txBody>
      </p:sp>
      <p:pic>
        <p:nvPicPr>
          <p:cNvPr id="11" name="Content Placeholder 10">
            <a:extLst>
              <a:ext uri="{FF2B5EF4-FFF2-40B4-BE49-F238E27FC236}">
                <a16:creationId xmlns:a16="http://schemas.microsoft.com/office/drawing/2014/main" id="{9843D775-B11B-4FB3-9748-9518D7B5EDAE}"/>
              </a:ext>
            </a:extLst>
          </p:cNvPr>
          <p:cNvPicPr>
            <a:picLocks noGrp="1" noChangeAspect="1"/>
          </p:cNvPicPr>
          <p:nvPr>
            <p:ph idx="1"/>
          </p:nvPr>
        </p:nvPicPr>
        <p:blipFill>
          <a:blip r:embed="rId2"/>
          <a:stretch>
            <a:fillRect/>
          </a:stretch>
        </p:blipFill>
        <p:spPr>
          <a:xfrm>
            <a:off x="838200" y="2030931"/>
            <a:ext cx="10515599" cy="4325419"/>
          </a:xfrm>
        </p:spPr>
      </p:pic>
    </p:spTree>
    <p:extLst>
      <p:ext uri="{BB962C8B-B14F-4D97-AF65-F5344CB8AC3E}">
        <p14:creationId xmlns:p14="http://schemas.microsoft.com/office/powerpoint/2010/main" val="3599645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38061-1CC6-43E6-90FF-285A5123AE6A}"/>
              </a:ext>
            </a:extLst>
          </p:cNvPr>
          <p:cNvSpPr>
            <a:spLocks noGrp="1"/>
          </p:cNvSpPr>
          <p:nvPr>
            <p:ph type="title"/>
          </p:nvPr>
        </p:nvSpPr>
        <p:spPr/>
        <p:txBody>
          <a:bodyPr/>
          <a:lstStyle/>
          <a:p>
            <a:r>
              <a:rPr lang="en-US" dirty="0"/>
              <a:t>Shirt Sales Table Of Friends</a:t>
            </a:r>
            <a:endParaRPr lang="en-IN" dirty="0"/>
          </a:p>
        </p:txBody>
      </p:sp>
      <p:pic>
        <p:nvPicPr>
          <p:cNvPr id="7" name="Content Placeholder 6">
            <a:extLst>
              <a:ext uri="{FF2B5EF4-FFF2-40B4-BE49-F238E27FC236}">
                <a16:creationId xmlns:a16="http://schemas.microsoft.com/office/drawing/2014/main" id="{0C0BB454-3AB8-49C7-B54F-211E8C7D5374}"/>
              </a:ext>
            </a:extLst>
          </p:cNvPr>
          <p:cNvPicPr>
            <a:picLocks noGrp="1" noChangeAspect="1"/>
          </p:cNvPicPr>
          <p:nvPr>
            <p:ph idx="1"/>
          </p:nvPr>
        </p:nvPicPr>
        <p:blipFill>
          <a:blip r:embed="rId2"/>
          <a:stretch>
            <a:fillRect/>
          </a:stretch>
        </p:blipFill>
        <p:spPr>
          <a:xfrm>
            <a:off x="838198" y="2088682"/>
            <a:ext cx="10515601" cy="4267668"/>
          </a:xfrm>
        </p:spPr>
      </p:pic>
      <p:sp>
        <p:nvSpPr>
          <p:cNvPr id="4" name="Footer Placeholder 3">
            <a:extLst>
              <a:ext uri="{FF2B5EF4-FFF2-40B4-BE49-F238E27FC236}">
                <a16:creationId xmlns:a16="http://schemas.microsoft.com/office/drawing/2014/main" id="{8B92438F-49C8-4220-9215-4389A439D580}"/>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09A4E95-DBF6-413E-B7D3-B312E007AD93}"/>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4231960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B44A0-360B-43BD-970D-D38AE4255F7E}"/>
              </a:ext>
            </a:extLst>
          </p:cNvPr>
          <p:cNvSpPr>
            <a:spLocks noGrp="1"/>
          </p:cNvSpPr>
          <p:nvPr>
            <p:ph type="title"/>
          </p:nvPr>
        </p:nvSpPr>
        <p:spPr/>
        <p:txBody>
          <a:bodyPr/>
          <a:lstStyle/>
          <a:p>
            <a:r>
              <a:rPr lang="en-US" dirty="0"/>
              <a:t>Body Wash Sales Table of friends</a:t>
            </a:r>
            <a:endParaRPr lang="en-IN" dirty="0"/>
          </a:p>
        </p:txBody>
      </p:sp>
      <p:pic>
        <p:nvPicPr>
          <p:cNvPr id="7" name="Content Placeholder 6">
            <a:extLst>
              <a:ext uri="{FF2B5EF4-FFF2-40B4-BE49-F238E27FC236}">
                <a16:creationId xmlns:a16="http://schemas.microsoft.com/office/drawing/2014/main" id="{52837DA9-9378-4A3A-85EC-FA8F0143004A}"/>
              </a:ext>
            </a:extLst>
          </p:cNvPr>
          <p:cNvPicPr>
            <a:picLocks noGrp="1" noChangeAspect="1"/>
          </p:cNvPicPr>
          <p:nvPr>
            <p:ph idx="1"/>
          </p:nvPr>
        </p:nvPicPr>
        <p:blipFill>
          <a:blip r:embed="rId2"/>
          <a:stretch>
            <a:fillRect/>
          </a:stretch>
        </p:blipFill>
        <p:spPr>
          <a:xfrm>
            <a:off x="1135781" y="1809549"/>
            <a:ext cx="9519385" cy="4417996"/>
          </a:xfrm>
        </p:spPr>
      </p:pic>
      <p:sp>
        <p:nvSpPr>
          <p:cNvPr id="4" name="Footer Placeholder 3">
            <a:extLst>
              <a:ext uri="{FF2B5EF4-FFF2-40B4-BE49-F238E27FC236}">
                <a16:creationId xmlns:a16="http://schemas.microsoft.com/office/drawing/2014/main" id="{781C63CF-1CA7-4CB8-9653-43473ADC978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0FDBA18-C022-4094-A81A-A9AB0E996F7E}"/>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86418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CE9B4-9B35-4E29-B220-B8E33B388A5A}"/>
              </a:ext>
            </a:extLst>
          </p:cNvPr>
          <p:cNvSpPr>
            <a:spLocks noGrp="1"/>
          </p:cNvSpPr>
          <p:nvPr>
            <p:ph type="title"/>
          </p:nvPr>
        </p:nvSpPr>
        <p:spPr/>
        <p:txBody>
          <a:bodyPr/>
          <a:lstStyle/>
          <a:p>
            <a:r>
              <a:rPr lang="en-US" dirty="0"/>
              <a:t>Shoes Sales Table Of Friends</a:t>
            </a:r>
            <a:endParaRPr lang="en-IN" dirty="0"/>
          </a:p>
        </p:txBody>
      </p:sp>
      <p:sp>
        <p:nvSpPr>
          <p:cNvPr id="4" name="Footer Placeholder 3">
            <a:extLst>
              <a:ext uri="{FF2B5EF4-FFF2-40B4-BE49-F238E27FC236}">
                <a16:creationId xmlns:a16="http://schemas.microsoft.com/office/drawing/2014/main" id="{39E4A32F-7F4C-4981-AF51-25C2654734B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863FD06-CC08-475B-B505-3DA5137025D6}"/>
              </a:ext>
            </a:extLst>
          </p:cNvPr>
          <p:cNvSpPr>
            <a:spLocks noGrp="1"/>
          </p:cNvSpPr>
          <p:nvPr>
            <p:ph type="sldNum" sz="quarter" idx="11"/>
          </p:nvPr>
        </p:nvSpPr>
        <p:spPr/>
        <p:txBody>
          <a:bodyPr/>
          <a:lstStyle/>
          <a:p>
            <a:fld id="{294A09A9-5501-47C1-A89A-A340965A2BE2}" type="slidenum">
              <a:rPr lang="en-US" smtClean="0"/>
              <a:pPr/>
              <a:t>9</a:t>
            </a:fld>
            <a:endParaRPr lang="en-US" dirty="0"/>
          </a:p>
        </p:txBody>
      </p:sp>
      <p:pic>
        <p:nvPicPr>
          <p:cNvPr id="11" name="Content Placeholder 10">
            <a:extLst>
              <a:ext uri="{FF2B5EF4-FFF2-40B4-BE49-F238E27FC236}">
                <a16:creationId xmlns:a16="http://schemas.microsoft.com/office/drawing/2014/main" id="{1D75C684-4DD3-41E1-AF4D-9CC3571AE20A}"/>
              </a:ext>
            </a:extLst>
          </p:cNvPr>
          <p:cNvPicPr>
            <a:picLocks noGrp="1" noChangeAspect="1"/>
          </p:cNvPicPr>
          <p:nvPr>
            <p:ph idx="1"/>
          </p:nvPr>
        </p:nvPicPr>
        <p:blipFill>
          <a:blip r:embed="rId2"/>
          <a:stretch>
            <a:fillRect/>
          </a:stretch>
        </p:blipFill>
        <p:spPr>
          <a:xfrm>
            <a:off x="838200" y="2184935"/>
            <a:ext cx="10515600" cy="4129238"/>
          </a:xfrm>
        </p:spPr>
      </p:pic>
    </p:spTree>
    <p:extLst>
      <p:ext uri="{BB962C8B-B14F-4D97-AF65-F5344CB8AC3E}">
        <p14:creationId xmlns:p14="http://schemas.microsoft.com/office/powerpoint/2010/main" val="1360877497"/>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{CE674206-37B5-4ED4-8DAE-4BA31DED29B3}tf56410444_win32</Template>
  <TotalTime>257</TotalTime>
  <Words>823</Words>
  <Application>Microsoft Office PowerPoint</Application>
  <PresentationFormat>Widescreen</PresentationFormat>
  <Paragraphs>125</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Baskerville</vt:lpstr>
      <vt:lpstr>Baskerville Old Face</vt:lpstr>
      <vt:lpstr>Calibri</vt:lpstr>
      <vt:lpstr>Gill Sans Light</vt:lpstr>
      <vt:lpstr>Gill Sans Nova</vt:lpstr>
      <vt:lpstr>Gill Sans Nova Light</vt:lpstr>
      <vt:lpstr>Office Theme</vt:lpstr>
      <vt:lpstr>Case Study on buying the Body Accessories</vt:lpstr>
      <vt:lpstr>Agenda</vt:lpstr>
      <vt:lpstr>Introduction</vt:lpstr>
      <vt:lpstr>Plan </vt:lpstr>
      <vt:lpstr>Prepare and Process</vt:lpstr>
      <vt:lpstr>Jeans Sales Table Of Friends</vt:lpstr>
      <vt:lpstr>Shirt Sales Table Of Friends</vt:lpstr>
      <vt:lpstr>Body Wash Sales Table of friends</vt:lpstr>
      <vt:lpstr>Shoes Sales Table Of Friends</vt:lpstr>
      <vt:lpstr>All Segment Purchased items</vt:lpstr>
      <vt:lpstr>Analyze Matrix of Product</vt:lpstr>
      <vt:lpstr>Steps to Plan and buy the Product </vt:lpstr>
      <vt:lpstr>Share my Idea to Shopkeeper to buy the product</vt:lpstr>
      <vt:lpstr>Timeline </vt:lpstr>
      <vt:lpstr>A Simple act and judgment will take you a long way in the future.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on buying the Body Accessories</dc:title>
  <dc:creator>Ayush Saxena</dc:creator>
  <cp:lastModifiedBy>Ayush Saxena</cp:lastModifiedBy>
  <cp:revision>11</cp:revision>
  <dcterms:created xsi:type="dcterms:W3CDTF">2022-12-10T13:57:14Z</dcterms:created>
  <dcterms:modified xsi:type="dcterms:W3CDTF">2022-12-10T18:51:48Z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