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ubai" panose="020B0503030403030204" pitchFamily="34" charset="-78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2EB18-6CD6-4A5E-A689-80FF4FC510C2}" v="3" dt="2023-09-23T05:20:42.073"/>
    <p1510:client id="{1678132A-0385-4B03-85FE-6A051C47BE19}" v="14" dt="2023-09-23T18:28:59.819"/>
    <p1510:client id="{1BB96EF3-D291-490B-9B95-189846D5924D}" v="18" dt="2023-09-23T05:32:15.557"/>
    <p1510:client id="{1E36F2D5-DE04-47D7-9D67-638ECAD1C5B3}" v="2" dt="2023-09-24T04:49:23.800"/>
    <p1510:client id="{21EE46DB-4B38-4932-A720-7D7185B0234C}" v="1781" dt="2023-09-24T04:32:16.043"/>
    <p1510:client id="{2362A30F-0E32-439E-BF9A-136468850E31}" v="22" dt="2023-09-23T05:40:05.696"/>
    <p1510:client id="{28EB4DCC-7099-46DC-BB4E-F17F6F4D505C}" v="39" dt="2023-09-24T04:32:44.286"/>
    <p1510:client id="{4FDD87C6-A6CB-4043-A5BF-80B1E6A92DEA}" v="89" vWet="90" dt="2023-09-23T05:42:53.012"/>
    <p1510:client id="{83F5CCDE-2B80-4873-A970-E8340F029C7B}" v="14" dt="2023-09-23T05:07:40.158"/>
    <p1510:client id="{9593962E-38EC-41BD-BEA7-61AFAE442637}" v="16" dt="2023-09-24T04:56:57.023"/>
    <p1510:client id="{B87CFE4B-2E2B-4A12-8298-C1CE8208508E}" v="36" dt="2023-09-23T05:28:49.499"/>
    <p1510:client id="{EAB7CDC5-01F2-4DA8-B1E0-F07B481006BA}" v="18" dt="2023-09-24T05:51:35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5:05:29.7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6590 162 24575,'-2856'0'0,"2837"1"0,0 1 0,0 1 0,-33 9 0,33-7 0,-1 0 0,1-2 0,-30 3 0,-194-6 0,101-1 0,119 2 0,-38 7 0,36-4 0,-26 0 0,-333-3 0,185-2 0,-1008 1 0,1189 1 0,-1 2 0,0 0 0,1 0 0,0 2 0,0 0 0,-21 10 0,26-10 0,-5 0 0,0-1 0,0-1 0,0 0 0,-26 0 0,-22 3 0,14 0 0,-1-3 0,-60-4 0,32 0 0,46 1 0,1 2 0,-38 6 0,61-5 0,0-2 0,0 1 0,0-1 0,0-1 0,0 0 0,-20-2 0,31 2 0,-1 0 0,1-1 0,-1 1 0,1 0 0,0 0 0,-1 0 0,1 0 0,-1 0 0,1-1 0,-1 1 0,1 0 0,0 0 0,-1-1 0,1 1 0,-1 0 0,1-1 0,0 1 0,-1 0 0,1-1 0,0 1 0,0-1 0,-1 1 0,1 0 0,0-1 0,0 1 0,0-1 0,-1 1 0,1-1 0,0 0 0,0 0 0,0 0 0,1 0 0,-1 0 0,0 0 0,0 0 0,1 1 0,-1-1 0,0 0 0,1 0 0,-1 0 0,1 0 0,1-1 0,20-21 0,-14 18 0,0 0 0,0 0 0,0 1 0,0 0 0,1 0 0,0 1 0,-1 0 0,1 1 0,0 0 0,17-2 0,8 2 0,55 3 0,-35 1 0,-39-2 0,1-2 0,-1 1 0,21-6 0,-12 3 0,0 1 0,0 2 0,36 2 0,25-2 0,-36-7 0,-35 5 0,24-2 0,42 5 0,-55 1 0,1-1 0,0-1 0,38-7 0,27-5 0,-23 4 0,-23 3 0,1 3 0,68 4 0,-37 0 0,289-1 0,-356 0 0,-1-1 0,0-1 0,0 0 0,0 0 0,17-7 0,-14 4 0,1 1 0,12-2 0,2 3 0,1 1 0,48 4 0,-43-1 0,38-3 0,-21-6 0,-35 4 0,25-2 0,36 6 0,7-1 0,-33-7 0,-35 5 0,23-2 0,216 3 0,-130 4 0,-109-2 0,34 0 0,91-11 0,-51 3 0,2-1 0,-71 5 0,27-5 0,0 3 0,58-1 0,-67 6 0,65-8 0,-44 3 0,0 2 0,64 6 0,-38-1 0,-23-2 0,66 3 0,-107 3 0,-21-5 0,0 0 0,0 0 0,0 0 0,1 0 0,-1 0 0,0 0 0,0 0 0,0 0 0,0 0 0,0 0 0,1 0 0,-1 0 0,0 0 0,0 0 0,0 1 0,0-1 0,0 0 0,0 0 0,0 0 0,1 0 0,-1 0 0,0 0 0,0 1 0,0-1 0,0 0 0,0 0 0,0 0 0,0 0 0,0 1 0,0-1 0,0 0 0,0 0 0,0 0 0,0 1 0,-10 3 0,-19-1 0,1 0 0,-1-2 0,-32-3 0,5 0 0,-1069 2 0,1102 2 0,-41 6 0,39-4 0,-31 1 0,36-3 0,-29 5 0,29-3 0,-31 1 0,38-5 0,-36 1 0,-52 8 0,78-7 0,-25 0 0,-18 2 0,53-1 0,2 0 0,-22 8 0,22-7 0,-1 0 0,1-1 0,-19 3 0,-23-3 0,-60-4 0,35 0 0,-906 1 0,970 0 0,0 2 0,-22 4 0,20-2 0,-23 1 0,-91-5 0,-18 1 0,93 7 0,38-5 0,-32 3 0,-8-6 0,27-1 0,0 2 0,-36 5 0,3 2 0,1-4 0,-97-4 0,61-1 0,56 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40:08.1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6539 3504 16383 0 0,'12'0'0'0'0,"48"0"0"0"0,88 12 0 0 0,75 17 0 0 0,36 9 0 0 0,0 5 0 0 0,-27-5 0 0 0,-45-9 0 0 0,-43-10 0 0 0,-40-7 0 0 0,-31-7 0 0 0,-21-3 0 0 0,-27-3 0 0 0,-29 0 0 0 0,-39-1 0 0 0,-50 0 0 0 0,-52 1 0 0 0,-38 0 0 0 0,-14 1 0 0 0,15-1 0 0 0,19 1 0 0 0,26 0 0 0 0,29 0 0 0 0,27 0 0 0 0,21 1 0 0 0,15-1 0 0 0,9 0 0 0 0,3 0 0 0 0,3 0 0 0 0,-1 0 0 0 0,-1 0 0 0 0,-2 0 0 0 0,0 0 0 0 0,-8 0 0 0 0,-2 0 0 0 0,-1 0 0 0 0,2 0 0 0 0,2 0 0 0 0,2 0 0 0 0,0 0 0 0 0,21-7 0 0 0,18-1 0 0 0,23 0 0 0 0,25 2 0 0 0,11 1 0 0 0,2-4 0 0 0,-4 0 0 0 0,-5 0 0 0 0,-5 3 0 0 0,-4 2 0 0 0,-10-5 0 0 0,-4 0 0 0 0,-14 0 0 0 0,-14 3 0 0 0,-15 2 0 0 0,-11 2 0 0 0,-7 1 0 0 0,-4 0 0 0 0,-3 1 0 0 0,0 1 0 0 0,18-7 0 0 0,38-8 0 0 0,34-2 0 0 0,22-4 0 0 0,10 1 0 0 0,-3-2 0 0 0,-8 2 0 0 0,-5 4 0 0 0,-6 5 0 0 0,-3 5 0 0 0,-4 2 0 0 0,-5 2 0 0 0,-5 1 0 0 0,-16 1 0 0 0,-19 0 0 0 0,-48 6 0 0 0,-48 8 0 0 0,-48 14 0 0 0,-24 8 0 0 0,-5-2 0 0 0,20-7 0 0 0,22-8 0 0 0,25-8 0 0 0,23-6 0 0 0,18-3 0 0 0,13-3 0 0 0,19-1 0 0 0,32-1 0 0 0,53 0 0 0 0,65 1 0 0 0,42 0 0 0 0,12 1 0 0 0,-14-1 0 0 0,-21 1 0 0 0,-30 0 0 0 0,-28 0 0 0 0,-28 7 0 0 0,-26 7 0 0 0,-23 2 0 0 0,-20-1 0 0 0,-15-4 0 0 0,-15 2 0 0 0,-19 0 0 0 0,-7-3 0 0 0,-3 3 0 0 0,-4-1 0 0 0,6-2 0 0 0,7-3 0 0 0,8-2 0 0 0,6-3 0 0 0,6-1 0 0 0,58-1 0 0 0,95 0 0 0 0,65-1 0 0 0,34 1 0 0 0,-8-1 0 0 0,-31 1 0 0 0,-39 0 0 0 0,-37 0 0 0 0,-53 0 0 0 0,-83 0 0 0 0,-92 6 0 0 0,-66 2 0 0 0,-31 0 0 0 0,-2-2 0 0 0,20-1 0 0 0,34-2 0 0 0,33-2 0 0 0,35 0 0 0 0,43-1 0 0 0,75-7 0 0 0,80-8 0 0 0,49-1 0 0 0,19-5 0 0 0,-4 2 0 0 0,-22 4 0 0 0,-28 4 0 0 0,-25 4 0 0 0,-38 4 0 0 0,-39 2 0 0 0,-26 1 0 0 0,-15-6 0 0 0,-7-1 0 0 0,-8 0 0 0 0,-32 1 0 0 0,-70 2 0 0 0,-51 2 0 0 0,-16 0 0 0 0,17 2 0 0 0,32 0 0 0 0,33 0 0 0 0,35 0 0 0 0,40 1 0 0 0,45-1 0 0 0,32 0 0 0 0,20 0 0 0 0,11 0 0 0 0,5 0 0 0 0,7-6 0 0 0,18-2 0 0 0,48 0 0 0 0,46-5 0 0 0,26 1 0 0 0,-1 1 0 0 0,-21 3 0 0 0,-32 3 0 0 0,-35 2 0 0 0,-27 2 0 0 0,-28-6 0 0 0,-15-1 0 0 0,-19 1 0 0 0,-19 1 0 0 0,-8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40:08.1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6064 3629 16383 0 0,'-13'0'0'0'0,"-16"0"0"0"0,-9 0 0 0 0,-5 0 0 0 0,-1 0 0 0 0,1 0 0 0 0,51 0 0 0 0,98 0 0 0 0,88 0 0 0 0,60 0 0 0 0,24 0 0 0 0,-11 6 0 0 0,-31 2 0 0 0,-50 0 0 0 0,-51-2 0 0 0,-41-1 0 0 0,-32-2 0 0 0,-31-2 0 0 0,-28 0 0 0 0,-20-1 0 0 0,-14-1 0 0 0,-33 1 0 0 0,-42 0 0 0 0,-28 0 0 0 0,2-1 0 0 0,12 1 0 0 0,13 0 0 0 0,19 0 0 0 0,18 0 0 0 0,15 0 0 0 0,11 0 0 0 0,6 0 0 0 0,3 0 0 0 0,-4 0 0 0 0,-2 0 0 0 0,0 0 0 0 0,0 0 0 0 0,14 0 0 0 0,24 0 0 0 0,24 0 0 0 0,28-6 0 0 0,24-8 0 0 0,12-9 0 0 0,-2 1 0 0 0,-16-3 0 0 0,-12 3 0 0 0,-10 5 0 0 0,-6 6 0 0 0,-10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18:34.1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 0 24575,'648'0'0,"-1367"0"-1365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18:41.1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0 294 24575,'2'-31'0,"10"-57"0,-8 65 0,4-15 0,-5 23 0,0-1 0,1-17 0,-3-16 0,0 706 0,-3-293 0,2 120 0,4-455 120,-4-29-161,0 1-1,0 0 1,0 0 0,0-1 0,0 1-1,0 0 1,0-1 0,1 1 0,-1 0-1,0-1 1,1 1 0,-1 0 0,0-1-1,1 1 1,-1-1 0,1 1 0,-1 0-1,1-1 1,-1 1 0,1-1 0,-1 0-1,1 1 1,0-1 0,-1 1 0,1-1-1,0 0 1,-1 0 0,1 1 0,0-1-1,-1 0 1,1 0 0,0 0 0,0 0-1,-1 0 1,2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18:46.0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308 57 24575,'-31'0'0,"1"0"0,-56-10 0,67 7 0,-1 1 0,-27 0 0,1 1 0,44 0 0,0 1 0,0 0 0,0-1 0,0 1 0,0-1 0,0 1 0,0-1 0,0 0 0,1 0 0,-1 0 0,-2-2 0,4 3 0,-1 0 0,1 0 0,0 0 0,0-1 0,0 1 0,-1 0 0,1 0 0,0 0 0,0-1 0,0 1 0,0 0 0,-1-1 0,1 1 0,0 0 0,0 0 0,0-1 0,0 1 0,0 0 0,0-1 0,0 1 0,0 0 0,0 0 0,0-1 0,0 1 0,0 0 0,0-1 0,0 1 0,0-1 0,1 1 0,0-1 0,-1 0 0,1 1 0,-1-1 0,1 0 0,0 1 0,0-1 0,-1 1 0,1-1 0,0 1 0,0-1 0,0 1 0,0 0 0,1-1 0,7-2 0,0 0 0,1 1 0,-1 0 0,1 1 0,11 0 0,52 2 0,-31 0 0,1189 1 0,-638-3 0,-414 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18:51.8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194 443 24575,'-193'0'0,"272"-1"0,93 2 0,-52 16 0,-81-10 0,70 4 0,10-12 0,62 2 0,-118 7 0,-38-4 0,28 1 0,195-4 0,-116-2 0,-120 2 0,1 0 0,-1 1 0,0 1 0,21 7 0,-17-5 0,31 5 0,20-6 0,-43-3 0,39 5 0,-11 1 0,1-3 0,93-4 0,-62-1 0,1747 1 0,-1776-2 0,72-14 0,-73 8 0,75-2 0,413 11 0,-494-3 0,0-3 0,52-11 0,-45 7 0,20-5 0,-27 4 0,70-4 0,185 12 0,-148 4 0,546-2 0,-466-10 0,-21 1 0,271 8 0,-225 2 0,-228-2 0,34-7 0,31-1 0,4 1 0,-32 1 0,-44 4 0,0-1 0,45-14 0,-38 9 0,32-5 0,198-16 0,-241 27 0,58-9 0,124-3 0,-196 15 0,1-1 0,-1 0 0,0-1 0,0 0 0,1 0 0,-1 0 0,-1-1 0,8-4 0,23-7 0,-8 4 0,1 2 0,0 2 0,0 1 0,38-3 0,104-11 0,-41 3 0,-60 9 0,58-3 0,-99 8 0,0-2 0,40-9 0,-39 7 0,59-6 0,-13 12 0,-34 0 0,52-6 0,-30 0 0,78 1 0,-123 4 0,37-6 0,6-1 0,54-3 0,24-7 0,-53 0 0,-51 10 0,-24 6 0,-1 0 0,20-7 0,-16 3 0,1 2 0,28-5 0,-29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19:03.6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1990 2528 24575,'0'-567'0,"-1"550"0,0 0 0,-5-20 0,2 17 0,-1-29 0,4-335 0,2 185 0,-1-1038 0,0 1242 0,1 0 0,0 0 0,0-1 0,3 8 0,2 13 0,-1 20 0,-3 1 0,-3 51 0,-1-21 0,2 1847 0,2-1893 0,5 35 0,1 15 0,-8-75 0,11 137 0,-2-17 0,-4-34 0,7 386 0,-14-315 0,2 202 0,2-334 0,6 40 0,1 20 0,-8-77 0,4 79 0,-3-78 0,1 0 0,0-1 0,1 1 0,9 21 0,-8-22 0,-1-1 0,0 1 0,-1 1 0,0-1 0,-1 0 0,0 14 0,-2 85 0,-2-51 0,2 295 0,2-321 0,6 37 0,1 27 0,1 53 0,-3-71 0,-6 119 0,-2-95 0,1 527 0,9-526 0,0-9 0,-10-10 0,2 37 0,7-63 0,-4-38 0,1 30 0,-4 385 0,-2-211 0,1 452 0,0-674 0,0 0 0,0 0 0,-1-1 0,0 1 0,0 0 0,-1 5 0,1-8 0,0-1 0,1 1 0,-1-1 0,0 1 0,0-1 0,0 0 0,0 1 0,0-1 0,0 0 0,0 0 0,0 0 0,-1 0 0,1 0 0,0 0 0,-1 0 0,1 0 0,-1-1 0,1 1 0,-1-1 0,1 1 0,-1-1 0,1 1 0,-2-1 0,-11 2 0,1-1 0,-1 0 0,0-1 0,1 0 0,-1-1 0,1-1 0,0 0 0,-14-5 0,21 5 0,0-1 0,0 1 0,0-1 0,-8-6 0,9 5 0,-1 1 0,0-1 0,0 1 0,-8-2 0,-4 1 0,0 0 0,-1 2 0,1 1 0,-1 0 0,-36 3 0,5 0 0,-269-2 0,293 2 0,-43 7 0,23-2 0,-46 7 0,47-5 0,-2-3 0,-50 0 0,45-7 0,18 0 0,0 1 0,0 1 0,-35 7 0,25 1 0,15-2 0,-1-2 0,-48 3 0,42-6 0,-46 6 0,39-2 0,22-4 0,1 1 0,0 1 0,0 0 0,-38 15 0,44-12 0,-1 0 0,0-1 0,0-1 0,-1 0 0,-30 4 0,-12 0 0,34-5 0,-35 1 0,53-5-341,-1 1 0,1-1-1,-9 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0:35.0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24575,'2'35'0,"2"1"0,2-1 0,1 0 0,11 35 0,-7-29 0,55 274 0,-59-276 0,1 3 0,-2 0 0,2 53 0,-8-67 0,5 106 0,10-7 0,-2 145 0,-14 126 0,2-219 0,-2-156 0,-7 37 0,4-36 0,-1 28 0,4 332 0,2-185 0,-1 187 0,-1-367 0,-6 38 0,-2 6 0,8 208 0,2-139 0,-1 790 0,0-917 0,-1 1 0,0-1 0,0 0 0,-1 0 0,1 0 0,-1 0 0,0 0 0,-3 6 0,-8 20 0,6-5 0,1 1 0,1-1 0,1 1 0,0 46 0,5 446-1365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0:40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24575,'0'3078'0,"1"-3063"0,0 0 0,2 0 0,6 25 0,4 16 0,1 74 0,-3 185 0,-11 386 0,9-518 0,1-14 0,-9 562 0,-3-353 0,2-100-1365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0:44.1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4799 0 24575,'-7'5'0,"0"0"0,0 0 0,1 1 0,0 0 0,0 0 0,1 0 0,0 1 0,-8 11 0,5-6 0,-55 61 0,25-32 0,2 10 0,26-37 0,0 1 0,-17 17 0,-31 33 0,-7 7 0,62-69 0,0-1 0,0 0 0,0 0 0,-1 0 0,1 0 0,0-1 0,-1 1 0,0-1 0,1 0 0,-1 0 0,0 0 0,1 0 0,-6 0 0,-9 0 0,-28-2 0,22 0 0,-7 2 0,0 2 0,-55 12 0,7-1 0,-158 4 0,-4-18 0,-127 7 0,166 10 0,-359 14 0,-871-34 0,797 4 0,276-1 0,358 0 0,0 0 0,1 0 0,-1 0 0,0 0 0,0 0 0,0 0 0,0 0 0,0 0 0,0 0 0,0 1 0,0-1 0,0 0 0,0 1 0,0-1 0,0 1 0,1-1 0,-1 1 0,0-1 0,-1 1 0,2 0 0,0 0 0,0 0 0,0-1 0,1 1 0,-1 0 0,0 0 0,0-1 0,0 1 0,0 0 0,1-1 0,-1 1 0,0 0 0,1-1 0,-1 1 0,0 0 0,1-1 0,-1 1 0,1-1 0,-1 1 0,1-1 0,-1 1 0,1-1 0,-1 1 0,1-1 0,0 1 0,0-1 0,9 10-195,1-2 0,-1 1 0,1-2 0,1 1 0,0-2 0,20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0:27.0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24575,'651'0'0,"-636"1"0,0 1 0,21 4 0,-19-2 0,22 0 0,189-2 0,-118-3 0,-87 2 0,37 7 0,-36-4 0,29 1 0,47 5 0,-38-3 0,-4 2 0,-33-5 0,36 2 0,-31-6 0,150 10 0,-62-3 0,-111-6 0,-1 0 0,1 0 0,-1 0 0,1 1 0,-1 0 0,0 0 0,7 4 0,-5-2 0,0-1 0,1 0 0,9 2 0,96 6 0,-51 1 0,37 5 0,-49-10 0,-23-2 0,35 0 0,36 4 0,4-1 0,-78-6 0,32 5 0,20 2 0,-32-9 0,-22-1 0,-1 2 0,1 0 0,0 2 0,31 6 0,-23-1 0,0-2 0,0-2 0,1 0 0,54-3 0,34 8 0,-57-3 0,-29-3 0,299 13 0,-307-16 0,1 2 0,46 7 0,-32-4 0,0-1 0,83-4 0,-51-2 0,-49 3 0,-1 1 0,36 6 0,-17-3 0,0-1 0,80-5 0,-49 0 0,2074 1 0,-2131 1 0,-1 1 0,0 0 0,1 2 0,-1 0 0,23 9 0,-21-7 0,1 0 0,-1-2 0,33 6 0,144-9 0,-99-2 0,1398 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0:48.0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7019 0 24575,'-183'0'0,"-6"0"-164,-75 0-655,-60 0-164,-1438 22-3932,1563-16 3932,-22 1-385,142-6 2647,38-2 2248,-63 8 0,-77 17-2535,-75 12-1249,49 1-554,-253 35 719,389-68 661,-80-5 0,49-1-640,-508 2 71,308 19 0,-8 0 0,-692-21 0,1403-17-146,-222 8-615,430-9-29,4 17 2487,-466 4-1697,163-3 0,-161-6 0,59-1 0,-185 8 0,37-8 0,-36 5 0,29-1 0,-32 5-1365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0:54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11789 1 24575,'-639'29'-769,"592"-26"555,-456 40-2022,-90 6 38,460-46 3181,123-1-160,0-1 0,0 1 0,0 1 0,-13 4 0,11-3-664,-23 5 1,4-4-160,-52 15 0,-117 28 0,-7-15 0,124-21 0,17-5 0,0-3 0,-68-4 0,40-2 0,-171-10-132,115 3-444,-793-7-874,803 16 792,-81 0-325,-103 1-1435,98-1 2850,75 0 5290,-70 12-5661,131-6-59,-587 75-2,597-68 0,-158 2 0,-77 3 0,3 25 0,-315 42 0,331-61 0,200-17 0,-46 9 0,30-2 0,-234 28 0,-45 0 0,333-37 0,-104 19 0,26-3 0,-261 36 0,92-11 0,159-26 0,-249 27 0,-13-31 0,50-16 0,352 0 24,0 0 0,0 1 0,0-1 0,-10 4 0,14-4-123,0 1 0,0 0 0,-1 0 0,1 0 0,0 0 0,0 0 0,0 1 0,0-1 0,1 0 0,-1 1 0,0 0 0,1-1 0,-1 1 0,-2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1:36.7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1 847 24575,'648'0'0,"-639"0"0,1-2 0,0 1 0,-1-1 0,0-1 0,15-5 0,-12 4 0,0 0 0,19-3 0,49-2 0,60-10 0,-87 8 0,0 3 0,86-2 0,-101 8 0,67-11 0,36-17 0,-77 15 0,114-12 0,-125 26 0,12 0 0,-57 0 0,-1 0 0,0-1 0,0 1 0,1-1 0,-1-1 0,9-3 0,8-5 0,-1 1 0,2 1 0,31-7 0,76-7 0,-80 16 0,114-18 0,-101 9 0,-39 9 0,-1 1 0,49-5 0,123 3 0,754-20 0,-933 28 0,-9 1 0,-1-1 0,1 0 0,0-1 0,-1 0 0,1 0 0,0 0 0,-1-1 0,0-1 0,10-3 0,-8 2 0,0 0 0,1 0 0,0 1 0,0 1 0,-1-1 0,19 0 0,69 3 0,-45 2 0,-2-2 0,6-1 0,-1 3 0,91 14 0,-58-1 0,177 7 0,-239-20 0,-1 1 0,38 10 0,-38-7 0,1-1 0,31 1 0,-3-7 0,-36 0 0,1 1 0,-1 0 0,20 4 0,-37-3 0,0-1 0,0 1 0,0-1 0,0 1 0,0 0 0,0-1 0,0 1 0,0 0 0,0 0 0,0 1 0,-1-1 0,1 0 0,2 3 0,-4-4 0,1 1 0,-1-1 0,0 1 0,0-1 0,1 0 0,-1 1 0,0-1 0,0 1 0,0-1 0,0 1 0,0-1 0,0 1 0,0-1 0,0 1 0,0-1 0,0 1 0,0-1 0,0 1 0,0-1 0,0 1 0,0-1 0,0 1 0,-1 1 0,0-1 0,0 0 0,1 0 0,-1 0 0,0 0 0,0 0 0,0 0 0,0 0 0,0 0 0,0-1 0,-1 1 0,0 1 0,-10 3 0,0 0 0,0 0 0,0-1 0,0-1 0,-1 0 0,1-1 0,-22 2 0,16-2 0,0 0 0,0 2 0,-19 6 0,11-2 0,0 0 0,0-2 0,-50 6 0,-67 13 0,103-17 0,-186 52 0,-4 1 0,158-46 0,-4 1 0,-88 8 0,-199 29 0,232-29 0,-146 8 0,42-33 0,101-1 0,71 3 0,-74-3 0,114-1 0,0-2 0,-39-13 0,7 2 0,25 8 0,13 3 0,-1 0 0,0 1 0,0 1 0,-20 0 0,-77 4 0,399-3 0,182-3 0,-417 3 0,462-29 0,-251 14 0,0 18 0,-77 1 0,138-2 0,-301-1 0,36-6 0,9-2 0,233 8 0,-154 2 0,497-1 0,-552-5 0,159-28 0,-114 11 0,562-40 0,-620 60 0,61-5 0,329-22-37,0 29-463,-250 1 458,58 0 152,511-2 359,-163-46-815,-377 23-757,84-12 313,-58 6 697,315-57 257,-421 61 1600,31-7-1360,22-13-404,121-23 0,-144 31 0,-176 35 0,-3 1 0,0-2 0,-1 1 0,18-8 0,16-8 0,1 2 0,1 3 0,56-9 0,-9-2 0,0 0 0,-3 8 0,163-28 0,-196 39 0,102 4 0,-131 1 0,41-7 0,3 1 0,151 4 0,-161 4 0,-67-1 0,1 0 0,-1-1 0,1 1 0,-1 0 0,1 0 0,0 0 0,-1 0 0,1 1 0,-1-1 0,1 0 0,-1 0 0,1 0 0,-1 0 0,1 1 0,-1-1 0,1 0 0,-1 0 0,1 1 0,-1-1 0,1 0 0,0 1 0,-1 0 0,0-1 0,0 1 0,0-1 0,0 0 0,0 1 0,0-1 0,0 1 0,-1-1 0,1 0 0,0 1 0,0-1 0,0 0 0,0 1 0,-1-1 0,1 1 0,0-1 0,0 0 0,-1 0 0,1 1 0,0-1 0,0 0 0,-1 1 0,-26 19 0,20-15 0,-117 89 0,101-78 0,1 1 0,-33 33 0,-49 53 0,31-32 0,0-5 0,7-9 0,16-8 0,-10 11 0,-120 91 0,-46 30 0,179-134 0,-8 7 0,53-52 0,0-1 0,0 1 0,0 0 0,0 0 0,1 1 0,-1-1 0,-2 4 0,4-6 0,0 1 0,0-1 0,0 1 0,-1-1 0,1 1 0,0-1 0,0 1 0,0 0 0,0-1 0,0 1 0,0-1 0,0 1 0,0-1 0,0 1 0,1-1 0,-1 1 0,0-1 0,0 1 0,0 0 0,1-1 0,-1 1 0,0-1 0,0 0 0,1 1 0,-1-1 0,0 1 0,1-1 0,-1 1 0,1-1 0,-1 0 0,0 1 0,1-1 0,-1 0 0,1 1 0,-1-1 0,1 0 0,-1 0 0,1 0 0,-1 1 0,1-1 0,0 0 0,-1 0 0,1 0 0,4 1-91,-1 1 0,1-1 0,-1-1 0,1 1 0,-1-1 0,1 1 0,-1-1 0,1-1 0,0 1 0,-1 0 0,1-1 0,-1 0 0,1 0 0,7-4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2:04.8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1 110 24575,'57'-3'0,"72"-7"0,63-2 0,35-5-983,-4-2 0,-33 2 0,-41 4 0,-42 4 1708,-36 3-725,-28 4 751,-14 1-751,-10 1 0,-5 1 0,5 0 1966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2:16.0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20 24575,'115'-10'0,"4"0"0,301 11 0,-280 7 0,-33-1 0,146 13 0,-44-2 0,20-16 0,-116-4 0,753 2 0,-682 9 114,8 0-1593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4:14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90 24575,'25'-1'0,"37"-7"0,11 0 0,-23 3 0,78-16 0,27-4 0,72 23 0,-12 1 0,-140-7 0,28-2 0,419 10 0,-250 1 0,1558-1 0,-1811 1 0,38 6 0,8 2 0,-38-7 0,0 2 0,48 12 0,34 3 0,-65-12 0,8-2 0,0-2 0,65-4 0,-35-1 0,287 2 0,-349 1 0,38 7 0,5 0 0,94 9 0,69-15 0,-146-3 0,-50 3 0,-1 1 0,46 10 0,-44-7 0,0-1 0,37 2 0,-57-6 0,-1 0 0,1 1 0,0 0 0,19 8 0,-16-5 0,0-1 0,17 2 0,25-1 0,96-4 0,-72-3 0,1367 2 0,-1433-1 0,-1 0 0,23-6 0,-21 4 0,25-2 0,260 3 0,-154 3 0,221-1 0,-347-1 0,0-1 0,22-5 0,1 0 0,-30 5 0,115-15 0,161-1 0,-280 18 0,15 1 0,1-1 0,-1-2 0,38-6 0,-32 3 0,0 2 0,0 1 0,51 3 0,-24 1 0,1265-2 0,-1313-1 0,-1 0 0,0 0 0,1-1 0,-1 0 0,15-6 0,20-5 0,-7 7 0,51 0 0,6-1 0,-20 1 0,112 4 0,-88 4 0,607-3 0,-698 2 0,-1 0 0,1 0 0,0 0 0,-1 0 0,1 1 0,-1 0 0,1 0 0,6 4 0,-5-2 0,0-1 0,1 0 0,13 3 0,16 2 0,-18-4 0,0 0 0,25 1 0,-26-3 67,24 4-1,3 2-1564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4:41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1219 0 24575,'-493'0'0,"470"2"0,0 0 0,-24 6 0,22-3 0,-13 3 0,25-4 0,1-1 0,-24 2 0,-15-5 0,31-1 0,1 2 0,0 0 0,-24 4 0,18-1 0,1-1 0,-32 0 0,11-1 0,-11 6 0,39-5 0,-27 3 0,30-6 0,4 1 0,0-1 0,1 0 0,-1 0 0,1-1 0,-11-3 0,13 1-55,7 0 192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07:15:03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24575,'453'0'0,"-419"2"0,34 5 0,33 2 0,302-9-1365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2:22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2146 2 24575,'150'0'0,"-258"-2"0,-124 4 0,199 2 0,2 1 0,-1 1 0,-40 15 0,44-12 0,0-2 0,-1 0 0,0-2 0,-41 3 0,10-9 0,34-1 0,0 2 0,0 1 0,-35 6 0,35-3 0,0-1 0,-35-1 0,-3 0 0,-22 13 0,-33 4 0,110-17 0,-1 0 0,1 0 0,0 1 0,0 0 0,-17 9 0,12-6 0,-20 7 0,-53 10 0,73-20 0,0-1 0,0-1 0,-26 0 0,26-2 0,0 2 0,0-1 0,-25 6 0,23-3 0,0 0 0,-22 0 0,22-2 0,0 0 0,-23 6 0,10-2 0,-1-1 0,1-1 0,-1-2 0,-42-3 0,10 1 0,-198 1-1365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2:35.3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13167 181 24575,'44'-3'0,"0"-1"0,-1-3 0,44-11 0,-43 8 0,17-5 0,0-3 0,-1-3 0,60-30 0,-114 48 0,-3 2 0,1-1 0,0 0 0,-1 1 0,1-2 0,-1 1 0,0 0 0,1 0 0,2-4 0,-6 6 0,0-1 0,0 1 0,0 0 0,0 0 0,0 0 0,0 0 0,1-1 0,-1 1 0,0 0 0,0 0 0,0 0 0,0 0 0,0-1 0,0 1 0,0 0 0,0 0 0,0 0 0,0 0 0,-1-1 0,1 1 0,0 0 0,0 0 0,0 0 0,0 0 0,0-1 0,0 1 0,0 0 0,0 0 0,0 0 0,0 0 0,-1 0 0,1-1 0,0 1 0,0 0 0,0 0 0,0 0 0,0 0 0,-1 0 0,1 0 0,0 0 0,0 0 0,0 0 0,0 0 0,-1 0 0,1-1 0,0 1 0,0 0 0,0 0 0,0 0 0,-1 0 0,1 0 0,0 0 0,0 1 0,0-1 0,0 0 0,-1 0 0,1 0 0,0 0 0,0 0 0,0 0 0,0 0 0,-1 0 0,-12 1 0,8 0 0,-217 54 0,191-47 0,-35 4 0,2 0 0,49-8 0,1 1 0,-21 9 0,23-8 0,-1-1 0,1 0 0,-25 5 0,-49 5 0,-9-2 0,51-3 0,0-2 0,-68 3 0,93-10 0,-31 6 0,30-3 0,-29 1 0,-215-6 0,249 2 0,0 1 0,-21 4 0,18-2 0,-20 0 0,-13-4 0,35 0 0,-1 0 0,-20 2 0,32-1 0,-1 1 0,1 0 0,-1 0 0,1 0 0,-8 5 0,8-4 0,-1 0 0,0-1 0,0 1 0,-9 1 0,-2-1 0,0-1 0,-20-1 0,18 0 0,-29 3 0,-4 3 0,-1-3 0,-75-4 0,58-1 0,57 0 0,1-1 0,-1 0 0,1 0 0,0-2 0,-15-5 0,-22-5 0,-92-25 0,100 27 0,27 7 0,0 1 0,0 0 0,0 1 0,-1 1 0,-15-1 0,6 1 0,-1-1 0,-29-7 0,51 10 0,1-1 0,-1 0 0,0 0 0,1 0 0,-1 0 0,1 0 0,-1-1 0,1 1 0,0-1 0,0 0 0,-1 1 0,1-1 0,-3-4 0,5 6 0,-1-1 0,1 0 0,-1 0 0,1 0 0,-1 0 0,1 0 0,-1 0 0,1 0 0,0 0 0,0 0 0,-1 0 0,1 0 0,0 0 0,0-1 0,0 1 0,0 0 0,0 0 0,0 0 0,1 0 0,-1 0 0,0 0 0,1 0 0,-1 0 0,0 0 0,1 0 0,-1 0 0,1 0 0,-1 0 0,1 0 0,0 1 0,-1-1 0,1 0 0,0 0 0,0 0 0,0 1 0,-1-1 0,3-1 0,0 0 0,1 0 0,-1 1 0,0-1 0,1 0 0,-1 1 0,1 0 0,0 0 0,-1 0 0,1 0 0,7 0 0,41 0 0,-36 2 0,597 1 0,-379-2 0,-216-1 0,1-1 0,20-5 0,21-1 0,-47 7 0,-12 0 0,-3 1 0,-18 1 0,9-1 0,-493 1 0,281-2 0,202 0 0,-1-1 0,-20-5 0,7 1 0,-6-1 0,14 2 0,-46-2 0,54 6 0,-30-7 0,30 5 0,-31-2 0,31 4 0,0-1 0,-34-6 0,23 3 0,0 2 0,0 1 0,-54 3 0,24 0 0,-1304-1 0,1343 2 0,-41 6 0,39-4 0,-30 2 0,-185-6 0,112-1 0,111 2 0,0 1 0,1 0 0,0 1 0,-22 7 0,21-6 0,-1 0 0,1 0 0,-24 1 0,-229-4 0,132-2 0,-364 1 0,484 1 0,-1 1 0,-26 6 0,15-3 0,-65 15 0,82-17 0,0 1 0,-11 5 0,14-6 0,0 1 0,-1-1 0,1-1 0,-1 1 0,-8 0 0,-34 0 0,-61-4 0,32-1 0,16 1 0,-70 3 0,13 15 0,76-11 0,12 0 0,-50 0 0,32-7 0,21 0 0,1 1 0,-59 8 0,49-2 0,-1-2 0,-64-2 0,89-1 0,1 0 0,-23 6 0,21-4 0,-23 2 0,-243-3 0,145-4 0,-3191 2 0,3305 1 0,-38 7 0,36-4 0,-26 1 0,-39 4 0,-1-1 0,82-7 0,1 0 0,-1 1 0,0 0 0,1 0 0,0 1 0,-10 4 0,9-3 0,0-1 0,0 0 0,0 0 0,-1-1 0,-13 2 0,-36-4 0,35 0 0,0 0 0,-31 6 0,-107 15 0,105-15 0,-110-4 0,84-4 0,-296 3 0,344 0 0,-39 7 0,-32 2 0,60-10 0,-69 10 0,61-5 0,-1-1 0,-65-5 0,37-1 0,-254 3 0,371-12-1365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0:32.5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24575,'654'0'0,"-639"1"0,0 0 0,0 1 0,0 0 0,0 1 0,0 1 0,-1 0 0,1 1 0,-1 1 0,0 0 0,14 9 0,-21-11 0,0-1 0,0 0 0,1 0 0,-1-1 0,1 0 0,0 0 0,8 0 0,57 1 0,-53-3 0,1 0 0,24 5 0,13 6 0,1-3 0,71 1 0,294-10 0,-313 11 0,-11 0 0,-59-10 0,-6 0 0,69 10 0,-100-10 0,7 2 0,0 0 0,-1 1 0,1 0 0,17 8 0,-18-7 0,-1-1 0,1 1 0,0-1 0,1-1 0,-1 0 0,13 1 0,63-2 0,-62-2 0,0 1 0,45 6 0,-14 2 0,1-3 0,105-5 0,-71-1 0,-26 0 0,70 2 0,-84 7 0,-34-4 0,21 1 0,40 4 0,-44-5 0,36 1 0,-67-5 0,23 0 0,1 1 0,49 8 0,-34 1 0,-25-5 0,1-2 0,-1 1 0,27 0 0,37 5 0,-5-1 0,-17-9 0,-36 0 0,1 1 0,23 3 0,-43-3 0,-1 1 0,0-1 0,0 1 0,1-1 0,-1 1 0,0 0 0,0 0 0,0 0 0,0 0 0,0 0 0,0 0 0,0 1 0,0-1 0,0 1 0,-1-1 0,1 1 0,-1 0 0,1-1 0,-1 1 0,1 0 0,-1 0 0,0 0 0,0 0 0,0 0 0,0 1 0,-1-1 0,1 0 0,0 0 0,-1 0 0,0 1 0,1-1 0,-1 0 0,0 1 0,0 3 0,-1 4 0,0 1 0,-1-1 0,0 0 0,-1 0 0,0 0 0,-5 13 0,3-10 0,0 0 0,-1-1 0,0 0 0,-1 0 0,-1-1 0,0 1 0,-13 13 0,17-21 0,1 1 0,-1 0 0,1 1 0,-1-1 0,2 0 0,-1 1 0,0 0 0,1-1 0,0 1 0,1 0 0,-1 0 0,0 8 0,-1 10 0,2 42 0,1-62 0,1 642 0,0-628 0,1-1 0,3 18 0,3 16 0,-3-6 0,16 57 0,-11-60 0,8 76 0,-14-87 0,1 0 0,16 53 0,0-4 0,-2 18 0,-12-53 0,-2-19 0,2 44 0,-6-56 0,-1 31 0,9 59 0,0-15 0,0 0 0,15 72 0,-15-119 0,-6-28 0,0 1 0,0 15 0,-2-20 0,-1 0 0,2 0 0,-1 0 0,1 0 0,7 18 0,-1-3 0,-1 2 0,4 33 0,3 8 0,-8-35 0,5 68 0,-11-94 0,8 60 0,1 28 0,-8-69 0,7 32 0,0 21 0,-8-57 0,1 5 0,5 40 0,-1-20 0,1 83 0,-5-110 0,1-1 0,1 1 0,1-1 0,11 31 0,6 35 0,7 107 0,-14-90 0,10 49 0,-20-125 0,-4-20 0,1 0 0,0-1 0,0 1 0,0 0 0,1-1 0,-1 1 0,6 8 0,-7-13 0,0-1 0,0 0 0,0 1 0,0-1 0,1 1 0,-1-1 0,0 0 0,0 1 0,1-1 0,-1 1 0,0-1 0,0 0 0,1 0 0,-1 1 0,0-1 0,1 0 0,-1 1 0,1-1 0,-1 0 0,0 0 0,1 0 0,-1 1 0,1-1 0,-1 0 0,0 0 0,1 0 0,-1 0 0,1 0 0,-1 0 0,1 0 0,-1 0 0,1 0 0,-1 0 0,0 0 0,1 0 0,-1 0 0,1 0 0,-1 0 0,1 0 0,-1-1 0,0 1 0,1 0 0,-1 0 0,1-1 0,-1 1 0,0 0 0,1 0 0,-1-1 0,0 1 0,0 0 0,1-1 0,-1 1 0,0 0 0,1-1 0,-1 1 0,0-1 0,0 1 0,0 0 0,0-1 0,1 1 0,-1-1 0,0 1 0,0-1 0,0 0 0,2-3 0,-1-1 0,1 0 0,-1 0 0,0-6 0,2-48 0,-3 0 0,-11-87 0,6 95 0,-66-439 0,61 450 0,-24-62 0,16 51 0,14 34-87,0-1 0,1 0 0,1 1 0,1-1 0,0 0 0,3-20 0,-2 19-669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2:39.6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1450 1 24575,'-1402'0'0,"1398"0"-114,1 0 1,-1 0-1,1 0 0,-1 0 0,1 1 1,-1 0-1,1 0 0,-1 0 0,1 0 1,0 0-1,-7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5:12:18.7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6067 1 24575,'-391'10'0,"42"-2"0,247-9 0,76 2 0,-35 7 0,-11 0 0,-91-7 0,87-2 0,61 2 0,1 1 0,0 0 0,-1 1 0,-17 6 0,12-3 0,-23 3 0,-163 14 0,128-18 0,-150 7 0,-1836-13 0,2033 3 0,-34 5 0,-18 1 0,-198-7 0,144-2 0,106 3 0,-34 5 0,33-2 0,-31 0 0,-781-5 97,378-1-1559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5:29:06.2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1 285 24575,'731'0'0,"-709"-2"0,40-6 0,-38 4 0,31-2 0,64-4 0,-80 6 0,51 1 0,-49 3 0,44-6 0,68-8 0,-55 6 0,-20 0 0,139-8 0,713 15 0,-422 3 0,-373-12 0,-3 0 0,1398 10 0,-705 1 0,-757 0 0,-19 1 0,52-6 0,-78 0 0,30-8 0,-32 7 0,-1 0 0,31-2 0,240 5 0,-151 3 0,-106-1 0,250-10 0,-183 2 0,18-3 0,-55 6 0,71 2 0,40-3 0,8-2 0,12-1 0,143-25 0,1 20 0,555 16 0,-549-2 0,-180-9 0,-24 1 0,86-5 0,-209 11 0,317-2 0,-202 5 0,203-1 0,-383 0-11,-587 15-142,223 27-1941,163-14 1638,80-24 2942,116-5-2258,29 3-228,-1 0 0,1 2 0,0 1 0,-36 12 0,49-14 0,-40 17 0,7-2 0,-47 12 0,-2-4 0,-109 17 0,155-38 0,-88-3 0,83-3 0,31 2 0,1 1 0,-1 1 0,-24 6 0,-20 4 0,6-8 0,-98-3 0,-9-1 0,117 6 0,44-6 0,-1 0 0,1 1 0,-1-1 0,1 1 0,0 0 0,0 0 0,0 0 0,-5 4 0,9-6 0,-1 0 0,1 1 0,-1-1 0,1 0 0,-1 1 0,1-1 0,-1 0 0,1 1 0,0-1 0,-1 1 0,1-1 0,0 1 0,-1-1 0,1 1 0,0-1 0,-1 1 0,1-1 0,0 1 0,0 0 0,0-1 0,-1 1 0,1-1 0,0 1 0,0 0 0,0-1 0,0 1 0,0-1 0,0 1 0,1 0 0,-1 0 0,1 0 0,0 0 0,-1-1 0,1 1 0,0 0 0,0-1 0,0 1 0,-1-1 0,1 1 0,0-1 0,0 1 0,0-1 0,0 0 0,0 1 0,2-1 0,5 2 0,0-1 0,17 1 0,26-2 0,-30-1 0,1 1 0,0 1 0,0 1 0,34 8 0,40 11 0,-20-6 0,-33-7 0,0-1 0,78 0 0,-106-6 0,101 6 0,54 2 0,1185-10 0,-1244-8 0,-9 0 0,-34 11 0,-36-1 0,52-4 0,-66 0 0,30-10 0,-30 8 0,30-6 0,13 7 0,92 3 0,-66 3 0,22-11 0,-8 0 0,466 8 0,-273 3 0,1294-2 0,-1566 1 0,38 6 0,-35-3 0,27 1 0,-35-5 0,-10 0 0,1 0 0,-1 0 0,0 1 0,0 0 0,0 0 0,0 0 0,0 1 0,0 0 0,9 4 0,-6-1 0,0-2 0,0 1 0,1-1 0,-1-1 0,1 0 0,0 0 0,-1-1 0,13-1 0,-2 2 0,-5 0-1365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5:28:40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5:31:34.9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1374 35 24575,'-917'0'0,"902"-1"0,0-1 0,-21-4 0,19 2 0,-22 0 0,-60 3 0,64 2 0,1-1 0,-56-8 0,14-2-1365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5:49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6707 4746 16383 0 0,'49'12'0'0'0,"135"29"0"0"0,79 27 0 0 0,39 7 0 0 0,-8-3 0 0 0,-35-7 0 0 0,-42-14 0 0 0,-53-17 0 0 0,-48-14 0 0 0,-37-10 0 0 0,-26-6 0 0 0,-22-11 0 0 0,-34-17 0 0 0,-43-34 0 0 0,-50-21 0 0 0,-46-21 0 0 0,-23 0 0 0 0,-3 11 0 0 0,9 14 0 0 0,12 20 0 0 0,20 20 0 0 0,18 15 0 0 0,22 11 0 0 0,19 7 0 0 0,16 5 0 0 0,3 0 0 0 0,5 1 0 0 0,-4 0 0 0 0,-5-2 0 0 0,0 0 0 0 0,-3 5 0 0 0,1 1 0 0 0,4 0 0 0 0,4 5 0 0 0,5-1 0 0 0,2-1 0 0 0,9 3 0 0 0,21-1 0 0 0,107-2 0 0 0,141-4 0 0 0,86-2 0 0 0,32-3 0 0 0,-20-1 0 0 0,-55-1 0 0 0,-69 0 0 0 0,-58-1 0 0 0,-49 1 0 0 0,-48-1 0 0 0,-78 1 0 0 0,-116 0 0 0 0,-115 0 0 0 0,-58 12 0 0 0,-14 11 0 0 0,24 1 0 0 0,56-4 0 0 0,58-4 0 0 0,53-6 0 0 0,57-4 0 0 0,53-4 0 0 0,42-1 0 0 0,32-2 0 0 0,18 0 0 0 0,5 0 0 0 0,-55 0 0 0 0,-98 13 0 0 0,-92 10 0 0 0,-60 2 0 0 0,-15 3 0 0 0,27-4 0 0 0,39-5 0 0 0,38-5 0 0 0,48-6 0 0 0,110-4 0 0 0,138-2 0 0 0,105-13 0 0 0,64-12 0 0 0,15-8 0 0 0,-31 3 0 0 0,-50-2 0 0 0,-62 6 0 0 0,-59 7 0 0 0,-45 6 0 0 0,-45 5 0 0 0,-36 4 0 0 0,-32 3 0 0 0,-19 0 0 0 0,-9 2 0 0 0,-1-1 0 0 0,13 0 0 0 0,26 0 0 0 0,28-1 0 0 0,16 1 0 0 0,10-1 0 0 0,-8 0 0 0 0,-86 0 0 0 0,-119 0 0 0 0,-106 0 0 0 0,-49 0 0 0 0,-7 12 0 0 0,42 5 0 0 0,51-2 0 0 0,60-2 0 0 0,55-4 0 0 0,91-3 0 0 0,127-3 0 0 0,103-2 0 0 0,62-7 0 0 0,11-3 0 0 0,-27-6 0 0 0,-42 0 0 0 0,-50 2 0 0 0,-55 3 0 0 0,-58 4 0 0 0,-40 2 0 0 0,5-3 0 0 0,27-2 0 0 0,20 2 0 0 0,15 1 0 0 0,3 2 0 0 0,-4 2 0 0 0,-19 1 0 0 0,-29 0 0 0 0,-30 2 0 0 0,-18-1 0 0 0,-10 0 0 0 0,-4 1 0 0 0,0-1 0 0 0,-5 0 0 0 0,-5 0 0 0 0,-12 0 0 0 0,-7 0 0 0 0,-3 6 0 0 0,7 3 0 0 0,8-2 0 0 0,9 0 0 0 0,21-3 0 0 0,21-1 0 0 0,20-1 0 0 0,15-2 0 0 0,9 0 0 0 0,1 6 0 0 0,-13 8 0 0 0,-15 2 0 0 0,-14-2 0 0 0,18-3 0 0 0,34-4 0 0 0,28-9 0 0 0,20-4 0 0 0,2-2 0 0 0,-9 2 0 0 0,-25 1 0 0 0,-28 1 0 0 0,-26 2 0 0 0,-7 1 0 0 0,3 1 0 0 0,-10 0 0 0 0,-17 0 0 0 0,-10 0 0 0 0,8 1 0 0 0,3-1 0 0 0,-26 6 0 0 0,-22 9 0 0 0,-23 1 0 0 0,-8 4 0 0 0,7-1 0 0 0,15-3 0 0 0,28-6 0 0 0,47-9 0 0 0,38-12 0 0 0,33-10 0 0 0,11-8 0 0 0,0 1 0 0 0,-32 6 0 0 0,-41 6 0 0 0,-34 6 0 0 0,-17 4 0 0 0,-6 4 0 0 0,0 2 0 0 0,16 1 0 0 0,39 0 0 0 0,39 0 0 0 0,19-6 0 0 0,12-2 0 0 0,1-1 0 0 0,-31 2 0 0 0,-33 2 0 0 0,-32 1 0 0 0,-22 1 0 0 0,-10 8 0 0 0,11-4 0 0 0,39-8 0 0 0,45-10 0 0 0,29-8 0 0 0,15-6 0 0 0,-30 2 0 0 0,-62 18 0 0 0,-47 23 0 0 0,-33 16 0 0 0,-6 3 0 0 0,6-5 0 0 0,38-6 0 0 0,65-25 0 0 0,61-25 0 0 0,31-13 0 0 0,10-13 0 0 0,-2 4 0 0 0,-51 10 0 0 0,-67 25 0 0 0,-69 27 0 0 0,-35 19 0 0 0,-17 3 0 0 0,7 3 0 0 0,36-12 0 0 0,82-27 0 0 0,78-33 0 0 0,52-16 0 0 0,16-5 0 0 0,-10 0 0 0 0,-22 11 0 0 0,-36 12 0 0 0,-56 25 0 0 0,-49 26 0 0 0,-33 23 0 0 0,-18 4 0 0 0,-2-5 0 0 0,20-9 0 0 0,44-10 0 0 0,51-20 0 0 0,38-24 0 0 0,20-12 0 0 0,6-2 0 0 0,-19 7 0 0 0,-48 27 0 0 0,-60 26 0 0 0,-37 22 0 0 0,-14 10 0 0 0,-5-4 0 0 0,25-18 0 0 0,34-19 0 0 0,35-19 0 0 0,28-14 0 0 0,2-4 0 0 0,-43 33 0 0 0,-45 28 0 0 0,-33 19 0 0 0,-15 14 0 0 0,3-7 0 0 0,49-18 0 0 0,70-31 0 0 0,55-23 0 0 0,33-17 0 0 0,9-10 0 0 0,-8 2 0 0 0,-31 6 0 0 0,-48 20 0 0 0,-48 24 0 0 0,-34 15 0 0 0,-21 10 0 0 0,1 2 0 0 0,37-17 0 0 0,54-26 0 0 0,37-19 0 0 0,19-13 0 0 0,4 0 0 0 0,-7 4 0 0 0,-23 8 0 0 0,-26 13 0 0 0,-24 14 0 0 0,0 0 0 0 0,12-8 0 0 0,16-10 0 0 0,8-2 0 0 0,-2-7 0 0 0,-13 2 0 0 0,-48 9 0 0 0,-46 18 0 0 0,-28 15 0 0 0,-11 9 0 0 0,8-1 0 0 0,33-6 0 0 0,46-14 0 0 0,40-21 0 0 0,29-9 0 0 0,19-8 0 0 0,5-5 0 0 0,-42 2 0 0 0,-93 31 0 0 0,-79 28 0 0 0,-47 20 0 0 0,-9 9 0 0 0,23-6 0 0 0,35-12 0 0 0,35-13 0 0 0,48-11 0 0 0,78-21 0 0 0,72-22 0 0 0,52-13 0 0 0,20-6 0 0 0,-6-2 0 0 0,-23 8 0 0 0,-29 9 0 0 0,-13 11 0 0 0,-11 9 0 0 0,-6-1 0 0 0,-16-5 0 0 0,-13 1 0 0 0,-19 3 0 0 0,-41 9 0 0 0,-54 18 0 0 0,-35 19 0 0 0,-12 10 0 0 0,0-3 0 0 0,14-8 0 0 0,18-4 0 0 0,22-13 0 0 0,22-15 0 0 0,11-8 0 0 0,4-2 0 0 0,-1-1 0 0 0,-2 2 0 0 0,-2 3 0 0 0,8-5 0 0 0,22-6 0 0 0,21-1 0 0 0,21 3 0 0 0,1-3 0 0 0,1-4 0 0 0,-3 1 0 0 0,-1 4 0 0 0,-2-2 0 0 0,10-3 0 0 0,16-5 0 0 0,16-4 0 0 0,-1 3 0 0 0,-8 6 0 0 0,-9 7 0 0 0,-23 5 0 0 0,-36 11 0 0 0,-38 18 0 0 0,-26 11 0 0 0,-9 6 0 0 0,1-2 0 0 0,12-2 0 0 0,34-6 0 0 0,57-7 0 0 0,61-8 0 0 0,38-5 0 0 0,14-5 0 0 0,-11-2 0 0 0,-23-1 0 0 0,-25 0 0 0 0,-34-1 0 0 0,-58 7 0 0 0,-109 15 0 0 0,-91 16 0 0 0,-55 3 0 0 0,-15 6 0 0 0,14-4 0 0 0,33-9 0 0 0,41-10 0 0 0,41-9 0 0 0,37-6 0 0 0,31-5 0 0 0,35-3 0 0 0,73 0 0 0 0,131-1 0 0 0,130 0 0 0 0,90 1 0 0 0,54 0 0 0 0,27 0 0 0 0,-10 1 0 0 0,-39 0 0 0 0,-52-6 0 0 0,-71-3 0 0 0,-71 2 0 0 0,-68 0 0 0 0,-54 3 0 0 0,-38 1 0 0 0,-48 2 0 0 0,-94-19 0 0 0,-127-11 0 0 0,-109-19 0 0 0,-57-1 0 0 0,-20 2 0 0 0,25 2 0 0 0,51 11 0 0 0,60 10 0 0 0,62 10 0 0 0,57 2 0 0 0,47 2 0 0 0,32 4 0 0 0,20 4 0 0 0,29 1 0 0 0,109-10 0 0 0,137-3 0 0 0,79-6 0 0 0,22 2 0 0 0,-28 4 0 0 0,-59 4 0 0 0,-67 5 0 0 0,-57 4 0 0 0,-58 1 0 0 0,-107 2 0 0 0,-129 1 0 0 0,-103 6 0 0 0,-49 2 0 0 0,4 0 0 0 0,38-3 0 0 0,60-1 0 0 0,55-2 0 0 0,48-1 0 0 0,63-2 0 0 0,90 0 0 0 0,81 0 0 0 0,52 0 0 0 0,16-1 0 0 0,-18 1 0 0 0,-32 0 0 0 0,-33 0 0 0 0,-46 0 0 0 0,-83 6 0 0 0,-80 8 0 0 0,-60 9 0 0 0,-21-1 0 0 0,10-3 0 0 0,22-6 0 0 0,30-4 0 0 0,56-4 0 0 0,95-3 0 0 0,86-1 0 0 0,61-2 0 0 0,14 0 0 0 0,-13 0 0 0 0,-30 0 0 0 0,-77 7 0 0 0,-137 20 0 0 0,-100 13 0 0 0,-52-1 0 0 0,-20 0 0 0 0,25-7 0 0 0,37-9 0 0 0,42-8 0 0 0,95-6 0 0 0,141-30 0 0 0,122-23 0 0 0,66-16 0 0 0,10 2 0 0 0,-27 4 0 0 0,-53 13 0 0 0,-58 12 0 0 0,-92 12 0 0 0,-121 28 0 0 0,-118 24 0 0 0,-68 25 0 0 0,-30 9 0 0 0,18-7 0 0 0,40-15 0 0 0,50-8 0 0 0,45-10 0 0 0,56-11 0 0 0,88-8 0 0 0,83-5 0 0 0,53-4 0 0 0,24-1 0 0 0,-7-2 0 0 0,-29 1 0 0 0,-33 1 0 0 0,-43 0 0 0 0,-77 0 0 0 0,-71 0 0 0 0,-46 1 0 0 0,-16 0 0 0 0,9 0 0 0 0,19 0 0 0 0,22 0 0 0 0,20 1 0 0 0,26-1 0 0 0,45 0 0 0 0,46 0 0 0 0,27 0 0 0 0,12 0 0 0 0,-3 0 0 0 0,-10 0 0 0 0,-31 0 0 0 0,-48 0 0 0 0,-37 0 0 0 0,-30 0 0 0 0,-16 0 0 0 0,0 0 0 0 0,21 0 0 0 0,39 0 0 0 0,43-7 0 0 0,24-1 0 0 0,17-6 0 0 0,5-1 0 0 0,-15 3 0 0 0,-35-3 0 0 0,-38 0 0 0 0,-22 4 0 0 0,-15 3 0 0 0,-4-3 0 0 0,9-6 0 0 0,20-6 0 0 0,28-5 0 0 0,22 1 0 0 0,15 6 0 0 0,1 1 0 0 0,-10 2 0 0 0,-21 0 0 0 0,-23 2 0 0 0,-20-3 0 0 0,-9 3 0 0 0,-2-3 0 0 0,3 2 0 0 0,9-2 0 0 0,30-5 0 0 0,43 3 0 0 0,34-2 0 0 0,13 3 0 0 0,-1-1 0 0 0,-8 3 0 0 0,-9 4 0 0 0,-39 5 0 0 0,-61 10 0 0 0,-61 17 0 0 0,-37 6 0 0 0,-15 5 0 0 0,13-3 0 0 0,24-5 0 0 0,25-7 0 0 0,41-5 0 0 0,54-5 0 0 0,44-2 0 0 0,33-2 0 0 0,9-1 0 0 0,-5-1 0 0 0,-10 1 0 0 0,-24 6 0 0 0,-28 3 0 0 0,-23 6 0 0 0,-18 0 0 0 0,0-2 0 0 0,22-2 0 0 0,23-4 0 0 0,18-3 0 0 0,9-1 0 0 0,1-2 0 0 0,-9 6 0 0 0,-12 8 0 0 0,-24 7 0 0 0,-15 8 0 0 0,-11-3 0 0 0,-10-5 0 0 0,-7-6 0 0 0,-4-5 0 0 0,-1-5 0 0 0,17-3 0 0 0,75-2 0 0 0,109-8 0 0 0,70-13 0 0 0,20-5 0 0 0,-14-3 0 0 0,-42 3 0 0 0,-79 6 0 0 0,-115 12 0 0 0,-83 14 0 0 0,-53 13 0 0 0,-16 2 0 0 0,11-2 0 0 0,22-4 0 0 0,26-5 0 0 0,40-4 0 0 0,34-3 0 0 0,27-2 0 0 0,5-1 0 0 0,-7-1 0 0 0,-16 0 0 0 0,-33 0 0 0 0,-34 0 0 0 0,-17 1 0 0 0,-11 0 0 0 0,5 0 0 0 0,13-1 0 0 0,20-5 0 0 0,29-2 0 0 0,18-6 0 0 0,20-1 0 0 0,15 3 0 0 0,17 3 0 0 0,8 3 0 0 0,17-4 0 0 0,9 1 0 0 0,6 0 0 0 0,-4 3 0 0 0,-14 9 0 0 0,-22 3 0 0 0,-24 1 0 0 0,-20-1 0 0 0,-9 5 0 0 0,-6 0 0 0 0,-7-1 0 0 0,-3 4 0 0 0,-3 5 0 0 0,-1 0 0 0 0,6 2 0 0 0,9 5 0 0 0,20-3 0 0 0,23-5 0 0 0,21-5 0 0 0,9-12 0 0 0,3-6 0 0 0,-2-1 0 0 0,-3-1 0 0 0,-10-4 0 0 0,-5-2 0 0 0,-2-3 0 0 0,-6-6 0 0 0,-14 0 0 0 0,-14 5 0 0 0,-20 5 0 0 0,-18 5 0 0 0,-21 3 0 0 0,-18 2 0 0 0,-21 2 0 0 0,-11 1 0 0 0,0 0 0 0 0,14-1 0 0 0,17 1 0 0 0,16 0 0 0 0,12-1 0 0 0,35 0 0 0 0,45 0 0 0 0,80 0 0 0 0,95 0 0 0 0,83 0 0 0 0,48 0 0 0 0,12 0 0 0 0,-29-6 0 0 0,-50-2 0 0 0,-63 0 0 0 0,-60 1 0 0 0,-48 3 0 0 0,-41-5 0 0 0,-35-1 0 0 0,-27 2 0 0 0,-25 1 0 0 0,-31 3 0 0 0,-43 2 0 0 0,-58 1 0 0 0,-70 0 0 0 0,-38 1 0 0 0,-4 1 0 0 0,27-1 0 0 0,37 1 0 0 0,49-1 0 0 0,46 0 0 0 0,30 0 0 0 0,24 0 0 0 0,30 0 0 0 0,38 0 0 0 0,51 0 0 0 0,52 0 0 0 0,20 0 0 0 0,8 0 0 0 0,-7 0 0 0 0,-19 0 0 0 0,-21 0 0 0 0,-27 6 0 0 0,-29 3 0 0 0,-39-2 0 0 0,-43 12 0 0 0,-38 8 0 0 0,-16 0 0 0 0,3 2 0 0 0,13-5 0 0 0,15 0 0 0 0,13-4 0 0 0,24-5 0 0 0,24-6 0 0 0,20-4 0 0 0,15-2 0 0 0,-3-3 0 0 0,-10-7 0 0 0,-14-2 0 0 0,-12 0 0 0 0,-10-5 0 0 0,0-5 0 0 0,4-7 0 0 0,12-4 0 0 0,14-4 0 0 0,13 4 0 0 0,3 1 0 0 0,-14 6 0 0 0,-15 6 0 0 0,-11 6 0 0 0,-15-1 0 0 0,-8-5 0 0 0,-3 1 0 0 0,7-3 0 0 0,10-5 0 0 0,16 1 0 0 0,10 12 0 0 0,-1 7 0 0 0,-5 5 0 0 0,-2 7 0 0 0,1 10 0 0 0,15 1 0 0 0,19-3 0 0 0,6 3 0 0 0,3-2 0 0 0,-4 2 0 0 0,-12-3 0 0 0,-16-3 0 0 0,-8 2 0 0 0,3-1 0 0 0,9-4 0 0 0,10-2 0 0 0,-5-4 0 0 0,-3 4 0 0 0,-9 1 0 0 0,2-1 0 0 0,6-2 0 0 0,10-3 0 0 0,7 0 0 0 0,1-2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6:03.4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6641 4630 16383 0 0,'37'0'0'0'0,"56"0"0"0"0,37 0 0 0 0,15 0 0 0 0,-5 0 0 0 0,-20 0 0 0 0,-24 0 0 0 0,-22 0 0 0 0,-31 0 0 0 0,-27 0 0 0 0,-24 6 0 0 0,-16 3 0 0 0,-5 5 0 0 0,-2 0 0 0 0,-4-1 0 0 0,-1-4 0 0 0,0-3 0 0 0,-2-3 0 0 0,1-1 0 0 0,0-2 0 0 0,0 0 0 0 0,0-1 0 0 0,0 1 0 0 0,1-1 0 0 0,5 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6:12.7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7214 4754 16383 0 0,'18'0'0'0'0,"44"0"0"0"0,36 0 0 0 0,26 0 0 0 0,11 0 0 0 0,1 0 0 0 0,-11 0 0 0 0,-19 0 0 0 0,-17 0 0 0 0,-10 6 0 0 0,-6 3 0 0 0,9 5 0 0 0,3 0 0 0 0,0 5 0 0 0,-3-2 0 0 0,-8-3 0 0 0,-12-4 0 0 0,-15 2 0 0 0,-29-1 0 0 0,-48-1 0 0 0,-62-4 0 0 0,-60-2 0 0 0,-34-2 0 0 0,-10-2 0 0 0,2 0 0 0 0,23 0 0 0 0,34-1 0 0 0,34 1 0 0 0,28 0 0 0 0,21-1 0 0 0,13 1 0 0 0,8 0 0 0 0,-4 0 0 0 0,-13 0 0 0 0,-5 0 0 0 0,-5-6 0 0 0,-5-2 0 0 0,2 0 0 0 0,6 1 0 0 0,6 3 0 0 0,6 1 0 0 0,29-5 0 0 0,54 0 0 0 0,77 0 0 0 0,50 2 0 0 0,34-5 0 0 0,8 1 0 0 0,-13 0 0 0 0,-33 4 0 0 0,-37 1 0 0 0,-34 3 0 0 0,-26 1 0 0 0,-37-6 0 0 0,-34-1 0 0 0,-29 1 0 0 0,-28 1 0 0 0,-20 2 0 0 0,-15-5 0 0 0,-3 0 0 0 0,-3 0 0 0 0,-9 3 0 0 0,-3-4 0 0 0,-12-1 0 0 0,-10 2 0 0 0,0 2 0 0 0,18 3 0 0 0,17 1 0 0 0,14 2 0 0 0,15 1 0 0 0,16 0 0 0 0,10 1 0 0 0,14-7 0 0 0,19-2 0 0 0,19 1 0 0 0,21 0 0 0 0,19 3 0 0 0,20 1 0 0 0,19 2 0 0 0,7-6 0 0 0,8-1 0 0 0,-7 0 0 0 0,-12 2 0 0 0,-14 2 0 0 0,-11 1 0 0 0,-33 2 0 0 0,-39 1 0 0 0,-66 0 0 0 0,-55 0 0 0 0,-35 0 0 0 0,-7 7 0 0 0,16 1 0 0 0,29 0 0 0 0,32-1 0 0 0,28-3 0 0 0,33-1 0 0 0,30 5 0 0 0,30 1 0 0 0,31-1 0 0 0,20 4 0 0 0,11 0 0 0 0,-2-1 0 0 0,-14 2 0 0 0,-17 7 0 0 0,-10-1 0 0 0,-5-4 0 0 0,5-4 0 0 0,9 2 0 0 0,15-1 0 0 0,17-2 0 0 0,8-4 0 0 0,-5-2 0 0 0,-9-2 0 0 0,-23-1 0 0 0,-25-1 0 0 0,-23-1 0 0 0,-18 1 0 0 0,-11-1 0 0 0,-7 1 0 0 0,-4-1 0 0 0,12 1 0 0 0,17 0 0 0 0,16 0 0 0 0,15 0 0 0 0,9 0 0 0 0,7 0 0 0 0,3 0 0 0 0,-11 0 0 0 0,-22 0 0 0 0,-19 0 0 0 0,-12 0 0 0 0,-9 0 0 0 0,-4 0 0 0 0,-2 0 0 0 0,18 0 0 0 0,33 0 0 0 0,19 0 0 0 0,19 0 0 0 0,6 0 0 0 0,1 0 0 0 0,-3-6 0 0 0,8-2 0 0 0,13 0 0 0 0,30 1 0 0 0,18 3 0 0 0,6 1 0 0 0,-6 2 0 0 0,-18 0 0 0 0,-19 1 0 0 0,-38 0 0 0 0,-37 1 0 0 0,-53-1 0 0 0,-49 0 0 0 0,-53 0 0 0 0,-38 1 0 0 0,-6-1 0 0 0,16 0 0 0 0,31 0 0 0 0,29 0 0 0 0,26 0 0 0 0,23 0 0 0 0,15 0 0 0 0,24 0 0 0 0,27 0 0 0 0,27 0 0 0 0,21 0 0 0 0,14-7 0 0 0,3-1 0 0 0,-4-6 0 0 0,-6 0 0 0 0,-6 1 0 0 0,-6 4 0 0 0,-10-3 0 0 0,-5 0 0 0 0,-1-3 0 0 0,1-7 0 0 0,8 2 0 0 0,-2-3 0 0 0,-1 4 0 0 0,-7-3 0 0 0,-13 4 0 0 0,-28 4 0 0 0,-31 4 0 0 0,-25 5 0 0 0,-14 3 0 0 0,-5 7 0 0 0,-6 4 0 0 0,1 0 0 0 0,-9 4 0 0 0,1 1 0 0 0,6 3 0 0 0,6 0 0 0 0,13-4 0 0 0,13-4 0 0 0,11-3 0 0 0,14 3 0 0 0,21 0 0 0 0,19-1 0 0 0,28-2 0 0 0,53-2 0 0 0,61-2 0 0 0,45-1 0 0 0,21-1 0 0 0,-7 0 0 0 0,-31-1 0 0 0,-39 1 0 0 0,-35 0 0 0 0,-28-1 0 0 0,-26 7 0 0 0,-76 3 0 0 0,-82-2 0 0 0,-71 0 0 0 0,-29-3 0 0 0,4-1 0 0 0,25-1 0 0 0,31-2 0 0 0,43-6 0 0 0,34-2 0 0 0,24-1 0 0 0,21-4 0 0 0,23 0 0 0 0,50-4 0 0 0,86-5 0 0 0,65 1 0 0 0,38-3 0 0 0,-8 4 0 0 0,-29 5 0 0 0,-35-2 0 0 0,-37 3 0 0 0,-34 3 0 0 0,-37 4 0 0 0,-34 3 0 0 0,-24 2 0 0 0,-18 8 0 0 0,-11 2 0 0 0,-4 7 0 0 0,-2 0 0 0 0,1-2 0 0 0,1-3 0 0 0,8 2 0 0 0,3 0 0 0 0,1-2 0 0 0,6 3 0 0 0,0-1 0 0 0,-26-2 0 0 0,-42 3 0 0 0,-31 6 0 0 0,-12 0 0 0 0,10-4 0 0 0,20-4 0 0 0,22-4 0 0 0,31-3 0 0 0,68-9 0 0 0,118-9 0 0 0,111-15 0 0 0,69-3 0 0 0,13-2 0 0 0,-25 6 0 0 0,-45 6 0 0 0,-60 8 0 0 0,-57 5 0 0 0,-46 5 0 0 0,-46 4 0 0 0,-68 6 0 0 0,-73 23 0 0 0,-72 11 0 0 0,-32 6 0 0 0,6 0 0 0 0,21 0 0 0 0,29-9 0 0 0,31-10 0 0 0,29-10 0 0 0,21-8 0 0 0,15-5 0 0 0,15-4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6:20.7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7256 4837 16383 0 0,'6'0'0'0'0,"52"0"0"0"0,122 0 0 0 0,97 0 0 0 0,53 0 0 0 0,6 0 0 0 0,-28 0 0 0 0,-61 0 0 0 0,-60 0 0 0 0,-55 0 0 0 0,-50 6 0 0 0,-40 8 0 0 0,-32 3 0 0 0,-31-3 0 0 0,-30 3 0 0 0,-32-2 0 0 0,-13-2 0 0 0,-4-5 0 0 0,-2-3 0 0 0,-10 4 0 0 0,-10 0 0 0 0,-3-1 0 0 0,7-2 0 0 0,18-3 0 0 0,19-1 0 0 0,18-1 0 0 0,19-7 0 0 0,17-8 0 0 0,14-9 0 0 0,8-12 0 0 0,6-7 0 0 0,2-8 0 0 0,0-9 0 0 0,-5 7 0 0 0,-16 5 0 0 0,-11 4 0 0 0,0 4 0 0 0,-2 9 0 0 0,-1 8 0 0 0,-2 9 0 0 0,-7 0 0 0 0,-10 3 0 0 0,-14 2 0 0 0,-27 3 0 0 0,-36 9 0 0 0,-26 9 0 0 0,-6 15 0 0 0,11 4 0 0 0,20 1 0 0 0,25 2 0 0 0,23-5 0 0 0,33-8 0 0 0,36-7 0 0 0,46-7 0 0 0,41-4 0 0 0,33-3 0 0 0,10-2 0 0 0,-8 0 0 0 0,-17-1 0 0 0,-30 1 0 0 0,-33 0 0 0 0,-33 0 0 0 0,-35 13 0 0 0,-23 11 0 0 0,-14 1 0 0 0,5 2 0 0 0,10-2 0 0 0,20-6 0 0 0,23-6 0 0 0,22-11 0 0 0,2-5 0 0 0,-5-3 0 0 0,-3 6 0 0 0,-8 4 0 0 0,-9 1 0 0 0,12 0 0 0 0,62-7 0 0 0,90-10 0 0 0,64-1 0 0 0,21-6 0 0 0,-17 1 0 0 0,-32 4 0 0 0,-41 4 0 0 0,-38 5 0 0 0,-42 2 0 0 0,-39 3 0 0 0,-35 1 0 0 0,-21 0 0 0 0,-12 1 0 0 0,-10 0 0 0 0,-14 0 0 0 0,-14-1 0 0 0,2 0 0 0 0,-5 0 0 0 0,1 1 0 0 0,8-1 0 0 0,12-1 0 0 0,10 1 0 0 0,9 0 0 0 0,6 0 0 0 0,4 0 0 0 0,2 0 0 0 0,7-6 0 0 0,14-2 0 0 0,16-6 0 0 0,14-1 0 0 0,10 3 0 0 0,13 3 0 0 0,7 3 0 0 0,-12 2 0 0 0,-16 3 0 0 0,-19 0 0 0 0,-15 2 0 0 0,-11 6 0 0 0,-7 1 0 0 0,-4 1 0 0 0,-2-2 0 0 0,13-3 0 0 0,22-1 0 0 0,32-1 0 0 0,29-1 0 0 0,17-8 0 0 0,4-1 0 0 0,-19 0 0 0 0,-43 1 0 0 0,-100 8 0 0 0,-114 23 0 0 0,-100 13 0 0 0,-59 13 0 0 0,-26 4 0 0 0,15-1 0 0 0,53-9 0 0 0,60-12 0 0 0,69-6 0 0 0,58-7 0 0 0,47-7 0 0 0,29-5 0 0 0,32-4 0 0 0,36-2 0 0 0,36-8 0 0 0,57-9 0 0 0,74-2 0 0 0,61-3 0 0 0,45-12 0 0 0,42-5 0 0 0,8 3 0 0 0,-28 1 0 0 0,-43 7 0 0 0,-59 8 0 0 0,-54 7 0 0 0,-46 6 0 0 0,-36 3 0 0 0,-36 3 0 0 0,-36 1 0 0 0,-25 1 0 0 0,-20-1 0 0 0,-22 0 0 0 0,-5 0 0 0 0,-9 0 0 0 0,-9-1 0 0 0,-2 6 0 0 0,8 3 0 0 0,7-2 0 0 0,3 0 0 0 0,8-3 0 0 0,29-1 0 0 0,32-2 0 0 0,23 0 0 0 0,15-1 0 0 0,8-7 0 0 0,3-1 0 0 0,1 0 0 0 0,-2 1 0 0 0,-1 2 0 0 0,-3 2 0 0 0,0 2 0 0 0,-2 0 0 0 0,18-11 0 0 0,19-11 0 0 0,15-13 0 0 0,-2 0 0 0 0,-15-1 0 0 0,-14 6 0 0 0,-17 2 0 0 0,-52 6 0 0 0,-86 7 0 0 0,-71 6 0 0 0,-37 5 0 0 0,-9 3 0 0 0,13 3 0 0 0,35 0 0 0 0,39 0 0 0 0,36 0 0 0 0,38 0 0 0 0,42 0 0 0 0,34-7 0 0 0,20-2 0 0 0,9 0 0 0 0,2 2 0 0 0,-3 1 0 0 0,-3 3 0 0 0,-4 0 0 0 0,-3 1 0 0 0,-8 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6:34.0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9128 5300 16383 0 0,'-12'0'0'0'0,"-24"-6"0"0"0,-23-9 0 0 0,-14-7 0 0 0,-1-1 0 0 0,5 5 0 0 0,9 4 0 0 0,15-1 0 0 0,8 2 0 0 0,4-3 0 0 0,3 1 0 0 0,-2 3 0 0 0,0-3 0 0 0,-7 2 0 0 0,-4 3 0 0 0,0 2 0 0 0,0 4 0 0 0,2 2 0 0 0,2 1 0 0 0,1 1 0 0 0,0 1 0 0 0,2-1 0 0 0,-1 1 0 0 0,1-1 0 0 0,0 1 0 0 0,-7-1 0 0 0,-1 0 0 0 0,0 0 0 0 0,-5 0 0 0 0,-7 0 0 0 0,1 0 0 0 0,-4 0 0 0 0,3 0 0 0 0,5 0 0 0 0,4 0 0 0 0,4 6 0 0 0,-3 2 0 0 0,-6 12 0 0 0,0 10 0 0 0,-4-2 0 0 0,1-5 0 0 0,4 0 0 0 0,11 3 0 0 0,6-4 0 0 0,8-6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0:35.5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24575,'0'601'0,"1"-574"0,7 36 0,-4-35 0,1 34 0,3 33 0,1-6 0,-8-80 0,0-1 0,1 1 0,0-1 0,0 1 0,1-1 0,0 0 0,8 15 0,-5-13 0,-1 2 0,-1-1 0,4 15 0,1 37 0,-6-42 0,7 36 0,13 35 0,-14-52 0,1 0 0,26 63 0,-29-87 0,-2 1 0,1-1 0,-2 1 0,-1 1 0,0-1 0,0 18 0,1-10 0,8 33 0,-7-37 0,0 0 0,1 30 0,-5 15 0,-1-40 0,0 1 0,6 36 0,1-3 0,-2 0 0,-5 92 0,-1-62 0,0-53 0,3 0 0,8 50 0,-5-44 0,-1-1 0,-4 80 0,-2-48 0,2 78 0,1-167-170,0 1-1,1-1 0,0 1 1,1 0-1,1 0 0,0 0 1,10-22-1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6:36.1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7838 5519 16383 0 0,'31'0'0'0'0,"41"0"0"0"0,33 0 0 0 0,18 0 0 0 0,-6 0 0 0 0,-11 0 0 0 0,-17 0 0 0 0,-17 0 0 0 0,-15 0 0 0 0,-11 6 0 0 0,-1 3 0 0 0,5-1 0 0 0,-1 4 0 0 0,-2 1 0 0 0,4-2 0 0 0,-1-4 0 0 0,-3-1 0 0 0,-3-4 0 0 0,-3 0 0 0 0,-2-2 0 0 0,-2 0 0 0 0,12-1 0 0 0,10 0 0 0 0,7 7 0 0 0,5 2 0 0 0,-4 0 0 0 0,-6-2 0 0 0,-8-2 0 0 0,-7-1 0 0 0,-4-1 0 0 0,2 4 0 0 0,13 3 0 0 0,15 5 0 0 0,1 0 0 0 0,2 4 0 0 0,-1-1 0 0 0,-6-3 0 0 0,-27-4 0 0 0,-70-5 0 0 0,-130-1 0 0 0,-124-3 0 0 0,-89-14 0 0 0,-55-4 0 0 0,-24-6 0 0 0,22-4 0 0 0,52 1 0 0 0,72 6 0 0 0,70 5 0 0 0,67 1 0 0 0,58 1 0 0 0,40 4 0 0 0,26-4 0 0 0,20-5 0 0 0,15-6 0 0 0,9-5 0 0 0,10 3 0 0 0,10 5 0 0 0,7 6 0 0 0,6 6 0 0 0,4 5 0 0 0,-5-4 0 0 0,-2 0 0 0 0,0 1 0 0 0,2 2 0 0 0,-5-5 0 0 0,-1 0 0 0 0,-4-5 0 0 0,-1 1 0 0 0,3-5 0 0 0,-2-4 0 0 0,-6-5 0 0 0,1 2 0 0 0,-2 0 0 0 0,-4-2 0 0 0,-4-3 0 0 0,-3-2 0 0 0,-2-1 0 0 0,-1-2 0 0 0,-8 6 0 0 0,-8 7 0 0 0,-8 2 0 0 0,0-1 0 0 0,-3-4 0 0 0,-2 2 0 0 0,-3 6 0 0 0,3 0 0 0 0,1 3 0 0 0,-1-3 0 0 0,-3-4 0 0 0,-1 2 0 0 0,4-3 0 0 0,13 4 0 0 0,40 4 0 0 0,72-1 0 0 0,56 2 0 0 0,28-3 0 0 0,1 2 0 0 0,-24 3 0 0 0,-33 4 0 0 0,-50 3 0 0 0,-68 2 0 0 0,-98 2 0 0 0,-108 1 0 0 0,-95 1 0 0 0,-65-13 0 0 0,-27-4 0 0 0,20 1 0 0 0,48 3 0 0 0,66-3 0 0 0,69 1 0 0 0,60 3 0 0 0,44 4 0 0 0,42 2 0 0 0,58-3 0 0 0,88-1 0 0 0,106 1 0 0 0,91 2 0 0 0,49 2 0 0 0,7 8 0 0 0,-32 10 0 0 0,-54 1 0 0 0,-68 6 0 0 0,-63-1 0 0 0,-50-5 0 0 0,-41 2 0 0 0,-29 5 0 0 0,-26-3 0 0 0,-25-3 0 0 0,-20-5 0 0 0,-9-5 0 0 0,-7-2 0 0 0,-6 3 0 0 0,-3 1 0 0 0,3 0 0 0 0,8-3 0 0 0,8-1 0 0 0,12 4 0 0 0,8 1 0 0 0,20-1 0 0 0,38-1 0 0 0,40-3 0 0 0,32-2 0 0 0,13-1 0 0 0,-7 0 0 0 0,-8-1 0 0 0,-27-1 0 0 0,-25 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6:37.7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7223 4764 16383 0 0,'56'-6'0'0'0,"61"-21"0"0"0,37-12 0 0 0,9-5 0 0 0,-9 4 0 0 0,-63 9 0 0 0,-120 11 0 0 0,-112 7 0 0 0,-76 7 0 0 0,-37-2 0 0 0,-1 0 0 0 0,25 2 0 0 0,45 2 0 0 0,41 1 0 0 0,39 1 0 0 0,32 2 0 0 0,28-6 0 0 0,27-2 0 0 0,61 0 0 0 0,110 2 0 0 0,90 2 0 0 0,36 1 0 0 0,-5 2 0 0 0,-31 0 0 0 0,-50 1 0 0 0,-52 1 0 0 0,-56-1 0 0 0,-49 0 0 0 0,-36 1 0 0 0,-25-1 0 0 0,-14 0 0 0 0,-13 6 0 0 0,-16 2 0 0 0,-16 6 0 0 0,-11 1 0 0 0,4 4 0 0 0,11-2 0 0 0,7 3 0 0 0,9-2 0 0 0,10-4 0 0 0,14 2 0 0 0,7-2 0 0 0,10 2 0 0 0,2 6 0 0 0,5 5 0 0 0,-1 3 0 0 0,2 4 0 0 0,4-4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6:39.3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6826 4736 16383 0 0,'37'0'0'0'0,"75"0"0"0"0,74 0 0 0 0,60 0 0 0 0,21 0 0 0 0,-17 0 0 0 0,-33 0 0 0 0,-40 0 0 0 0,-44 0 0 0 0,-39 0 0 0 0,-35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7:19.0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9613 5243 16383 0 0,'-6'0'0'0'0,"4"0"0"0"0,15-6 0 0 0,17-2 0 0 0,11 0 0 0 0,22 2 0 0 0,26-5 0 0 0,22 0 0 0 0,11-5 0 0 0,3 1 0 0 0,-13 3 0 0 0,-19 3 0 0 0,-20 3 0 0 0,-16 3 0 0 0,-23 2 0 0 0,-25 1 0 0 0,-19 0 0 0 0,-33 1 0 0 0,-53-1 0 0 0,-47 7 0 0 0,-30 8 0 0 0,-11 8 0 0 0,8-1 0 0 0,21 3 0 0 0,30-3 0 0 0,31-5 0 0 0,25-6 0 0 0,18-4 0 0 0,11-4 0 0 0,20-2 0 0 0,18-2 0 0 0,16 0 0 0 0,12 0 0 0 0,8 0 0 0 0,4 0 0 0 0,2 1 0 0 0,0 0 0 0 0,0 0 0 0 0,-7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7:38.9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6246 5143 16383 0 0,'0'-7'0'0'0,"0"-7"0"0"0,7-2 0 0 0,13 2 0 0 0,23-10 0 0 0,29-6 0 0 0,39-17 0 0 0,26-12 0 0 0,7-4 0 0 0,-13 4 0 0 0,-17 12 0 0 0,-22 13 0 0 0,-21 13 0 0 0,-21 4 0 0 0,-33 4 0 0 0,-24 5 0 0 0,-31 4 0 0 0,-14 2 0 0 0,-5 2 0 0 0,1 1 0 0 0,4 0 0 0 0,4-1 0 0 0,18 1 0 0 0,18 0 0 0 0,19-1 0 0 0,14 0 0 0 0,10 0 0 0 0,30-6 0 0 0,110-21 0 0 0,95-24 0 0 0,45-10 0 0 0,-11 6 0 0 0,-45 5 0 0 0,-52 12 0 0 0,-75 12 0 0 0,-120 11 0 0 0,-123 14 0 0 0,-93 25 0 0 0,-41 16 0 0 0,-3 6 0 0 0,28-4 0 0 0,41-3 0 0 0,44-8 0 0 0,41-10 0 0 0,29-8 0 0 0,22-6 0 0 0,18 2 0 0 0,1-1 0 0 0,-6-2 0 0 0,-23 11 0 0 0,-32 9 0 0 0,-39 5 0 0 0,-15 5 0 0 0,3 1 0 0 0,20-4 0 0 0,24-9 0 0 0,22-8 0 0 0,17-7 0 0 0,25-5 0 0 0,24-3 0 0 0,19-2 0 0 0,52 0 0 0 0,70-1 0 0 0,57 1 0 0 0,33-6 0 0 0,-9-2 0 0 0,-23-6 0 0 0,-37 0 0 0 0,-38 3 0 0 0,-40-3 0 0 0,-26 0 0 0 0,-28 4 0 0 0,-48 3 0 0 0,-70 10 0 0 0,-56 22 0 0 0,-26 8 0 0 0,4 4 0 0 0,19 3 0 0 0,31-6 0 0 0,29-8 0 0 0,37-9 0 0 0,35-7 0 0 0,28-4 0 0 0,18-4 0 0 0,25-2 0 0 0,84-13 0 0 0,76-17 0 0 0,34-2 0 0 0,-6-3 0 0 0,-31 5 0 0 0,-50 2 0 0 0,-45 6 0 0 0,-35 6 0 0 0,-37 7 0 0 0,-6 4 0 0 0,97 17 0 0 0,176 36 0 0 0,122 30 0 0 0,64 13 0 0 0,3 5 0 0 0,-56-8 0 0 0,-85-13 0 0 0,-96-19 0 0 0,-86-25 0 0 0,-59-17 0 0 0,-30-17 0 0 0,-11-9 0 0 0,-4-7 0 0 0,-2-1 0 0 0,-5 3 0 0 0,-1 5 0 0 0,2 5 0 0 0,3 3 0 0 0,4 3 0 0 0,8 1 0 0 0,-3 2 0 0 0,-1 0 0 0 0,-6 0 0 0 0,-9 0 0 0 0,-7-1 0 0 0,-7 1 0 0 0,-3 5 0 0 0,-10 8 0 0 0,-3 3 0 0 0,-6 3 0 0 0,-1 5 0 0 0,3-1 0 0 0,-3 0 0 0 0,-4 4 0 0 0,-6 2 0 0 0,-10-4 0 0 0,-11-5 0 0 0,-11-8 0 0 0,-7 1 0 0 0,-5-2 0 0 0,-3 4 0 0 0,-1-2 0 0 0,-1-3 0 0 0,1-3 0 0 0,0-3 0 0 0,0-3 0 0 0,1-1 0 0 0,0-1 0 0 0,0-1 0 0 0,1 1 0 0 0,0-1 0 0 0,-1 1 0 0 0,1-1 0 0 0,-1 1 0 0 0,1 0 0 0 0,-1 0 0 0 0,1 0 0 0 0,-7 0 0 0 0,-1 0 0 0 0,-1 0 0 0 0,2 0 0 0 0,2 0 0 0 0,2 0 0 0 0,1 0 0 0 0,1 0 0 0 0,0 0 0 0 0,1 0 0 0 0,-6 0 0 0 0,-3 0 0 0 0,1 0 0 0 0,2 0 0 0 0,1 0 0 0 0,2 0 0 0 0,1 0 0 0 0,1 0 0 0 0,0 0 0 0 0,1 0 0 0 0,0 0 0 0 0,-1 0 0 0 0,1 0 0 0 0,0 0 0 0 0,0 0 0 0 0,-1 0 0 0 0,1 0 0 0 0,-1 0 0 0 0,1 0 0 0 0,-1 0 0 0 0,1 0 0 0 0,-1 0 0 0 0,1 0 0 0 0,-1 0 0 0 0,1 0 0 0 0,-1 0 0 0 0,13 0 0 0 0,16 0 0 0 0,17 0 0 0 0,24 0 0 0 0,26 0 0 0 0,15 0 0 0 0,13 0 0 0 0,-1 0 0 0 0,-4 0 0 0 0,-8 0 0 0 0,-12 0 0 0 0,-10 0 0 0 0,-1 0 0 0 0,-3 0 0 0 0,-3 0 0 0 0,-4 0 0 0 0,-2 0 0 0 0,-2 0 0 0 0,5 0 0 0 0,9 0 0 0 0,7 0 0 0 0,0 0 0 0 0,-3-6 0 0 0,-5-2 0 0 0,-5 0 0 0 0,-4 1 0 0 0,-2 3 0 0 0,-2-5 0 0 0,-1-1 0 0 0,-1-4 0 0 0,1-1 0 0 0,-1-3 0 0 0,1 1 0 0 0,0 3 0 0 0,1 5 0 0 0,5-3 0 0 0,3 0 0 0 0,12-3 0 0 0,8-6 0 0 0,0 1 0 0 0,-5-2 0 0 0,-6 2 0 0 0,-7 5 0 0 0,-5-2 0 0 0,-3 3 0 0 0,-2 3 0 0 0,-2 4 0 0 0,1 3 0 0 0,-1 2 0 0 0,0 1 0 0 0,-5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5:37:45.3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7372 4776 16383 0 0,'37'-19'0'0'0,"31"-12"0"0"0,23-13 0 0 0,7-6 0 0 0,-5 6 0 0 0,-20 5 0 0 0,-21 1 0 0 0,-14 9 0 0 0,-20 8 0 0 0,-18 9 0 0 0,-17 5 0 0 0,-10 4 0 0 0,-14 4 0 0 0,-12 0 0 0 0,-3 1 0 0 0,1-1 0 0 0,5 1 0 0 0,3-2 0 0 0,5 1 0 0 0,-4 6 0 0 0,-12 13 0 0 0,-40 23 0 0 0,-77 41 0 0 0,-72 31 0 0 0,-37 21 0 0 0,-1 0 0 0 0,23-18 0 0 0,50-15 0 0 0,49-27 0 0 0,45-18 0 0 0,37-21 0 0 0,45-21 0 0 0,34-15 0 0 0,24-13 0 0 0,21-10 0 0 0,27-15 0 0 0,40-13 0 0 0,38-10 0 0 0,37-14 0 0 0,18-7 0 0 0,6 5 0 0 0,-14 2 0 0 0,-22 8 0 0 0,-34 15 0 0 0,-34 10 0 0 0,-29 12 0 0 0,-21 4 0 0 0,-14 8 0 0 0,-20 5 0 0 0,-20 6 0 0 0,-16 3 0 0 0,-12 2 0 0 0,-7 8 0 0 0,2 9 0 0 0,0 1 0 0 0,-1-1 0 0 0,6-5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7:19:24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1194 73 24575,'-15'1'0,"-28"4"0,11 0 0,-273 19 0,109-5 0,-7-1 0,-197-19 0,1849 1 0,-1418 1 0,35 7 0,22 0 0,346-7 0,-210-2 0,-102 0 0,135 3 0,-137 8 0,-54-3 0,74 11 0,-121-14 0,20 7 0,-22-6 0,0 0 0,17 2 0,29-2 0,96-5 0,-65-2 0,10 1 0,134 2 0,-119 8 0,27-1 0,597-7 0,-357-2 0,-279 10 0,-13-1 0,0-6 0,90 4 0,407 7 0,-387-15 0,726 2 0,-897-1 0,37-7 0,23-1 0,45 0 0,39-1 0,-135 11 0,-1-3 0,63-10 0,-37 3 0,0 2 0,78 2 0,-66 4 0,75-9 0,-68 4 0,4 0 0,186-7 0,-203 9 0,90-16 0,-3 0 0,59 10 0,-52 4 0,87-18 0,26 4 0,1 19 0,3 1 0,-102-9 0,66 0 0,429 10 0,-627-4 0,71-11 0,2-2 0,85 12 0,20-2 0,321-6 0,-360 13 0,2184-1 0,-2350 1 0,37 7 0,-36-4 0,29 1 0,198-4 0,-118-2 0,-127 1-341,0 0 0,1 0-1,9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1:21.3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445 4098 24575,'0'-1531'0,"-1"1517"0,0 1 0,-6-23 0,4 21 0,-2-24 0,2 6 0,-1 0 0,-1 1 0,-2 0 0,-18-54 0,22 74 0,0 0 0,1 0 0,0 0 0,0-17 0,-4-21 0,4 39 0,-7-37 0,1 0 0,-1-63 0,8 86 0,-2 0 0,-10-43 0,12 65 0,-31-99 0,28 85 0,-11-48 0,-21-133 0,34 187 0,-1 0 0,-1 0 0,0 1 0,-6-12 0,-4-12 0,10 22 0,0 0 0,1 0 0,1-1 0,0 1 0,0-1 0,1-13 0,0 16 0,0-1 0,-1 1 0,-1-1 0,0 1 0,-5-14 0,-7-23 0,-2-35 0,9 43 0,4 22 0,1 0 0,-1-25 0,5-19 0,0 32 0,-1 1 0,-1 0 0,-6-32 0,-16-89 0,13 73 0,3 20 0,4 27 0,0-49 0,2 6 0,-7 8 0,4 39 0,-1-27 0,5 41 0,0 6 0,0 0 0,0 0 0,0 0 0,-2-9 0,1 13 0,1 1 0,0-1 0,0 0 0,-1 0 0,1 1 0,0-1 0,-1 0 0,1 0 0,-1 1 0,1-1 0,-1 0 0,1 1 0,-1-1 0,1 1 0,-1-1 0,1 1 0,-1-1 0,0 1 0,1-1 0,-1 1 0,0 0 0,0-1 0,1 1 0,-1 0 0,0 0 0,0-1 0,0 1 0,1 0 0,-1 0 0,0 0 0,0 0 0,0 0 0,1 0 0,-1 0 0,-1 1 0,-11 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1:27.1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355 2131 24575,'1'-30'0,"0"13"0,-1 1 0,-1-1 0,-1 1 0,-4-22 0,3 22 0,1 0 0,-2-23 0,4 23 0,-2-1 0,-4-21 0,-8-43 0,6 32 0,5 25 0,2 14 0,-1 0 0,0 0 0,0 1 0,-1-1 0,-5-10 0,0-1 0,2 0 0,-1 0 0,2-1 0,1 0 0,-1-23 0,-4-13 0,4 25 0,-2-53 0,8 2 0,-2-70 0,-1 136 0,-6-21 0,0-4 0,3 19 0,-1 2 0,-15-41 0,3 11 0,12 37 0,-13-27 0,12 30 0,1-1 0,0-1 0,-4-15 0,2-9 0,-4-42 0,9 61 0,0-1 0,-2 1 0,-1 0 0,0 0 0,-11-22 0,10 25 0,1-1 0,1-1 0,0 1 0,-1-19 0,-2 0 0,5 21 0,0 1 0,-1-20 0,4 19 0,-2-22 0,1-1 0,7-56 0,-5 88-273,1 0 0,-1 0 0,1 1 0,3-8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1:33.5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 1920 24575,'0'-583'0,"0"570"0,-2 0 0,-4-21 0,-1-10 0,-3-9 0,6 38 0,1 0 0,-1-17 0,3-9 0,-8-81 0,1 45 0,7 48 0,-8-36 0,-9-31 0,16 83 0,0 1 0,-1 0 0,-1 0 0,-5-13 0,4 13 0,1 0 0,0-1 0,1 0 0,1 1 0,0-1 0,1 0 0,0-22 0,0-1 0,-16-82 0,10 82 0,2 0 0,0-38 0,4 50 0,-7-35 0,0-18 0,8 53 0,0 18 0,0 18 0,0-9 0,1 22 0,-1 1 0,-2-1 0,-8 47 0,6-48 0,1 1 0,0-1 0,2 1 0,2 0 0,2 24 0,-2-41 0,0 0 0,1-1 0,0 1 0,0 0 0,1-1 0,0 0 0,0 0 0,1 0 0,0 0 0,0-1 0,9 12 0,-11-16-151,1 0-1,-1 0 0,0-1 0,1 1 1,-1-1-1,1 1 0,-1-1 1,5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1:48.6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1165 24575,'-1'-83'0,"2"-89"0,8 108 0,-5 40 0,1-30 0,-5 35 0,2 0 0,6-30 0,-4 22 0,-1 1 0,-1 0 0,-3-41 0,0 22 0,1 41 0,0 0 0,0-1 0,1 1 0,0 0 0,-1 0 0,1 0 0,3-7 0,-3 10 0,-1 0 0,1 0 0,-1 0 0,1 0 0,-1 0 0,1 0 0,0 1 0,-1-1 0,1 0 0,0 0 0,-1 1 0,1-1 0,0 0 0,0 1 0,0-1 0,0 1 0,0-1 0,0 1 0,0 0 0,0-1 0,0 1 0,0 0 0,0 0 0,0 0 0,0-1 0,0 1 0,0 0 0,0 0 0,0 0 0,0 1 0,0-1 0,0 0 0,0 0 0,0 1 0,0-1 0,0 0 0,1 2 0,4 1 0,-1 0 0,0 0 0,0 1 0,0 0 0,0 0 0,-1 0 0,1 1 0,4 6 0,-6-7 0,1 1 0,0-1 0,0 0 0,0 0 0,0 0 0,1-1 0,-1 0 0,1 1 0,0-2 0,0 1 0,9 4 0,7-4 0,0 0 0,0-1 0,0-1 0,41-3 0,-9 0 0,1035 1 0,-550 2 0,-516-2 0,0-1 0,21-6 0,0 1 0,-18 4 0,30-5 0,65 0 0,-106 7 0,0-1 0,0 0 0,0-1 0,17-5 0,-12 2 0,24-2 0,26 4 0,-48 3 0,-1 0 0,27-5 0,-19 2 0,0 1 0,42 0 0,-40 3 0,57-8 0,-57 4 0,46 0 0,-22 1 0,28-12 0,-15 6 0,-39 5 0,37-2 0,-55 6 0,35-1 0,59-8 0,-48 3 0,0 3 0,67 4 0,-35 0 0,353-1 0,-429-1 0,1 0 0,0-1 0,-1-1 0,25-8 0,-22 6 0,1 1 0,26-4 0,-12 6 0,31 3 0,-40 0 0,1 0 0,-1-2 0,0-1 0,22-4 0,42-9 0,16-5 0,-71 14 0,32-4 0,-14 3 0,17-4 0,152-18 0,-148 29 0,-45 1 0,0-1 0,0-2 0,32-5 0,-18 2 0,0 1 0,1 1 0,39 4 0,-46-1 0,-23-1 0,0 0 0,0 0 0,0-1 0,-1 0 0,1-1 0,8-3 0,-5 1 0,1 1 0,12-2 0,8 0 0,2 0 0,62-4 0,-11 2 0,-13 0 0,16-3 0,-38 3 0,-6 1 0,31-3 0,-42 7 0,-1-2 0,41-11 0,-55 10 0,26-10 0,5-2 0,-18 10 0,0 1 0,61-4 0,-25 4 0,-29 2 0,40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51:51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24575,'1927'0'0,"-1907"1"0,1 0 0,-1 2 0,-1 0 0,21 6 0,-38-9-97,0 1-1,0 0 1,0 0-1,-1 0 1,1 0-1,0 0 1,0 0-1,-1 1 1,1-1-1,-1 0 1,1 1-1,-1-1 0,2 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image" Target="../media/image26.png"/><Relationship Id="rId21" Type="http://schemas.openxmlformats.org/officeDocument/2006/relationships/customXml" Target="../ink/ink6.xml"/><Relationship Id="rId34" Type="http://schemas.openxmlformats.org/officeDocument/2006/relationships/customXml" Target="../ink/ink12.xml"/><Relationship Id="rId42" Type="http://schemas.openxmlformats.org/officeDocument/2006/relationships/customXml" Target="../ink/ink16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8.png"/><Relationship Id="rId32" Type="http://schemas.openxmlformats.org/officeDocument/2006/relationships/customXml" Target="../ink/ink11.xml"/><Relationship Id="rId37" Type="http://schemas.openxmlformats.org/officeDocument/2006/relationships/image" Target="../media/image25.png"/><Relationship Id="rId40" Type="http://schemas.openxmlformats.org/officeDocument/2006/relationships/customXml" Target="../ink/ink15.xml"/><Relationship Id="rId45" Type="http://schemas.openxmlformats.org/officeDocument/2006/relationships/image" Target="../media/image30.svg"/><Relationship Id="rId5" Type="http://schemas.openxmlformats.org/officeDocument/2006/relationships/image" Target="../media/image5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20.png"/><Relationship Id="rId36" Type="http://schemas.openxmlformats.org/officeDocument/2006/relationships/customXml" Target="../ink/ink13.xml"/><Relationship Id="rId10" Type="http://schemas.openxmlformats.org/officeDocument/2006/relationships/image" Target="../media/image10.jpe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4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9.xml"/><Relationship Id="rId30" Type="http://schemas.openxmlformats.org/officeDocument/2006/relationships/customXml" Target="../ink/ink10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12" Type="http://schemas.openxmlformats.org/officeDocument/2006/relationships/image" Target="../media/image12.jpe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image" Target="../media/image23.png"/><Relationship Id="rId38" Type="http://schemas.openxmlformats.org/officeDocument/2006/relationships/customXml" Target="../ink/ink14.xml"/><Relationship Id="rId46" Type="http://schemas.openxmlformats.org/officeDocument/2006/relationships/image" Target="../media/image31.png"/><Relationship Id="rId20" Type="http://schemas.openxmlformats.org/officeDocument/2006/relationships/image" Target="../media/image16.png"/><Relationship Id="rId4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35.xml"/><Relationship Id="rId21" Type="http://schemas.openxmlformats.org/officeDocument/2006/relationships/customXml" Target="../ink/ink26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47" Type="http://schemas.openxmlformats.org/officeDocument/2006/relationships/customXml" Target="../ink/ink39.xml"/><Relationship Id="rId50" Type="http://schemas.openxmlformats.org/officeDocument/2006/relationships/image" Target="../media/image55.png"/><Relationship Id="rId55" Type="http://schemas.openxmlformats.org/officeDocument/2006/relationships/customXml" Target="../ink/ink43.xml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9" Type="http://schemas.openxmlformats.org/officeDocument/2006/relationships/customXml" Target="../ink/ink30.xml"/><Relationship Id="rId11" Type="http://schemas.openxmlformats.org/officeDocument/2006/relationships/customXml" Target="../ink/ink21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34.xml"/><Relationship Id="rId40" Type="http://schemas.openxmlformats.org/officeDocument/2006/relationships/image" Target="../media/image50.png"/><Relationship Id="rId45" Type="http://schemas.openxmlformats.org/officeDocument/2006/relationships/customXml" Target="../ink/ink38.xml"/><Relationship Id="rId53" Type="http://schemas.openxmlformats.org/officeDocument/2006/relationships/customXml" Target="../ink/ink42.xml"/><Relationship Id="rId58" Type="http://schemas.openxmlformats.org/officeDocument/2006/relationships/image" Target="../media/image59.png"/><Relationship Id="rId5" Type="http://schemas.openxmlformats.org/officeDocument/2006/relationships/customXml" Target="../ink/ink18.xml"/><Relationship Id="rId61" Type="http://schemas.openxmlformats.org/officeDocument/2006/relationships/customXml" Target="../ink/ink46.xml"/><Relationship Id="rId19" Type="http://schemas.openxmlformats.org/officeDocument/2006/relationships/customXml" Target="../ink/ink25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29.xml"/><Relationship Id="rId30" Type="http://schemas.openxmlformats.org/officeDocument/2006/relationships/image" Target="../media/image45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48" Type="http://schemas.openxmlformats.org/officeDocument/2006/relationships/image" Target="../media/image54.png"/><Relationship Id="rId56" Type="http://schemas.openxmlformats.org/officeDocument/2006/relationships/image" Target="../media/image58.png"/><Relationship Id="rId8" Type="http://schemas.openxmlformats.org/officeDocument/2006/relationships/image" Target="../media/image34.png"/><Relationship Id="rId51" Type="http://schemas.openxmlformats.org/officeDocument/2006/relationships/customXml" Target="../ink/ink41.xml"/><Relationship Id="rId3" Type="http://schemas.openxmlformats.org/officeDocument/2006/relationships/customXml" Target="../ink/ink17.xml"/><Relationship Id="rId12" Type="http://schemas.openxmlformats.org/officeDocument/2006/relationships/image" Target="../media/image36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49.png"/><Relationship Id="rId46" Type="http://schemas.openxmlformats.org/officeDocument/2006/relationships/image" Target="../media/image53.png"/><Relationship Id="rId59" Type="http://schemas.openxmlformats.org/officeDocument/2006/relationships/customXml" Target="../ink/ink45.xml"/><Relationship Id="rId20" Type="http://schemas.openxmlformats.org/officeDocument/2006/relationships/image" Target="../media/image40.png"/><Relationship Id="rId41" Type="http://schemas.openxmlformats.org/officeDocument/2006/relationships/customXml" Target="../ink/ink36.xml"/><Relationship Id="rId54" Type="http://schemas.openxmlformats.org/officeDocument/2006/relationships/image" Target="../media/image57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49" Type="http://schemas.openxmlformats.org/officeDocument/2006/relationships/customXml" Target="../ink/ink40.xml"/><Relationship Id="rId57" Type="http://schemas.openxmlformats.org/officeDocument/2006/relationships/customXml" Target="../ink/ink44.xml"/><Relationship Id="rId10" Type="http://schemas.openxmlformats.org/officeDocument/2006/relationships/image" Target="../media/image35.png"/><Relationship Id="rId31" Type="http://schemas.openxmlformats.org/officeDocument/2006/relationships/customXml" Target="../ink/ink31.xml"/><Relationship Id="rId44" Type="http://schemas.openxmlformats.org/officeDocument/2006/relationships/image" Target="../media/image52.png"/><Relationship Id="rId52" Type="http://schemas.openxmlformats.org/officeDocument/2006/relationships/image" Target="../media/image56.png"/><Relationship Id="rId60" Type="http://schemas.openxmlformats.org/officeDocument/2006/relationships/image" Target="../media/image60.png"/><Relationship Id="rId4" Type="http://schemas.openxmlformats.org/officeDocument/2006/relationships/image" Target="../media/image32.png"/><Relationship Id="rId9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347021"/>
            <a:ext cx="6045695" cy="5415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Power  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SIH1380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  </a:t>
            </a:r>
            <a:r>
              <a:rPr lang="en-US" b="1" i="0" u="none" strike="noStrike" err="1">
                <a:solidFill>
                  <a:schemeClr val="tx1"/>
                </a:solidFill>
                <a:effectLst/>
                <a:latin typeface="montserratregular"/>
              </a:rPr>
              <a:t>lntelligent</a:t>
            </a:r>
            <a:r>
              <a:rPr lang="en-US" b="1" i="0" u="none" strike="noStrike">
                <a:solidFill>
                  <a:schemeClr val="tx1"/>
                </a:solidFill>
                <a:effectLst/>
                <a:latin typeface="montserratregular"/>
              </a:rPr>
              <a:t> chatbot to answer queries pertaining to various Maintenance Processes within Substation</a:t>
            </a:r>
            <a:endParaRPr b="1">
              <a:solidFill>
                <a:schemeClr val="tx1"/>
              </a:solidFill>
            </a:endParaRP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  </a:t>
            </a:r>
            <a:r>
              <a:rPr lang="en-US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SARASS</a:t>
            </a:r>
            <a:endParaRPr b="1">
              <a:solidFill>
                <a:schemeClr val="tx1"/>
              </a:solidFill>
            </a:endParaRP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Rahul Patel </a:t>
            </a:r>
            <a:endParaRPr b="1">
              <a:solidFill>
                <a:schemeClr val="tx1"/>
              </a:solidFill>
            </a:endParaRPr>
          </a:p>
          <a:p>
            <a:pPr marL="0" indent="0"/>
            <a:br>
              <a:rPr lang="en-US">
                <a:latin typeface="Franklin Gothic"/>
                <a:ea typeface="Franklin Gothic"/>
                <a:cs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 </a:t>
            </a:r>
            <a:endParaRPr/>
          </a:p>
          <a:p>
            <a:pPr marL="0" indent="0"/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Hansraj College, Delhi University </a:t>
            </a:r>
            <a:endParaRPr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b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Navi Chatbot</a:t>
            </a:r>
            <a:endParaRPr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693134-DF68-64BC-BB86-22FD55171975}"/>
                  </a:ext>
                </a:extLst>
              </p14:cNvPr>
              <p14:cNvContentPartPr/>
              <p14:nvPr/>
            </p14:nvContentPartPr>
            <p14:xfrm>
              <a:off x="5673320" y="5758230"/>
              <a:ext cx="2372400" cy="10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693134-DF68-64BC-BB86-22FD551719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0320" y="5695230"/>
                <a:ext cx="2498040" cy="235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Smart India Hackathon 2023">
            <a:extLst>
              <a:ext uri="{FF2B5EF4-FFF2-40B4-BE49-F238E27FC236}">
                <a16:creationId xmlns:a16="http://schemas.microsoft.com/office/drawing/2014/main" id="{D7F5E3AA-28EC-4CE1-58C0-FE602EDFB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34" y="144133"/>
            <a:ext cx="3425585" cy="1753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87823" y="4726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42430" y="1489147"/>
            <a:ext cx="6588027" cy="52243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>
                <a:solidFill>
                  <a:schemeClr val="lt2"/>
                </a:solidFill>
                <a:latin typeface="Franklin Gothic"/>
                <a:sym typeface="Franklin Gothic"/>
              </a:rPr>
              <a:t>Idea solutions: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Implementation of </a:t>
            </a:r>
            <a:r>
              <a:rPr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n-US" b="1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AI driven chatbot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named</a:t>
            </a:r>
            <a:r>
              <a:rPr lang="en-US" b="1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NAVI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aid in answering the ground queries by user to various maintenance activities.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Includes following operations it will perform:</a:t>
            </a:r>
          </a:p>
          <a:p>
            <a:pPr marL="0" indent="0"/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 	 </a:t>
            </a:r>
            <a:r>
              <a:rPr lang="en-IN">
                <a:solidFill>
                  <a:srgbClr val="222222"/>
                </a:solidFill>
                <a:latin typeface="Arial" panose="020B0604020202020204" pitchFamily="34" charset="0"/>
              </a:rPr>
              <a:t>»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 the limits of machinery and </a:t>
            </a: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their repairing 	 	requirements .</a:t>
            </a:r>
            <a:br>
              <a:rPr lang="en-US"/>
            </a:b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N">
                <a:solidFill>
                  <a:srgbClr val="222222"/>
                </a:solidFill>
                <a:latin typeface="Arial" panose="020B0604020202020204" pitchFamily="34" charset="0"/>
              </a:rPr>
              <a:t>»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resolve any issue faced during maintenance. </a:t>
            </a: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Remote 	access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 available.</a:t>
            </a:r>
            <a:br>
              <a:rPr lang="en-US"/>
            </a:b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	 </a:t>
            </a:r>
            <a:r>
              <a:rPr lang="en-IN">
                <a:solidFill>
                  <a:srgbClr val="222222"/>
                </a:solidFill>
                <a:latin typeface="Arial" panose="020B0604020202020204" pitchFamily="34" charset="0"/>
              </a:rPr>
              <a:t>»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addresses the queries in understandable way including 	voice assistant</a:t>
            </a:r>
            <a:br>
              <a:rPr lang="en-US"/>
            </a:b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	 </a:t>
            </a:r>
            <a:r>
              <a:rPr lang="en-IN">
                <a:solidFill>
                  <a:srgbClr val="222222"/>
                </a:solidFill>
                <a:latin typeface="Arial" panose="020B0604020202020204" pitchFamily="34" charset="0"/>
              </a:rPr>
              <a:t>»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stores </a:t>
            </a:r>
            <a:r>
              <a:rPr lang="en-US" b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analyze the data of equipment and 	technology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provides safety and operating manual for various 	machines</a:t>
            </a:r>
            <a:br>
              <a:rPr lang="en-US"/>
            </a:br>
            <a:r>
              <a:rPr lang="en-US"/>
              <a:t>  </a:t>
            </a:r>
            <a:r>
              <a:rPr lang="en-US" sz="2400" b="1" u="sng">
                <a:solidFill>
                  <a:schemeClr val="tx2">
                    <a:lumMod val="75000"/>
                  </a:schemeClr>
                </a:solidFill>
              </a:rPr>
              <a:t>Channels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US" sz="1400">
                <a:solidFill>
                  <a:schemeClr val="tx1"/>
                </a:solidFill>
              </a:rPr>
              <a:t>Govt. portals, Electricity generating industries </a:t>
            </a:r>
          </a:p>
          <a:p>
            <a:pPr marL="0" indent="0"/>
            <a:r>
              <a:rPr lang="en-US" sz="2400" b="1" u="sng">
                <a:solidFill>
                  <a:schemeClr val="tx2">
                    <a:lumMod val="75000"/>
                  </a:schemeClr>
                </a:solidFill>
              </a:rPr>
              <a:t> Revenue Streams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</a:rPr>
              <a:t>:  </a:t>
            </a:r>
            <a:r>
              <a:rPr lang="en-US" sz="1400">
                <a:solidFill>
                  <a:schemeClr val="tx1"/>
                </a:solidFill>
              </a:rPr>
              <a:t>Service based model </a:t>
            </a:r>
            <a:br>
              <a:rPr lang="en-US"/>
            </a:b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91030" y="378503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Our tech box: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/>
          </a:p>
        </p:txBody>
      </p:sp>
      <p:pic>
        <p:nvPicPr>
          <p:cNvPr id="2052" name="Picture 4" descr="Splash vector graphics on your responsive site">
            <a:extLst>
              <a:ext uri="{FF2B5EF4-FFF2-40B4-BE49-F238E27FC236}">
                <a16:creationId xmlns:a16="http://schemas.microsoft.com/office/drawing/2014/main" id="{2795406C-B215-AE12-932E-6F7FF898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41" y="4191002"/>
            <a:ext cx="676106" cy="67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3 Logo PNG Transparent &amp; SVG Vector - Freebie Supply">
            <a:extLst>
              <a:ext uri="{FF2B5EF4-FFF2-40B4-BE49-F238E27FC236}">
                <a16:creationId xmlns:a16="http://schemas.microsoft.com/office/drawing/2014/main" id="{72A5453D-0B41-386B-6949-7333E9648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14" y="4166938"/>
            <a:ext cx="1089858" cy="108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Javascript Vector Logo - Download Free SVG Icon | Worldvectorlogo">
            <a:extLst>
              <a:ext uri="{FF2B5EF4-FFF2-40B4-BE49-F238E27FC236}">
                <a16:creationId xmlns:a16="http://schemas.microsoft.com/office/drawing/2014/main" id="{C4B99A68-6870-74AF-94C0-DF37A52A42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118476"/>
            <a:ext cx="1462924" cy="14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Javascript Vector Logo - Download Free SVG Icon | Worldvectorlogo">
            <a:extLst>
              <a:ext uri="{FF2B5EF4-FFF2-40B4-BE49-F238E27FC236}">
                <a16:creationId xmlns:a16="http://schemas.microsoft.com/office/drawing/2014/main" id="{AF6E1240-4740-6340-CDDF-32E80C48D0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4" descr="Javascript Logo Vector">
            <a:extLst>
              <a:ext uri="{FF2B5EF4-FFF2-40B4-BE49-F238E27FC236}">
                <a16:creationId xmlns:a16="http://schemas.microsoft.com/office/drawing/2014/main" id="{BD0B5FC7-9125-C754-2419-25399D64A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6" name="Picture 18" descr="JavaScript Logo PNG Vector (AI) Free Download">
            <a:extLst>
              <a:ext uri="{FF2B5EF4-FFF2-40B4-BE49-F238E27FC236}">
                <a16:creationId xmlns:a16="http://schemas.microsoft.com/office/drawing/2014/main" id="{1E1C8C90-BE94-60CF-E590-5EFF248D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83" y="3944176"/>
            <a:ext cx="629103" cy="8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ython Logo PNG Transparent &amp; SVG Vector - Freebie Supply">
            <a:extLst>
              <a:ext uri="{FF2B5EF4-FFF2-40B4-BE49-F238E27FC236}">
                <a16:creationId xmlns:a16="http://schemas.microsoft.com/office/drawing/2014/main" id="{59093111-476A-039C-D822-D5A986C3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638" y="5169130"/>
            <a:ext cx="1354286" cy="13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ree Vector | Speech to text abstract concept illustration">
            <a:extLst>
              <a:ext uri="{FF2B5EF4-FFF2-40B4-BE49-F238E27FC236}">
                <a16:creationId xmlns:a16="http://schemas.microsoft.com/office/drawing/2014/main" id="{7A16BAAC-4FC0-4DCB-E43A-1ED43A56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18" y="5442225"/>
            <a:ext cx="1101896" cy="110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pi Vector Art, Icons, and Graphics for Free Download">
            <a:extLst>
              <a:ext uri="{FF2B5EF4-FFF2-40B4-BE49-F238E27FC236}">
                <a16:creationId xmlns:a16="http://schemas.microsoft.com/office/drawing/2014/main" id="{D41D38EE-7B8C-A377-429F-B456536A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35" y="5175440"/>
            <a:ext cx="1319549" cy="13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obile chat Vectors &amp; Illustrations for Free Download | Freepik">
            <a:extLst>
              <a:ext uri="{FF2B5EF4-FFF2-40B4-BE49-F238E27FC236}">
                <a16:creationId xmlns:a16="http://schemas.microsoft.com/office/drawing/2014/main" id="{41D700B8-A350-BCF9-9AD2-3343D22F9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 r="7752" b="9304"/>
          <a:stretch/>
        </p:blipFill>
        <p:spPr bwMode="auto">
          <a:xfrm>
            <a:off x="10625845" y="3828703"/>
            <a:ext cx="726997" cy="75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ml flat icon Royalty Free Vector Image - VectorStock">
            <a:extLst>
              <a:ext uri="{FF2B5EF4-FFF2-40B4-BE49-F238E27FC236}">
                <a16:creationId xmlns:a16="http://schemas.microsoft.com/office/drawing/2014/main" id="{5E7B6890-1102-F41B-3579-6C61D2C80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3"/>
          <a:stretch/>
        </p:blipFill>
        <p:spPr bwMode="auto">
          <a:xfrm>
            <a:off x="11134776" y="4331173"/>
            <a:ext cx="799276" cy="7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Vector Wordpress Logo Png, Transparent Png - kindpng">
            <a:extLst>
              <a:ext uri="{FF2B5EF4-FFF2-40B4-BE49-F238E27FC236}">
                <a16:creationId xmlns:a16="http://schemas.microsoft.com/office/drawing/2014/main" id="{2E57642C-32C7-C19D-0D25-49CBADB2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42">
            <a:off x="7516362" y="4937631"/>
            <a:ext cx="502042" cy="52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Neurolinguistic Programming Nlp Vector Illustration Concept Stock Vector  (Royalty Free) 1747374476 | Shutterstock">
            <a:extLst>
              <a:ext uri="{FF2B5EF4-FFF2-40B4-BE49-F238E27FC236}">
                <a16:creationId xmlns:a16="http://schemas.microsoft.com/office/drawing/2014/main" id="{C641BC80-566B-69B3-ADC6-7D392F34E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2796" r="9865" b="19032"/>
          <a:stretch/>
        </p:blipFill>
        <p:spPr bwMode="auto">
          <a:xfrm>
            <a:off x="8532696" y="5801423"/>
            <a:ext cx="690125" cy="7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8D0851-3984-2CC1-3C0E-9A55F9D14CBE}"/>
                  </a:ext>
                </a:extLst>
              </p14:cNvPr>
              <p14:cNvContentPartPr/>
              <p14:nvPr/>
            </p14:nvContentPartPr>
            <p14:xfrm>
              <a:off x="3086000" y="1441470"/>
              <a:ext cx="3123000" cy="13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8D0851-3984-2CC1-3C0E-9A55F9D14C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22993" y="1378470"/>
                <a:ext cx="3248654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3939C9-4D19-8D49-FA08-46BE81380A47}"/>
                  </a:ext>
                </a:extLst>
              </p14:cNvPr>
              <p14:cNvContentPartPr/>
              <p14:nvPr/>
            </p14:nvContentPartPr>
            <p14:xfrm>
              <a:off x="5568790" y="1454070"/>
              <a:ext cx="1557000" cy="166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3939C9-4D19-8D49-FA08-46BE81380A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05790" y="1391070"/>
                <a:ext cx="1682640" cy="17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C2C754-2805-4404-7331-7B2FFAE736C4}"/>
                  </a:ext>
                </a:extLst>
              </p14:cNvPr>
              <p14:cNvContentPartPr/>
              <p14:nvPr/>
            </p14:nvContentPartPr>
            <p14:xfrm>
              <a:off x="6914960" y="2393670"/>
              <a:ext cx="113040" cy="10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C2C754-2805-4404-7331-7B2FFAE736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1960" y="2330670"/>
                <a:ext cx="23868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77A87B-B4F2-CED2-A0A5-E2326AE29186}"/>
                  </a:ext>
                </a:extLst>
              </p14:cNvPr>
              <p14:cNvContentPartPr/>
              <p14:nvPr/>
            </p14:nvContentPartPr>
            <p14:xfrm>
              <a:off x="214640" y="2677350"/>
              <a:ext cx="160200" cy="1475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77A87B-B4F2-CED2-A0A5-E2326AE291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1640" y="2614350"/>
                <a:ext cx="285840" cy="16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A1925F-AE43-0FEF-4622-C20DDEF7D8D6}"/>
                  </a:ext>
                </a:extLst>
              </p14:cNvPr>
              <p14:cNvContentPartPr/>
              <p14:nvPr/>
            </p14:nvContentPartPr>
            <p14:xfrm>
              <a:off x="227600" y="2077590"/>
              <a:ext cx="128520" cy="767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A1925F-AE43-0FEF-4622-C20DDEF7D8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4776" y="2014590"/>
                <a:ext cx="253809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D5A291-74FE-0039-943E-0117C90C1232}"/>
                  </a:ext>
                </a:extLst>
              </p14:cNvPr>
              <p14:cNvContentPartPr/>
              <p14:nvPr/>
            </p14:nvContentPartPr>
            <p14:xfrm>
              <a:off x="220760" y="1563150"/>
              <a:ext cx="71640" cy="691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D5A291-74FE-0039-943E-0117C90C123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7760" y="1500150"/>
                <a:ext cx="197280" cy="81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04F0F0A-FA75-1A02-5AC2-8C8AF4497C48}"/>
              </a:ext>
            </a:extLst>
          </p:cNvPr>
          <p:cNvGrpSpPr/>
          <p:nvPr/>
        </p:nvGrpSpPr>
        <p:grpSpPr>
          <a:xfrm>
            <a:off x="253520" y="1333110"/>
            <a:ext cx="2867760" cy="419760"/>
            <a:chOff x="253520" y="1333110"/>
            <a:chExt cx="28677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E2DA03-609C-93E5-4F56-8E0F5784DDEA}"/>
                    </a:ext>
                  </a:extLst>
                </p14:cNvPr>
                <p14:cNvContentPartPr/>
                <p14:nvPr/>
              </p14:nvContentPartPr>
              <p14:xfrm>
                <a:off x="253520" y="1333110"/>
                <a:ext cx="2494440" cy="419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E2DA03-609C-93E5-4F56-8E0F5784DD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0520" y="1270056"/>
                  <a:ext cx="2620080" cy="545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49B016-D084-7657-FAD4-A03F8888256E}"/>
                    </a:ext>
                  </a:extLst>
                </p14:cNvPr>
                <p14:cNvContentPartPr/>
                <p14:nvPr/>
              </p14:nvContentPartPr>
              <p14:xfrm>
                <a:off x="2374640" y="1454070"/>
                <a:ext cx="74664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49B016-D084-7657-FAD4-A03F888825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11610" y="1391070"/>
                  <a:ext cx="872341" cy="138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725AB15-BEB8-0D84-7FCD-60A6C377DD3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864528" y="160267"/>
            <a:ext cx="4992128" cy="3507581"/>
          </a:xfrm>
          <a:prstGeom prst="rect">
            <a:avLst/>
          </a:prstGeom>
        </p:spPr>
      </p:pic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0869FAD1-30F3-4EE6-7CBD-A5B0FC36C728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523474" y="272013"/>
            <a:ext cx="5396523" cy="3238323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Book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9CB002-B1C4-E04C-5531-E268424D60FB}"/>
                  </a:ext>
                </a:extLst>
              </p14:cNvPr>
              <p14:cNvContentPartPr/>
              <p14:nvPr/>
            </p14:nvContentPartPr>
            <p14:xfrm>
              <a:off x="1899182" y="1312290"/>
              <a:ext cx="921951" cy="133456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9CB002-B1C4-E04C-5531-E268424D60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63196" y="1276415"/>
                <a:ext cx="993562" cy="204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B62EE9-3BAD-13B9-6EC9-EDCB905BFD70}"/>
                  </a:ext>
                </a:extLst>
              </p14:cNvPr>
              <p14:cNvContentPartPr/>
              <p14:nvPr/>
            </p14:nvContentPartPr>
            <p14:xfrm>
              <a:off x="1947645" y="1339771"/>
              <a:ext cx="667511" cy="53421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B62EE9-3BAD-13B9-6EC9-EDCB905BFD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11661" y="1304157"/>
                <a:ext cx="739120" cy="124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CEB5CA-0F0C-F998-DBE0-FFAC73AF5A5D}"/>
                  </a:ext>
                </a:extLst>
              </p14:cNvPr>
              <p14:cNvContentPartPr/>
              <p14:nvPr/>
            </p14:nvContentPartPr>
            <p14:xfrm>
              <a:off x="2234830" y="1536510"/>
              <a:ext cx="2592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CEB5CA-0F0C-F998-DBE0-FFAC73AF5A5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1830" y="1473510"/>
                <a:ext cx="384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6A8998-257E-7E5B-3AF9-CB1A0E832206}"/>
                  </a:ext>
                </a:extLst>
              </p14:cNvPr>
              <p14:cNvContentPartPr/>
              <p14:nvPr/>
            </p14:nvContentPartPr>
            <p14:xfrm>
              <a:off x="342670" y="5590110"/>
              <a:ext cx="20880" cy="55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6A8998-257E-7E5B-3AF9-CB1A0E8322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9670" y="5527069"/>
                <a:ext cx="146520" cy="684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99E3EA-8E0C-98D7-6D43-53333ADA1BBF}"/>
                  </a:ext>
                </a:extLst>
              </p14:cNvPr>
              <p14:cNvContentPartPr/>
              <p14:nvPr/>
            </p14:nvContentPartPr>
            <p14:xfrm>
              <a:off x="917950" y="6729510"/>
              <a:ext cx="792000" cy="20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99E3EA-8E0C-98D7-6D43-53333ADA1BB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4950" y="6665405"/>
                <a:ext cx="917640" cy="148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943435-A622-34D4-E3DD-E61EBFE64029}"/>
                  </a:ext>
                </a:extLst>
              </p14:cNvPr>
              <p14:cNvContentPartPr/>
              <p14:nvPr/>
            </p14:nvContentPartPr>
            <p14:xfrm>
              <a:off x="2959150" y="6552750"/>
              <a:ext cx="3906000" cy="19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943435-A622-34D4-E3DD-E61EBFE640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96150" y="6489750"/>
                <a:ext cx="40316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DD9085-CFE6-0858-6F15-429170742B87}"/>
                  </a:ext>
                </a:extLst>
              </p14:cNvPr>
              <p14:cNvContentPartPr/>
              <p14:nvPr/>
            </p14:nvContentPartPr>
            <p14:xfrm>
              <a:off x="6179710" y="3750870"/>
              <a:ext cx="786600" cy="298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DD9085-CFE6-0858-6F15-429170742B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16710" y="3687870"/>
                <a:ext cx="912240" cy="31071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raphic 3" descr="SQL: ODBC Task">
            <a:extLst>
              <a:ext uri="{FF2B5EF4-FFF2-40B4-BE49-F238E27FC236}">
                <a16:creationId xmlns:a16="http://schemas.microsoft.com/office/drawing/2014/main" id="{6C1E7C75-1B84-6B58-E989-2D1422AC3ED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499446" y="4187733"/>
            <a:ext cx="1763486" cy="1186543"/>
          </a:xfrm>
          <a:prstGeom prst="rect">
            <a:avLst/>
          </a:prstGeom>
        </p:spPr>
      </p:pic>
      <p:pic>
        <p:nvPicPr>
          <p:cNvPr id="13" name="Picture 12" descr="Python - Django - Inspector">
            <a:extLst>
              <a:ext uri="{FF2B5EF4-FFF2-40B4-BE49-F238E27FC236}">
                <a16:creationId xmlns:a16="http://schemas.microsoft.com/office/drawing/2014/main" id="{00F3ED5D-F56D-6E48-08D0-9B7B388D214D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32669" t="5413" r="-2391" b="18743"/>
          <a:stretch/>
        </p:blipFill>
        <p:spPr>
          <a:xfrm rot="209992">
            <a:off x="8076988" y="5309856"/>
            <a:ext cx="939434" cy="328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82649" y="45499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>
                <a:latin typeface="Dubai" panose="020B0503030403030204" pitchFamily="34" charset="-78"/>
                <a:cs typeface="Dubai" panose="020B0503030403030204" pitchFamily="34" charset="-78"/>
              </a:rPr>
              <a:t>Idea/Approach Details</a:t>
            </a:r>
            <a:endParaRPr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413499" y="978878"/>
            <a:ext cx="5143500" cy="42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800" b="0" i="0" u="sng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 stoppers:</a:t>
            </a:r>
            <a:endParaRPr sz="2800" u="sng"/>
          </a:p>
        </p:txBody>
      </p:sp>
      <p:sp>
        <p:nvSpPr>
          <p:cNvPr id="232" name="Google Shape;232;p3"/>
          <p:cNvSpPr txBox="1"/>
          <p:nvPr/>
        </p:nvSpPr>
        <p:spPr>
          <a:xfrm>
            <a:off x="6045200" y="1549400"/>
            <a:ext cx="7042150" cy="52629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FCB2-48BA-87D8-A47D-048F1E8CF7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4501" y="1082026"/>
            <a:ext cx="4838700" cy="508244"/>
          </a:xfrm>
        </p:spPr>
        <p:txBody>
          <a:bodyPr/>
          <a:lstStyle/>
          <a:p>
            <a:r>
              <a:rPr lang="en-IN" sz="3200" u="sng"/>
              <a:t>Use Cases</a:t>
            </a:r>
            <a:r>
              <a:rPr lang="en-IN" sz="2400" u="sng"/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F32A4F-15A4-841D-5677-40595A94F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33147"/>
              </p:ext>
            </p:extLst>
          </p:nvPr>
        </p:nvGraphicFramePr>
        <p:xfrm>
          <a:off x="3619476" y="3848894"/>
          <a:ext cx="5086398" cy="304800"/>
        </p:xfrm>
        <a:graphic>
          <a:graphicData uri="http://schemas.openxmlformats.org/drawingml/2006/table">
            <a:tbl>
              <a:tblPr/>
              <a:tblGrid>
                <a:gridCol w="209550">
                  <a:extLst>
                    <a:ext uri="{9D8B030D-6E8A-4147-A177-3AD203B41FA5}">
                      <a16:colId xmlns:a16="http://schemas.microsoft.com/office/drawing/2014/main" val="1693573033"/>
                    </a:ext>
                  </a:extLst>
                </a:gridCol>
                <a:gridCol w="4876848">
                  <a:extLst>
                    <a:ext uri="{9D8B030D-6E8A-4147-A177-3AD203B41FA5}">
                      <a16:colId xmlns:a16="http://schemas.microsoft.com/office/drawing/2014/main" val="1944276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IN">
                        <a:effectLst/>
                      </a:endParaRPr>
                    </a:p>
                  </a:txBody>
                  <a:tcPr marL="76200" marR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96358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7AB10051-335B-D3E4-86FF-2A2D97AE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799" y="1568208"/>
            <a:ext cx="57277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Voice assistant and accessibility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driven voice assistant and accessibility features make it easy for general public as well as visually impaired persons.</a:t>
            </a:r>
            <a:endParaRPr lang="en-US" altLang="en-US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Remote troubleshooting assistant</a:t>
            </a:r>
            <a:r>
              <a:rPr lang="en-US" altLang="en-US">
                <a:solidFill>
                  <a:srgbClr val="222222"/>
                </a:solidFill>
                <a:cs typeface="Arial" panose="020B0604020202020204" pitchFamily="34" charset="0"/>
              </a:rPr>
              <a:t> 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streamline operations, reduce costs, improve uptime, and enhance the overall efficiency and effectiveness of maintenance and repair processes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 problem authentication </a:t>
            </a:r>
            <a:r>
              <a:rPr lang="en-US" altLang="en-US">
                <a:solidFill>
                  <a:srgbClr val="222222"/>
                </a:solidFill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perform failure analysis by identifying many problems related transmission of electricity and overload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 startAt="4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Multilingual assistant </a:t>
            </a:r>
            <a:r>
              <a:rPr lang="en-US" altLang="en-US">
                <a:solidFill>
                  <a:srgbClr val="222222"/>
                </a:solidFill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 effective communication, safety,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>
                <a:solidFill>
                  <a:srgbClr val="222222"/>
                </a:solidFill>
                <a:cs typeface="Arial" panose="020B0604020202020204" pitchFamily="34" charset="0"/>
              </a:rPr>
              <a:t>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compliance, and customer satisfaction. ,enhances the ability to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t>also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 across language boundaries and supports the needs of a     </a:t>
            </a:r>
            <a:r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t>den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diverse  workforce or customer base.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5)   Safety Enhancement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safety by identifying potential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risks and suggesting maintenance actions to mitigate them,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kumimoji="0" lang="en-US" altLang="en-US" b="0" i="0" u="none" strike="noStrike" cap="none" normalizeH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 workplace accidents. Provides a general user manual to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operate.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6)   Anomaly Detection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chatbot can identify anomalies or deviations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normal operating conditions, helping detect equipment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t>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malfunctions or potential issues before they escalate.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F05110-3CA5-3B3A-4A1A-1FE623ED9443}"/>
                  </a:ext>
                </a:extLst>
              </p14:cNvPr>
              <p14:cNvContentPartPr/>
              <p14:nvPr/>
            </p14:nvContentPartPr>
            <p14:xfrm>
              <a:off x="5892560" y="2095230"/>
              <a:ext cx="64080" cy="1906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F05110-3CA5-3B3A-4A1A-1FE623ED94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9204" y="2032230"/>
                <a:ext cx="190430" cy="20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AF6BE7-83AC-482B-741F-1FB5DB63348A}"/>
                  </a:ext>
                </a:extLst>
              </p14:cNvPr>
              <p14:cNvContentPartPr/>
              <p14:nvPr/>
            </p14:nvContentPartPr>
            <p14:xfrm>
              <a:off x="5968880" y="4171710"/>
              <a:ext cx="26280" cy="219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AF6BE7-83AC-482B-741F-1FB5DB6334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5880" y="4108710"/>
                <a:ext cx="151920" cy="23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056E67-FCF3-0142-F978-9E91FD161806}"/>
                  </a:ext>
                </a:extLst>
              </p14:cNvPr>
              <p14:cNvContentPartPr/>
              <p14:nvPr/>
            </p14:nvContentPartPr>
            <p14:xfrm>
              <a:off x="4241600" y="6502350"/>
              <a:ext cx="1727640" cy="234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056E67-FCF3-0142-F978-9E91FD1618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78613" y="6439350"/>
                <a:ext cx="185325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43C0FE-AC84-CC63-CB3F-F3B2D26990DB}"/>
                  </a:ext>
                </a:extLst>
              </p14:cNvPr>
              <p14:cNvContentPartPr/>
              <p14:nvPr/>
            </p14:nvContentPartPr>
            <p14:xfrm>
              <a:off x="3289760" y="6565710"/>
              <a:ext cx="2526840" cy="90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43C0FE-AC84-CC63-CB3F-F3B2D26990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6760" y="6502710"/>
                <a:ext cx="2652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9931AD-63CE-FA0F-219A-4AA84700C052}"/>
                  </a:ext>
                </a:extLst>
              </p14:cNvPr>
              <p14:cNvContentPartPr/>
              <p14:nvPr/>
            </p14:nvContentPartPr>
            <p14:xfrm>
              <a:off x="594800" y="6419550"/>
              <a:ext cx="4244040" cy="334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9931AD-63CE-FA0F-219A-4AA84700C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800" y="6356550"/>
                <a:ext cx="43696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A304B5E-D0CD-B1CA-8A21-8B1D1A485C01}"/>
                  </a:ext>
                </a:extLst>
              </p14:cNvPr>
              <p14:cNvContentPartPr/>
              <p14:nvPr/>
            </p14:nvContentPartPr>
            <p14:xfrm>
              <a:off x="82160" y="6203550"/>
              <a:ext cx="5054400" cy="39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A304B5E-D0CD-B1CA-8A21-8B1D1A485C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160" y="6140607"/>
                <a:ext cx="5180040" cy="52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0CABDC-2D78-96CB-B945-9D838275DDCA}"/>
                  </a:ext>
                </a:extLst>
              </p14:cNvPr>
              <p14:cNvContentPartPr/>
              <p14:nvPr/>
            </p14:nvContentPartPr>
            <p14:xfrm>
              <a:off x="2997080" y="6519990"/>
              <a:ext cx="529200" cy="39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0CABDC-2D78-96CB-B945-9D838275DD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34080" y="6456990"/>
                <a:ext cx="6548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A33CFF-8368-71B0-1DDB-0746A833364D}"/>
                  </a:ext>
                </a:extLst>
              </p14:cNvPr>
              <p14:cNvContentPartPr/>
              <p14:nvPr/>
            </p14:nvContentPartPr>
            <p14:xfrm>
              <a:off x="63440" y="6565350"/>
              <a:ext cx="1061280" cy="2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A33CFF-8368-71B0-1DDB-0746A83336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0" y="6502350"/>
                <a:ext cx="118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CB1CB36-C509-F876-9323-6D00620C511E}"/>
                  </a:ext>
                </a:extLst>
              </p14:cNvPr>
              <p14:cNvContentPartPr/>
              <p14:nvPr/>
            </p14:nvContentPartPr>
            <p14:xfrm>
              <a:off x="6032240" y="1523550"/>
              <a:ext cx="4484160" cy="64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CB1CB36-C509-F876-9323-6D00620C51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69235" y="1460550"/>
                <a:ext cx="460981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B3D054-406C-EB81-8E2D-059C55F02A78}"/>
                  </a:ext>
                </a:extLst>
              </p14:cNvPr>
              <p14:cNvContentPartPr/>
              <p14:nvPr/>
            </p14:nvContentPartPr>
            <p14:xfrm>
              <a:off x="11664080" y="1536510"/>
              <a:ext cx="438840" cy="26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B3D054-406C-EB81-8E2D-059C55F02A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01080" y="1473510"/>
                <a:ext cx="564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17538EC-D351-B257-4291-4F6F24AB4717}"/>
                  </a:ext>
                </a:extLst>
              </p14:cNvPr>
              <p14:cNvContentPartPr/>
              <p14:nvPr/>
            </p14:nvContentPartPr>
            <p14:xfrm>
              <a:off x="11740760" y="6769110"/>
              <a:ext cx="381600" cy="6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17538EC-D351-B257-4291-4F6F24AB471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677760" y="6706110"/>
                <a:ext cx="5072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46C73D-8BBB-F979-3F36-D79019063808}"/>
                  </a:ext>
                </a:extLst>
              </p14:cNvPr>
              <p14:cNvContentPartPr/>
              <p14:nvPr/>
            </p14:nvContentPartPr>
            <p14:xfrm>
              <a:off x="5018480" y="2063190"/>
              <a:ext cx="826920" cy="84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46C73D-8BBB-F979-3F36-D7901906380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55480" y="2000190"/>
                <a:ext cx="9525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57A4FE2-E57D-2466-3946-326B9F017A6D}"/>
                  </a:ext>
                </a:extLst>
              </p14:cNvPr>
              <p14:cNvContentPartPr/>
              <p14:nvPr/>
            </p14:nvContentPartPr>
            <p14:xfrm>
              <a:off x="513936" y="2017830"/>
              <a:ext cx="4957920" cy="123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57A4FE2-E57D-2466-3946-326B9F017A6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0941" y="1954830"/>
                <a:ext cx="5083551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16F672-904A-8D84-A2DB-0CE13F5A686F}"/>
                  </a:ext>
                </a:extLst>
              </p14:cNvPr>
              <p14:cNvContentPartPr/>
              <p14:nvPr/>
            </p14:nvContentPartPr>
            <p14:xfrm>
              <a:off x="824120" y="2101350"/>
              <a:ext cx="522360" cy="4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16F672-904A-8D84-A2DB-0CE13F5A686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1120" y="2038350"/>
                <a:ext cx="64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471BA5-6C38-2045-27D1-5C6B7C402D9E}"/>
                  </a:ext>
                </a:extLst>
              </p14:cNvPr>
              <p14:cNvContentPartPr/>
              <p14:nvPr/>
            </p14:nvContentPartPr>
            <p14:xfrm>
              <a:off x="851120" y="1911270"/>
              <a:ext cx="2184480" cy="5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471BA5-6C38-2045-27D1-5C6B7C402D9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88120" y="1848270"/>
                <a:ext cx="2310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877B30-18D0-D82C-19D4-F0E8DF4CD957}"/>
                  </a:ext>
                </a:extLst>
              </p14:cNvPr>
              <p14:cNvContentPartPr/>
              <p14:nvPr/>
            </p14:nvContentPartPr>
            <p14:xfrm>
              <a:off x="641240" y="2145630"/>
              <a:ext cx="5167440" cy="15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877B30-18D0-D82C-19D4-F0E8DF4CD9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8236" y="2082630"/>
                <a:ext cx="5293089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B6C90F-9CA4-646E-1850-D5087D737A82}"/>
                  </a:ext>
                </a:extLst>
              </p14:cNvPr>
              <p14:cNvContentPartPr/>
              <p14:nvPr/>
            </p14:nvContentPartPr>
            <p14:xfrm>
              <a:off x="730160" y="20635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B6C90F-9CA4-646E-1850-D5087D737A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7160" y="200055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F5FCF-97EF-33EC-8BF5-B877A9A73815}"/>
                  </a:ext>
                </a:extLst>
              </p14:cNvPr>
              <p14:cNvContentPartPr/>
              <p14:nvPr/>
            </p14:nvContentPartPr>
            <p14:xfrm>
              <a:off x="102320" y="2254350"/>
              <a:ext cx="494640" cy="1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F5FCF-97EF-33EC-8BF5-B877A9A7381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320" y="2193100"/>
                <a:ext cx="620280" cy="13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6071FC-8FCF-020A-20D8-FE82B33DC509}"/>
                  </a:ext>
                </a:extLst>
              </p14:cNvPr>
              <p14:cNvContentPartPr/>
              <p14:nvPr/>
            </p14:nvContentPartPr>
            <p14:xfrm>
              <a:off x="2180839" y="1740766"/>
              <a:ext cx="1512384" cy="31382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6071FC-8FCF-020A-20D8-FE82B33DC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62843" y="1722792"/>
                <a:ext cx="1548016" cy="349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6CD7B4-5BFD-EE3C-63D6-178E7408FE3B}"/>
                  </a:ext>
                </a:extLst>
              </p14:cNvPr>
              <p14:cNvContentPartPr/>
              <p14:nvPr/>
            </p14:nvContentPartPr>
            <p14:xfrm>
              <a:off x="2601310" y="1891861"/>
              <a:ext cx="321744" cy="2731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6CD7B4-5BFD-EE3C-63D6-178E7408FE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65361" y="1856382"/>
                <a:ext cx="393283" cy="97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8103E5-4252-13DC-2E54-DCAC3262E68D}"/>
                  </a:ext>
                </a:extLst>
              </p14:cNvPr>
              <p14:cNvContentPartPr/>
              <p14:nvPr/>
            </p14:nvContentPartPr>
            <p14:xfrm>
              <a:off x="2329335" y="1825173"/>
              <a:ext cx="972369" cy="146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8103E5-4252-13DC-2E54-DCAC3262E68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93348" y="1789212"/>
                <a:ext cx="1043983" cy="217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673BE5-ABA0-0832-EEA7-D3F349F4B8B5}"/>
                  </a:ext>
                </a:extLst>
              </p14:cNvPr>
              <p14:cNvContentPartPr/>
              <p14:nvPr/>
            </p14:nvContentPartPr>
            <p14:xfrm>
              <a:off x="1796159" y="1812469"/>
              <a:ext cx="1595246" cy="19989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673BE5-ABA0-0832-EEA7-D3F349F4B8B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760165" y="1776581"/>
                <a:ext cx="1666874" cy="271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E32053-DFD8-158E-89A2-718C9145FF40}"/>
                  </a:ext>
                </a:extLst>
              </p14:cNvPr>
              <p14:cNvContentPartPr/>
              <p14:nvPr/>
            </p14:nvContentPartPr>
            <p14:xfrm>
              <a:off x="2833197" y="2114208"/>
              <a:ext cx="727181" cy="7982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E32053-DFD8-158E-89A2-718C9145F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7216" y="2078412"/>
                <a:ext cx="798784" cy="151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016678-D375-3224-5B5A-C652DDDA1537}"/>
                  </a:ext>
                </a:extLst>
              </p14:cNvPr>
              <p14:cNvContentPartPr/>
              <p14:nvPr/>
            </p14:nvContentPartPr>
            <p14:xfrm>
              <a:off x="1847004" y="1826778"/>
              <a:ext cx="1818688" cy="44733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016678-D375-3224-5B5A-C652DDDA153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11012" y="1790818"/>
                <a:ext cx="1890313" cy="518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E6828B-60E3-63E4-9BCA-6FF4ADE774AD}"/>
                  </a:ext>
                </a:extLst>
              </p14:cNvPr>
              <p14:cNvContentPartPr/>
              <p14:nvPr/>
            </p14:nvContentPartPr>
            <p14:xfrm>
              <a:off x="2413148" y="1812484"/>
              <a:ext cx="610664" cy="11573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E6828B-60E3-63E4-9BCA-6FF4ADE774A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77163" y="1776654"/>
                <a:ext cx="682274" cy="18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2E94A-C3D3-E78B-5A5A-AAD79EA71AB3}"/>
                  </a:ext>
                </a:extLst>
              </p14:cNvPr>
              <p14:cNvContentPartPr/>
              <p14:nvPr/>
            </p14:nvContentPartPr>
            <p14:xfrm>
              <a:off x="2693275" y="1944413"/>
              <a:ext cx="639873" cy="1313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2E94A-C3D3-E78B-5A5A-AAD79EA71AB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57307" y="630713"/>
                <a:ext cx="711450" cy="26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4964A1-6AB6-752B-C54C-254F37286BF2}"/>
                  </a:ext>
                </a:extLst>
              </p14:cNvPr>
              <p14:cNvContentPartPr/>
              <p14:nvPr/>
            </p14:nvContentPartPr>
            <p14:xfrm>
              <a:off x="3869874" y="2140384"/>
              <a:ext cx="497314" cy="5541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4964A1-6AB6-752B-C54C-254F37286BF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833889" y="2104633"/>
                <a:ext cx="568924" cy="126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7EB4C4-6A14-4F2D-7C87-3C08D1DC4504}"/>
                  </a:ext>
                </a:extLst>
              </p14:cNvPr>
              <p14:cNvContentPartPr/>
              <p14:nvPr/>
            </p14:nvContentPartPr>
            <p14:xfrm>
              <a:off x="2305745" y="1746524"/>
              <a:ext cx="2330706" cy="435417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7EB4C4-6A14-4F2D-7C87-3C08D1DC45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69750" y="1710539"/>
                <a:ext cx="2402337" cy="507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D11FEB-5D2E-6AC8-4D04-23EFAA4E1BC7}"/>
                  </a:ext>
                </a:extLst>
              </p14:cNvPr>
              <p14:cNvContentPartPr/>
              <p14:nvPr/>
            </p14:nvContentPartPr>
            <p14:xfrm>
              <a:off x="2027165" y="1797157"/>
              <a:ext cx="883924" cy="34472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D11FEB-5D2E-6AC8-4D04-23EFAA4E1BC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91175" y="1761210"/>
                <a:ext cx="955545" cy="416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5AD752-3E8C-44A0-2879-FDA7828E8C68}"/>
                  </a:ext>
                </a:extLst>
              </p14:cNvPr>
              <p14:cNvContentPartPr/>
              <p14:nvPr/>
            </p14:nvContentPartPr>
            <p14:xfrm>
              <a:off x="-16970" y="6304710"/>
              <a:ext cx="5922000" cy="103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5AD752-3E8C-44A0-2879-FDA7828E8C6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-79970" y="6241710"/>
                <a:ext cx="6047640" cy="228960"/>
              </a:xfrm>
              <a:prstGeom prst="rect">
                <a:avLst/>
              </a:prstGeom>
            </p:spPr>
          </p:pic>
        </mc:Fallback>
      </mc:AlternateContent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8352" y="2051590"/>
            <a:ext cx="5865003" cy="429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Secondary sector(manufacturing and processing units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)-- can help in understanding the trends and pattern of a machinery to predict the faults and optimal timing of repair and replacement.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Human development sector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training the staff/engineer /general people to operate the machines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Economical sector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-- analyzing the minimal cost of repair and minimizing the loss.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Customer care and help desk sector-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analyzing and repairing the faults of goods, and answering to ground queries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 sector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-- understanding the need of new technologies and finding the optimum replacement for pre-existing machinery to boost production and minimize the loss.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endParaRPr lang="en-U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Leader Name: </a:t>
            </a:r>
            <a:r>
              <a:rPr lang="en-IN" sz="1200" b="1">
                <a:solidFill>
                  <a:schemeClr val="tx1"/>
                </a:solidFill>
              </a:rPr>
              <a:t>Rahul Patel </a:t>
            </a:r>
            <a:endParaRPr lang="en-IN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/>
              <a:t>Branch </a:t>
            </a:r>
            <a:r>
              <a:rPr lang="en-US" sz="1200" b="1"/>
              <a:t>: </a:t>
            </a:r>
            <a:r>
              <a:rPr lang="en-US" sz="1200" b="1" err="1"/>
              <a:t>B.Sc</a:t>
            </a:r>
            <a:r>
              <a:rPr lang="en-US" sz="1200"/>
              <a:t>                                                                                               Stream : </a:t>
            </a:r>
            <a:r>
              <a:rPr lang="en-US" sz="1200" b="1"/>
              <a:t>Phy. Sci. with</a:t>
            </a:r>
            <a:r>
              <a:rPr lang="en-US" sz="1200"/>
              <a:t> </a:t>
            </a:r>
            <a:r>
              <a:rPr lang="en-US" sz="1200" b="1"/>
              <a:t>CS                                                                    </a:t>
            </a:r>
            <a:r>
              <a:rPr lang="en-US" sz="1200"/>
              <a:t>Year : </a:t>
            </a:r>
            <a:r>
              <a:rPr lang="en-US" sz="1200" b="1"/>
              <a:t>1</a:t>
            </a:r>
            <a:endParaRPr lang="en-IN" b="1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1 Name:  </a:t>
            </a:r>
            <a:r>
              <a:rPr lang="en-IN" sz="1200" b="1">
                <a:solidFill>
                  <a:schemeClr val="tx1"/>
                </a:solidFill>
              </a:rPr>
              <a:t> Ayush Pal</a:t>
            </a:r>
            <a:endParaRPr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/>
              <a:t>Branch : </a:t>
            </a:r>
            <a:r>
              <a:rPr lang="en-US" sz="1200" b="1" err="1"/>
              <a:t>B.Sc</a:t>
            </a:r>
            <a:r>
              <a:rPr lang="en-US" sz="1200"/>
              <a:t> 		                                         Stream :</a:t>
            </a:r>
            <a:r>
              <a:rPr lang="en-US" sz="1200" b="1"/>
              <a:t>Phy. Sci. with</a:t>
            </a:r>
            <a:r>
              <a:rPr lang="en-US" sz="1200"/>
              <a:t>  </a:t>
            </a:r>
            <a:r>
              <a:rPr lang="en-US" sz="1200" b="1"/>
              <a:t>CS                                                              </a:t>
            </a:r>
            <a:r>
              <a:rPr lang="en-US" sz="1200"/>
              <a:t>Year (I,II,III,IV): I </a:t>
            </a:r>
            <a:endParaRPr lang="en-US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2 Name: </a:t>
            </a:r>
            <a:r>
              <a:rPr lang="en-IN" sz="1200" b="1">
                <a:solidFill>
                  <a:schemeClr val="tx1"/>
                </a:solidFill>
              </a:rPr>
              <a:t>Sumit  Gupta</a:t>
            </a:r>
            <a:endParaRPr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/>
              <a:t>Branch : </a:t>
            </a:r>
            <a:r>
              <a:rPr lang="en-US" sz="1200" b="1" err="1"/>
              <a:t>B.Sc</a:t>
            </a:r>
            <a:r>
              <a:rPr lang="en-US" sz="1200" b="1"/>
              <a:t>                                                                                                    </a:t>
            </a:r>
            <a:r>
              <a:rPr lang="en-US" sz="1200"/>
              <a:t>Stream :</a:t>
            </a:r>
            <a:r>
              <a:rPr lang="en-US" sz="1200" b="1"/>
              <a:t>Phy. Sci. with</a:t>
            </a:r>
            <a:r>
              <a:rPr lang="en-US" sz="1200"/>
              <a:t>  </a:t>
            </a:r>
            <a:r>
              <a:rPr lang="en-US" sz="1200" b="1"/>
              <a:t>CS                                                              </a:t>
            </a:r>
            <a:r>
              <a:rPr lang="en-US" sz="1200"/>
              <a:t>Year (I,II,III,IV): I</a:t>
            </a:r>
            <a:endParaRPr lang="en-IN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3 Name: </a:t>
            </a:r>
            <a:r>
              <a:rPr lang="en-IN" sz="1200" b="1">
                <a:solidFill>
                  <a:schemeClr val="tx1"/>
                </a:solidFill>
              </a:rPr>
              <a:t>Suta </a:t>
            </a:r>
            <a:endParaRPr lang="en-IN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/>
              <a:t>Branch : </a:t>
            </a:r>
            <a:r>
              <a:rPr lang="en-US" sz="1200" b="1" err="1"/>
              <a:t>B.Sc</a:t>
            </a:r>
            <a:r>
              <a:rPr lang="en-US" sz="1200" b="1"/>
              <a:t>                                                                                                     </a:t>
            </a:r>
            <a:r>
              <a:rPr lang="en-US" sz="1200"/>
              <a:t>Stream :</a:t>
            </a:r>
            <a:r>
              <a:rPr lang="en-US" sz="1200" b="1"/>
              <a:t>Phy. Sci. with</a:t>
            </a:r>
            <a:r>
              <a:rPr lang="en-US" sz="1200"/>
              <a:t>  </a:t>
            </a:r>
            <a:r>
              <a:rPr lang="en-US" sz="1200" b="1"/>
              <a:t>CS</a:t>
            </a:r>
            <a:r>
              <a:rPr lang="en-US" sz="1200"/>
              <a:t>		                 Year (I,II,III,IV): I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4 Name: </a:t>
            </a:r>
            <a:r>
              <a:rPr lang="en-IN" sz="1200" b="1">
                <a:solidFill>
                  <a:schemeClr val="tx1"/>
                </a:solidFill>
              </a:rPr>
              <a:t>Aman</a:t>
            </a:r>
            <a:r>
              <a:rPr lang="en-IN" sz="1200" b="1">
                <a:solidFill>
                  <a:srgbClr val="5D7C3F"/>
                </a:solidFill>
              </a:rPr>
              <a:t> </a:t>
            </a:r>
            <a:endParaRPr lang="en-IN"/>
          </a:p>
          <a:p>
            <a:pPr marL="0" indent="0">
              <a:buSzPts val="1200"/>
            </a:pPr>
            <a:r>
              <a:rPr lang="en-US" sz="1200"/>
              <a:t>Branch : </a:t>
            </a:r>
            <a:r>
              <a:rPr lang="en-US" sz="1200" b="1" err="1"/>
              <a:t>B.Sc</a:t>
            </a:r>
            <a:r>
              <a:rPr lang="en-US" sz="1200" b="1"/>
              <a:t>                                                                                                    </a:t>
            </a:r>
            <a:r>
              <a:rPr lang="en-US" sz="1200"/>
              <a:t>Stream :</a:t>
            </a:r>
            <a:r>
              <a:rPr lang="en-US" sz="1200" b="1"/>
              <a:t>Phy. Sci. with</a:t>
            </a:r>
            <a:r>
              <a:rPr lang="en-US" sz="1200"/>
              <a:t>  </a:t>
            </a:r>
            <a:r>
              <a:rPr lang="en-US" sz="1200" b="1"/>
              <a:t>CS</a:t>
            </a:r>
            <a:r>
              <a:rPr lang="en-US" sz="1200"/>
              <a:t>                                                           Year (I,II,III,IV): I</a:t>
            </a:r>
            <a:endParaRPr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>
                <a:solidFill>
                  <a:srgbClr val="5D7C3F"/>
                </a:solidFill>
              </a:rPr>
              <a:t>Team Member 5 Name: </a:t>
            </a:r>
            <a:r>
              <a:rPr lang="en-IN" sz="1200" b="1">
                <a:solidFill>
                  <a:schemeClr val="tx1"/>
                </a:solidFill>
              </a:rPr>
              <a:t>Sushil </a:t>
            </a:r>
            <a:endParaRPr lang="en-IN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/>
              <a:t>Branch </a:t>
            </a:r>
            <a:r>
              <a:rPr lang="en-US" sz="1200" b="1"/>
              <a:t>: </a:t>
            </a:r>
            <a:r>
              <a:rPr lang="en-US" sz="1200" b="1" err="1"/>
              <a:t>B.Sc</a:t>
            </a:r>
            <a:r>
              <a:rPr lang="en-US" sz="1200" b="1"/>
              <a:t>                                                                                                     </a:t>
            </a:r>
            <a:r>
              <a:rPr lang="en-US" sz="1200"/>
              <a:t>Stream :</a:t>
            </a:r>
            <a:r>
              <a:rPr lang="en-US" sz="1200" b="1"/>
              <a:t>Phy. Sci. with</a:t>
            </a:r>
            <a:r>
              <a:rPr lang="en-US" sz="1200"/>
              <a:t>  </a:t>
            </a:r>
            <a:r>
              <a:rPr lang="en-US" sz="1200" b="1"/>
              <a:t>CS</a:t>
            </a:r>
            <a:r>
              <a:rPr lang="en-US" sz="1200"/>
              <a:t>                                                            Year (I,II,III,IV):I </a:t>
            </a:r>
            <a:endParaRPr lang="en-US"/>
          </a:p>
          <a:p>
            <a:pPr marL="0" indent="0">
              <a:buClr>
                <a:srgbClr val="804160"/>
              </a:buClr>
              <a:buSzPts val="1200"/>
            </a:pPr>
            <a:r>
              <a:rPr lang="en-US" sz="1200" b="1">
                <a:solidFill>
                  <a:srgbClr val="804160"/>
                </a:solidFill>
              </a:rPr>
              <a:t>Team Mentor 1 Name: </a:t>
            </a:r>
            <a:r>
              <a:rPr lang="en-IN" sz="1200" b="1">
                <a:solidFill>
                  <a:schemeClr val="tx1"/>
                </a:solidFill>
              </a:rPr>
              <a:t>Vidhi Khanduja </a:t>
            </a:r>
            <a:endParaRPr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/>
              <a:t>Category (Academic/Industry): 			Expertise (AI/ML/Blockchain </a:t>
            </a:r>
            <a:r>
              <a:rPr lang="en-US" sz="1200" err="1"/>
              <a:t>etc</a:t>
            </a:r>
            <a:r>
              <a:rPr lang="en-US" sz="1200"/>
              <a:t>): 		Domain Experience (in years):    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indent="0">
              <a:buSzPts val="1200"/>
            </a:pPr>
            <a:r>
              <a:rPr lang="en-US" sz="1200"/>
              <a:t>Category (Academic/Industry):		 	Expertise (AI/ML/Blockchain </a:t>
            </a:r>
            <a:r>
              <a:rPr lang="en-US" sz="1200" err="1"/>
              <a:t>etc</a:t>
            </a:r>
            <a:r>
              <a:rPr lang="en-US" sz="1200"/>
              <a:t>): 		Domain Experience (in years):    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revision>2</cp:revision>
  <dcterms:created xsi:type="dcterms:W3CDTF">2022-02-11T07:14:46Z</dcterms:created>
  <dcterms:modified xsi:type="dcterms:W3CDTF">2023-09-24T19:19:20Z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