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4E0E-2256-4804-B161-6C65A9E2C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7D008-353A-46DF-936D-DEE14A7F6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A598-CA01-4F2E-830F-1AC071D9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D281-3CAC-4A97-AD4E-F46453E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745C-7A84-4A8A-A349-FAEF4ABE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2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CF51-4FB4-489E-AC0F-E489AF25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632B-6F49-4D30-8B51-F0729003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3ED02-4452-4E0F-8054-5563972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2FCB9-6741-4F5C-9E0C-EA6D9903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C0717-2EA3-4A0B-9728-86A5EFEE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4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D9100-F178-40B8-B126-87CA55AAA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5BF8D-A9CF-452B-94CD-420DAF81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A52D4-6228-4250-BAC3-E6A74EA2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D85E-31A5-4945-BFBC-AFB51441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DD08-C8AC-43F4-9032-195226F4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40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CED-316A-4E35-9159-68246F51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3425-E5B5-42BB-9CB3-6087FFFF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A81CF-D889-4905-8E98-02BDBCD2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87A0-78B9-4F94-B43B-DB24343B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3A4A-C3D5-47ED-B5D8-42C35FD7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58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94DE-7CC5-43BB-8995-01C67F07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5920D-0FE3-4DDF-81B9-4F2A5E48B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C10B6-067B-453D-9012-593325D4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E2A5-C03C-42BC-96E0-06A6139F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0502-7B50-4C89-B95A-642E7404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88B1-4F75-418A-965F-9BAE9A23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4913C-97FB-48F4-939B-14328B1E4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808D-C698-43CA-9926-F055B55E2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6410-74EC-4C5C-BCB5-7BE8FBD7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0E5E7-9208-43C4-B46C-4CCBE207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ACDA8-9C3E-4CED-BFE7-F0739534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70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3A10-FFA5-4D61-B5FC-23D8E96B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F4A6B-AAF4-41D1-B119-8FF29C55A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D075C-BE58-4016-B7BB-E64EC3AD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D8FBC-0C19-4A0A-A261-D59AB863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73EBD-F994-492C-96B3-8C34109AC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E834D5-3836-4184-B4EC-F47967E1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122A2-AFF4-4A10-9425-814E09B4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C031D-539B-45FF-9CBD-45B05D651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67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CA8D-BD0E-4C93-9203-E5DD9952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E7FA1-38B1-4C52-8205-2689DDE2C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E1936-1495-4640-8EB5-23C8D1AA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CD59-E174-47C3-B307-16CB7EC0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80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85C8C-351B-44F4-951D-0FF56D3F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7B912-FBA1-4472-8704-48F107F2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06B3A-4E3D-4F45-AFB3-D9352DE1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41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094D-3E53-4601-B8DF-830233ED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4E5E-23AE-4520-88AC-73347234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D8C4-8C4A-4CB7-A2F0-04B2C0176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402C0-F40C-40E5-A3C3-95715444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D0A8-EC50-49B7-9B67-2D1B00F8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57DF3-1AEE-431D-B73B-06860E6D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5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0A48-D0B2-4C40-81BB-55FF31E3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5D4B6-A4AA-4AB3-A15A-CA68AA47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25695-020A-4F55-BBE4-F20D7ED67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DA7A9-2FBD-4D15-ABAF-37600843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C4605-D7BB-4C77-B9ED-A96612E0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15E22-7920-44BB-99FB-7F1616D5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1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723C0-14F7-4055-8D5B-996E5784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4653-9519-4564-A118-06B75992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11F9-1E0B-4974-9C5D-5397FA54F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7E069-C898-49CC-9451-549773A486F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B3D92-E6EE-4604-A298-09E787C8B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68C6-F5CC-4E1F-A8DC-D033C1923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7335-8C4A-4862-BFE0-17D7F51AA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EA7B-0F43-4A0E-A364-8D11F75886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0B38-8AFB-49D3-B426-DB86E851CE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3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A804-0D43-4B6C-A519-1630CA7E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A365E-493D-4D45-B50B-59537E32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ircular Flow Model | Definition &amp; Examples Video">
            <a:extLst>
              <a:ext uri="{FF2B5EF4-FFF2-40B4-BE49-F238E27FC236}">
                <a16:creationId xmlns:a16="http://schemas.microsoft.com/office/drawing/2014/main" id="{ACB9DB04-30D4-4091-B81C-B3C5A1289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4"/>
          <a:stretch/>
        </p:blipFill>
        <p:spPr bwMode="auto">
          <a:xfrm>
            <a:off x="0" y="0"/>
            <a:ext cx="12192000" cy="649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1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96A6-FC75-4C03-9DB5-D9E6463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5314-296E-4C54-B437-96CC152C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Cash Flow Diagram">
            <a:extLst>
              <a:ext uri="{FF2B5EF4-FFF2-40B4-BE49-F238E27FC236}">
                <a16:creationId xmlns:a16="http://schemas.microsoft.com/office/drawing/2014/main" id="{57733EFB-9358-4F0B-A0AB-4E9B3B8D1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681" y="48673"/>
            <a:ext cx="10018059" cy="67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42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Ashvini</dc:creator>
  <cp:lastModifiedBy>Ashvini</cp:lastModifiedBy>
  <cp:revision>1</cp:revision>
  <dcterms:created xsi:type="dcterms:W3CDTF">2025-03-04T02:41:10Z</dcterms:created>
  <dcterms:modified xsi:type="dcterms:W3CDTF">2025-03-04T03:19:39Z</dcterms:modified>
</cp:coreProperties>
</file>