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Gelasio" panose="020B0604020202020204" charset="0"/>
      <p:regular r:id="rId14"/>
    </p:embeddedFont>
    <p:embeddedFont>
      <p:font typeface="Lato" panose="020F0502020204030203" pitchFamily="3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D0BD1-8F67-4862-BF36-0AEE302EE7DF}" v="1" dt="2025-04-05T14:08:25.4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har gupta" userId="035340b03900632e" providerId="LiveId" clId="{E76D0BD1-8F67-4862-BF36-0AEE302EE7DF}"/>
    <pc:docChg chg="custSel addSld modSld">
      <pc:chgData name="prakhar gupta" userId="035340b03900632e" providerId="LiveId" clId="{E76D0BD1-8F67-4862-BF36-0AEE302EE7DF}" dt="2025-04-05T14:11:25.956" v="77" actId="20577"/>
      <pc:docMkLst>
        <pc:docMk/>
      </pc:docMkLst>
      <pc:sldChg chg="addSp delSp modSp mod">
        <pc:chgData name="prakhar gupta" userId="035340b03900632e" providerId="LiveId" clId="{E76D0BD1-8F67-4862-BF36-0AEE302EE7DF}" dt="2025-04-05T14:04:32.374" v="19" actId="208"/>
        <pc:sldMkLst>
          <pc:docMk/>
          <pc:sldMk cId="0" sldId="256"/>
        </pc:sldMkLst>
        <pc:spChg chg="mod">
          <ac:chgData name="prakhar gupta" userId="035340b03900632e" providerId="LiveId" clId="{E76D0BD1-8F67-4862-BF36-0AEE302EE7DF}" dt="2025-04-05T14:03:48.568" v="15" actId="20577"/>
          <ac:spMkLst>
            <pc:docMk/>
            <pc:sldMk cId="0" sldId="256"/>
            <ac:spMk id="7" creationId="{00000000-0000-0000-0000-000000000000}"/>
          </ac:spMkLst>
        </pc:spChg>
        <pc:spChg chg="add mod">
          <ac:chgData name="prakhar gupta" userId="035340b03900632e" providerId="LiveId" clId="{E76D0BD1-8F67-4862-BF36-0AEE302EE7DF}" dt="2025-04-05T14:04:32.374" v="19" actId="208"/>
          <ac:spMkLst>
            <pc:docMk/>
            <pc:sldMk cId="0" sldId="256"/>
            <ac:spMk id="8" creationId="{7C9D4D05-51D9-DFAD-A90A-0151E1A295D0}"/>
          </ac:spMkLst>
        </pc:spChg>
        <pc:picChg chg="del">
          <ac:chgData name="prakhar gupta" userId="035340b03900632e" providerId="LiveId" clId="{E76D0BD1-8F67-4862-BF36-0AEE302EE7DF}" dt="2025-04-05T14:03:51.167" v="16" actId="478"/>
          <ac:picMkLst>
            <pc:docMk/>
            <pc:sldMk cId="0" sldId="256"/>
            <ac:picMk id="6" creationId="{00000000-0000-0000-0000-000000000000}"/>
          </ac:picMkLst>
        </pc:picChg>
      </pc:sldChg>
      <pc:sldChg chg="addSp modSp mod">
        <pc:chgData name="prakhar gupta" userId="035340b03900632e" providerId="LiveId" clId="{E76D0BD1-8F67-4862-BF36-0AEE302EE7DF}" dt="2025-04-05T14:04:59.699" v="22" actId="208"/>
        <pc:sldMkLst>
          <pc:docMk/>
          <pc:sldMk cId="0" sldId="257"/>
        </pc:sldMkLst>
        <pc:spChg chg="add mod">
          <ac:chgData name="prakhar gupta" userId="035340b03900632e" providerId="LiveId" clId="{E76D0BD1-8F67-4862-BF36-0AEE302EE7DF}" dt="2025-04-05T14:04:59.699" v="22" actId="208"/>
          <ac:spMkLst>
            <pc:docMk/>
            <pc:sldMk cId="0" sldId="257"/>
            <ac:spMk id="8" creationId="{E698D343-B0FD-2F84-87F2-EDA96FC8A9A9}"/>
          </ac:spMkLst>
        </pc:spChg>
      </pc:sldChg>
      <pc:sldChg chg="addSp modSp mod">
        <pc:chgData name="prakhar gupta" userId="035340b03900632e" providerId="LiveId" clId="{E76D0BD1-8F67-4862-BF36-0AEE302EE7DF}" dt="2025-04-05T14:11:25.956" v="77" actId="20577"/>
        <pc:sldMkLst>
          <pc:docMk/>
          <pc:sldMk cId="0" sldId="258"/>
        </pc:sldMkLst>
        <pc:spChg chg="mod">
          <ac:chgData name="prakhar gupta" userId="035340b03900632e" providerId="LiveId" clId="{E76D0BD1-8F67-4862-BF36-0AEE302EE7DF}" dt="2025-04-05T14:11:25.956" v="77" actId="20577"/>
          <ac:spMkLst>
            <pc:docMk/>
            <pc:sldMk cId="0" sldId="258"/>
            <ac:spMk id="5" creationId="{00000000-0000-0000-0000-000000000000}"/>
          </ac:spMkLst>
        </pc:spChg>
        <pc:spChg chg="add mod">
          <ac:chgData name="prakhar gupta" userId="035340b03900632e" providerId="LiveId" clId="{E76D0BD1-8F67-4862-BF36-0AEE302EE7DF}" dt="2025-04-05T14:05:19.493" v="25" actId="208"/>
          <ac:spMkLst>
            <pc:docMk/>
            <pc:sldMk cId="0" sldId="258"/>
            <ac:spMk id="6" creationId="{1ADA6183-4CEB-3182-23E8-72B6F73DF3C6}"/>
          </ac:spMkLst>
        </pc:spChg>
      </pc:sldChg>
      <pc:sldChg chg="addSp modSp mod">
        <pc:chgData name="prakhar gupta" userId="035340b03900632e" providerId="LiveId" clId="{E76D0BD1-8F67-4862-BF36-0AEE302EE7DF}" dt="2025-04-05T14:05:43.652" v="28" actId="208"/>
        <pc:sldMkLst>
          <pc:docMk/>
          <pc:sldMk cId="0" sldId="259"/>
        </pc:sldMkLst>
        <pc:spChg chg="add mod">
          <ac:chgData name="prakhar gupta" userId="035340b03900632e" providerId="LiveId" clId="{E76D0BD1-8F67-4862-BF36-0AEE302EE7DF}" dt="2025-04-05T14:05:43.652" v="28" actId="208"/>
          <ac:spMkLst>
            <pc:docMk/>
            <pc:sldMk cId="0" sldId="259"/>
            <ac:spMk id="7" creationId="{1E7F7301-8B1D-3689-2E66-9624CBDEBD9F}"/>
          </ac:spMkLst>
        </pc:spChg>
      </pc:sldChg>
      <pc:sldChg chg="addSp modSp mod">
        <pc:chgData name="prakhar gupta" userId="035340b03900632e" providerId="LiveId" clId="{E76D0BD1-8F67-4862-BF36-0AEE302EE7DF}" dt="2025-04-05T14:06:11.070" v="31" actId="208"/>
        <pc:sldMkLst>
          <pc:docMk/>
          <pc:sldMk cId="0" sldId="260"/>
        </pc:sldMkLst>
        <pc:spChg chg="add mod">
          <ac:chgData name="prakhar gupta" userId="035340b03900632e" providerId="LiveId" clId="{E76D0BD1-8F67-4862-BF36-0AEE302EE7DF}" dt="2025-04-05T14:06:11.070" v="31" actId="208"/>
          <ac:spMkLst>
            <pc:docMk/>
            <pc:sldMk cId="0" sldId="260"/>
            <ac:spMk id="7" creationId="{CA282E15-7DBE-B0D3-9B52-35BB15F365A0}"/>
          </ac:spMkLst>
        </pc:spChg>
      </pc:sldChg>
      <pc:sldChg chg="addSp modSp mod">
        <pc:chgData name="prakhar gupta" userId="035340b03900632e" providerId="LiveId" clId="{E76D0BD1-8F67-4862-BF36-0AEE302EE7DF}" dt="2025-04-05T14:06:34.378" v="34" actId="208"/>
        <pc:sldMkLst>
          <pc:docMk/>
          <pc:sldMk cId="0" sldId="261"/>
        </pc:sldMkLst>
        <pc:spChg chg="add mod">
          <ac:chgData name="prakhar gupta" userId="035340b03900632e" providerId="LiveId" clId="{E76D0BD1-8F67-4862-BF36-0AEE302EE7DF}" dt="2025-04-05T14:06:34.378" v="34" actId="208"/>
          <ac:spMkLst>
            <pc:docMk/>
            <pc:sldMk cId="0" sldId="261"/>
            <ac:spMk id="6" creationId="{4E371D7A-3213-E650-5356-21FCB4807949}"/>
          </ac:spMkLst>
        </pc:spChg>
      </pc:sldChg>
      <pc:sldChg chg="addSp modSp mod">
        <pc:chgData name="prakhar gupta" userId="035340b03900632e" providerId="LiveId" clId="{E76D0BD1-8F67-4862-BF36-0AEE302EE7DF}" dt="2025-04-05T14:06:53.563" v="37" actId="208"/>
        <pc:sldMkLst>
          <pc:docMk/>
          <pc:sldMk cId="0" sldId="262"/>
        </pc:sldMkLst>
        <pc:spChg chg="add mod">
          <ac:chgData name="prakhar gupta" userId="035340b03900632e" providerId="LiveId" clId="{E76D0BD1-8F67-4862-BF36-0AEE302EE7DF}" dt="2025-04-05T14:06:53.563" v="37" actId="208"/>
          <ac:spMkLst>
            <pc:docMk/>
            <pc:sldMk cId="0" sldId="262"/>
            <ac:spMk id="6" creationId="{BA3BA070-1E16-4EB9-41B0-9290362D843A}"/>
          </ac:spMkLst>
        </pc:spChg>
      </pc:sldChg>
      <pc:sldChg chg="addSp modSp mod">
        <pc:chgData name="prakhar gupta" userId="035340b03900632e" providerId="LiveId" clId="{E76D0BD1-8F67-4862-BF36-0AEE302EE7DF}" dt="2025-04-05T14:07:28.172" v="40" actId="208"/>
        <pc:sldMkLst>
          <pc:docMk/>
          <pc:sldMk cId="0" sldId="263"/>
        </pc:sldMkLst>
        <pc:spChg chg="add mod">
          <ac:chgData name="prakhar gupta" userId="035340b03900632e" providerId="LiveId" clId="{E76D0BD1-8F67-4862-BF36-0AEE302EE7DF}" dt="2025-04-05T14:07:28.172" v="40" actId="208"/>
          <ac:spMkLst>
            <pc:docMk/>
            <pc:sldMk cId="0" sldId="263"/>
            <ac:spMk id="7" creationId="{25E28274-0D65-2380-9E06-3877097756B3}"/>
          </ac:spMkLst>
        </pc:spChg>
      </pc:sldChg>
      <pc:sldChg chg="addSp modSp mod">
        <pc:chgData name="prakhar gupta" userId="035340b03900632e" providerId="LiveId" clId="{E76D0BD1-8F67-4862-BF36-0AEE302EE7DF}" dt="2025-04-05T14:07:54.646" v="43" actId="208"/>
        <pc:sldMkLst>
          <pc:docMk/>
          <pc:sldMk cId="0" sldId="264"/>
        </pc:sldMkLst>
        <pc:spChg chg="add mod">
          <ac:chgData name="prakhar gupta" userId="035340b03900632e" providerId="LiveId" clId="{E76D0BD1-8F67-4862-BF36-0AEE302EE7DF}" dt="2025-04-05T14:07:54.646" v="43" actId="208"/>
          <ac:spMkLst>
            <pc:docMk/>
            <pc:sldMk cId="0" sldId="264"/>
            <ac:spMk id="6" creationId="{B3579738-E209-43BB-CD0A-474D5E176AA5}"/>
          </ac:spMkLst>
        </pc:spChg>
      </pc:sldChg>
      <pc:sldChg chg="addSp modSp mod">
        <pc:chgData name="prakhar gupta" userId="035340b03900632e" providerId="LiveId" clId="{E76D0BD1-8F67-4862-BF36-0AEE302EE7DF}" dt="2025-04-05T14:08:11.717" v="46" actId="208"/>
        <pc:sldMkLst>
          <pc:docMk/>
          <pc:sldMk cId="0" sldId="265"/>
        </pc:sldMkLst>
        <pc:spChg chg="add mod">
          <ac:chgData name="prakhar gupta" userId="035340b03900632e" providerId="LiveId" clId="{E76D0BD1-8F67-4862-BF36-0AEE302EE7DF}" dt="2025-04-05T14:08:11.717" v="46" actId="208"/>
          <ac:spMkLst>
            <pc:docMk/>
            <pc:sldMk cId="0" sldId="265"/>
            <ac:spMk id="8" creationId="{42FD9664-F810-764E-8AAE-CA6622C99FCB}"/>
          </ac:spMkLst>
        </pc:spChg>
      </pc:sldChg>
      <pc:sldChg chg="addSp modSp new mod">
        <pc:chgData name="prakhar gupta" userId="035340b03900632e" providerId="LiveId" clId="{E76D0BD1-8F67-4862-BF36-0AEE302EE7DF}" dt="2025-04-05T14:10:17.548" v="69" actId="208"/>
        <pc:sldMkLst>
          <pc:docMk/>
          <pc:sldMk cId="1748833402" sldId="266"/>
        </pc:sldMkLst>
        <pc:spChg chg="add mod">
          <ac:chgData name="prakhar gupta" userId="035340b03900632e" providerId="LiveId" clId="{E76D0BD1-8F67-4862-BF36-0AEE302EE7DF}" dt="2025-04-05T14:09:56.982" v="66" actId="115"/>
          <ac:spMkLst>
            <pc:docMk/>
            <pc:sldMk cId="1748833402" sldId="266"/>
            <ac:spMk id="2" creationId="{E32DE01F-45D3-DE0C-2D9F-72A30B5CDDD9}"/>
          </ac:spMkLst>
        </pc:spChg>
        <pc:spChg chg="add mod">
          <ac:chgData name="prakhar gupta" userId="035340b03900632e" providerId="LiveId" clId="{E76D0BD1-8F67-4862-BF36-0AEE302EE7DF}" dt="2025-04-05T14:10:17.548" v="69" actId="208"/>
          <ac:spMkLst>
            <pc:docMk/>
            <pc:sldMk cId="1748833402" sldId="266"/>
            <ac:spMk id="3" creationId="{D8A97C38-308C-0530-2584-3D3A4636B7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728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Crime Data Analysis Using Python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Project to analyze crime data trends and patterns using Python libraries, submitted for course credit at Lovely Professional University. Exploring crime distribution, hotspots, victim demographics and resolution status.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6756440" y="5467112"/>
            <a:ext cx="222027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9D4D05-51D9-DFAD-A90A-0151E1A295D0}"/>
              </a:ext>
            </a:extLst>
          </p:cNvPr>
          <p:cNvSpPr/>
          <p:nvPr/>
        </p:nvSpPr>
        <p:spPr>
          <a:xfrm>
            <a:off x="12890810" y="7805854"/>
            <a:ext cx="1661531" cy="312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Certain months &amp; hours demonstrate higher crime frequency.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Specific districts show higher vulnerability to crime.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Robbery and assault rank among the top crime types.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Male victims slightly outnumber female victims.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Majority of cases remain unresolved.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D9664-F810-764E-8AAE-CA6622C99FCB}"/>
              </a:ext>
            </a:extLst>
          </p:cNvPr>
          <p:cNvSpPr/>
          <p:nvPr/>
        </p:nvSpPr>
        <p:spPr>
          <a:xfrm>
            <a:off x="12879659" y="7783551"/>
            <a:ext cx="1661531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2DE01F-45D3-DE0C-2D9F-72A30B5CDDD9}"/>
              </a:ext>
            </a:extLst>
          </p:cNvPr>
          <p:cNvSpPr txBox="1"/>
          <p:nvPr/>
        </p:nvSpPr>
        <p:spPr>
          <a:xfrm>
            <a:off x="5140712" y="3337663"/>
            <a:ext cx="8296508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450" b="1" u="sng" dirty="0">
                <a:solidFill>
                  <a:srgbClr val="312F2B"/>
                </a:solidFill>
                <a:latin typeface="Gelasio" pitchFamily="34" charset="0"/>
                <a:cs typeface="Gelasio" pitchFamily="34" charset="-120"/>
              </a:rPr>
              <a:t>THANK YOU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A97C38-308C-0530-2584-3D3A4636B724}"/>
              </a:ext>
            </a:extLst>
          </p:cNvPr>
          <p:cNvSpPr/>
          <p:nvPr/>
        </p:nvSpPr>
        <p:spPr>
          <a:xfrm>
            <a:off x="12890810" y="7805854"/>
            <a:ext cx="1628078" cy="323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3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6768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00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 crime trends and patterns over time.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Identify geographic crime hotspots within the city.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Study the distribution of different crime types.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Understand key victim demographics.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988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Examine the crime resolution status.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8D343-B0FD-2F84-87F2-EDA96FC8A9A9}"/>
              </a:ext>
            </a:extLst>
          </p:cNvPr>
          <p:cNvSpPr/>
          <p:nvPr/>
        </p:nvSpPr>
        <p:spPr>
          <a:xfrm>
            <a:off x="12879659" y="7817005"/>
            <a:ext cx="1661531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58838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Tools and Technologies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Language: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Python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Libraries: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pandas, matplotlib, seaborn, folium, plotly.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Dataset: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Crime dataset (Excel file)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DA6183-4CEB-3182-23E8-72B6F73DF3C6}"/>
              </a:ext>
            </a:extLst>
          </p:cNvPr>
          <p:cNvSpPr/>
          <p:nvPr/>
        </p:nvSpPr>
        <p:spPr>
          <a:xfrm>
            <a:off x="12779298" y="7750098"/>
            <a:ext cx="1773043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63475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Preprocessing Steps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Standardized column names for consistency.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Converted date and time fields to datetime objects.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Extracted year, month, and hour for time-based analysis.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Handled missing values in LAT/LON for accurate mapping.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7F7301-8B1D-3689-2E66-9624CBDEBD9F}"/>
              </a:ext>
            </a:extLst>
          </p:cNvPr>
          <p:cNvSpPr/>
          <p:nvPr/>
        </p:nvSpPr>
        <p:spPr>
          <a:xfrm>
            <a:off x="12868507" y="7828156"/>
            <a:ext cx="1661532" cy="2676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107795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 1: Crime Distribution and Trends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Visualized crime trends over months and years.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Identified peak crime hours throughout the day.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Seasonal heatmap to reveal crime fluctuations over time.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Line chart, histogram, heatmap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282E15-7DBE-B0D3-9B52-35BB15F365A0}"/>
              </a:ext>
            </a:extLst>
          </p:cNvPr>
          <p:cNvSpPr/>
          <p:nvPr/>
        </p:nvSpPr>
        <p:spPr>
          <a:xfrm>
            <a:off x="12901961" y="7805854"/>
            <a:ext cx="1605776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100845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 2: Geographic Crime Hotspots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Mapped crime locations using latitude and longitude.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Identified high-crime areas by district.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Interactive Folium heatmap, bar chart of top areas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371D7A-3213-E650-5356-21FCB4807949}"/>
              </a:ext>
            </a:extLst>
          </p:cNvPr>
          <p:cNvSpPr/>
          <p:nvPr/>
        </p:nvSpPr>
        <p:spPr>
          <a:xfrm>
            <a:off x="12868507" y="7828156"/>
            <a:ext cx="1616927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82532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 3: Crime Type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Analyzed the most frequent crime categories.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Evaluated weapon usage across different crime types.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Horizontal bar charts for crime types &amp; weapons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3BA070-1E16-4EB9-41B0-9290362D843A}"/>
              </a:ext>
            </a:extLst>
          </p:cNvPr>
          <p:cNvSpPr/>
          <p:nvPr/>
        </p:nvSpPr>
        <p:spPr>
          <a:xfrm>
            <a:off x="12857356" y="7805854"/>
            <a:ext cx="1683834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88788"/>
            <a:ext cx="8557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 4: Victim Demographics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Examined age distribution of victims.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Gender-based analysis of crime victims.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Explored the impact of ethnicity on victimhood.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Histogram, bar charts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E28274-0D65-2380-9E06-3877097756B3}"/>
              </a:ext>
            </a:extLst>
          </p:cNvPr>
          <p:cNvSpPr/>
          <p:nvPr/>
        </p:nvSpPr>
        <p:spPr>
          <a:xfrm>
            <a:off x="12890810" y="7750098"/>
            <a:ext cx="1616927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9888"/>
            <a:ext cx="91935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Objective 5: Crime Resolution Status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722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Breakdown of solved versus pending cases.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Analysis of resolution rates by crime type.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66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Visuals:</a:t>
            </a: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Donut chart, stacked bar chart</a:t>
            </a:r>
            <a:endParaRPr lang="en-US" sz="17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579738-E209-43BB-CD0A-474D5E176AA5}"/>
              </a:ext>
            </a:extLst>
          </p:cNvPr>
          <p:cNvSpPr/>
          <p:nvPr/>
        </p:nvSpPr>
        <p:spPr>
          <a:xfrm>
            <a:off x="12924263" y="7805854"/>
            <a:ext cx="1605776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358</Words>
  <Application>Microsoft Office PowerPoint</Application>
  <PresentationFormat>Custom</PresentationFormat>
  <Paragraphs>56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Lato</vt:lpstr>
      <vt:lpstr>Gelasio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prakhar gupta</cp:lastModifiedBy>
  <cp:revision>1</cp:revision>
  <dcterms:created xsi:type="dcterms:W3CDTF">2025-04-05T14:01:29Z</dcterms:created>
  <dcterms:modified xsi:type="dcterms:W3CDTF">2025-04-05T14:11:29Z</dcterms:modified>
</cp:coreProperties>
</file>