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95" r:id="rId3"/>
    <p:sldId id="308" r:id="rId4"/>
    <p:sldId id="281" r:id="rId5"/>
    <p:sldId id="284" r:id="rId6"/>
    <p:sldId id="286" r:id="rId7"/>
    <p:sldId id="296" r:id="rId8"/>
    <p:sldId id="282" r:id="rId9"/>
    <p:sldId id="285" r:id="rId10"/>
    <p:sldId id="289" r:id="rId11"/>
    <p:sldId id="287" r:id="rId12"/>
    <p:sldId id="288" r:id="rId13"/>
    <p:sldId id="257" r:id="rId14"/>
    <p:sldId id="298" r:id="rId15"/>
    <p:sldId id="307" r:id="rId16"/>
    <p:sldId id="259" r:id="rId17"/>
    <p:sldId id="260" r:id="rId18"/>
    <p:sldId id="261" r:id="rId19"/>
    <p:sldId id="299" r:id="rId20"/>
    <p:sldId id="262" r:id="rId21"/>
    <p:sldId id="263" r:id="rId22"/>
    <p:sldId id="264" r:id="rId23"/>
    <p:sldId id="300" r:id="rId24"/>
    <p:sldId id="301" r:id="rId25"/>
    <p:sldId id="302" r:id="rId26"/>
    <p:sldId id="303" r:id="rId27"/>
    <p:sldId id="265" r:id="rId28"/>
    <p:sldId id="304" r:id="rId29"/>
    <p:sldId id="306" r:id="rId30"/>
    <p:sldId id="305" r:id="rId31"/>
    <p:sldId id="297" r:id="rId32"/>
    <p:sldId id="290" r:id="rId33"/>
    <p:sldId id="291" r:id="rId34"/>
    <p:sldId id="292" r:id="rId35"/>
    <p:sldId id="293" r:id="rId36"/>
    <p:sldId id="294" r:id="rId37"/>
    <p:sldId id="269" r:id="rId38"/>
    <p:sldId id="278" r:id="rId39"/>
    <p:sldId id="279" r:id="rId40"/>
  </p:sldIdLst>
  <p:sldSz cx="9144000" cy="5143500" type="screen16x9"/>
  <p:notesSz cx="6858000" cy="9144000"/>
  <p:embeddedFontLst>
    <p:embeddedFont>
      <p:font typeface="Merriweather" panose="020B0604020202020204" charset="0"/>
      <p:regular r:id="rId42"/>
      <p:bold r:id="rId43"/>
      <p:italic r:id="rId44"/>
      <p:boldItalic r:id="rId45"/>
    </p:embeddedFont>
    <p:embeddedFont>
      <p:font typeface="Old Standard TT" panose="020B0604020202020204" charset="0"/>
      <p:regular r:id="rId46"/>
      <p:bold r:id="rId47"/>
      <p: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12b648da55ebce5" providerId="LiveId" clId="{B897E07A-89F5-4400-95AC-643FC4616952}"/>
    <pc:docChg chg="undo custSel addSld delSld modSld sldOrd">
      <pc:chgData name="" userId="d12b648da55ebce5" providerId="LiveId" clId="{B897E07A-89F5-4400-95AC-643FC4616952}" dt="2024-01-21T22:28:07.862" v="4042" actId="207"/>
      <pc:docMkLst>
        <pc:docMk/>
      </pc:docMkLst>
      <pc:sldChg chg="modSp">
        <pc:chgData name="" userId="d12b648da55ebce5" providerId="LiveId" clId="{B897E07A-89F5-4400-95AC-643FC4616952}" dt="2024-01-21T22:12:47.684" v="3683" actId="20577"/>
        <pc:sldMkLst>
          <pc:docMk/>
          <pc:sldMk cId="0" sldId="256"/>
        </pc:sldMkLst>
        <pc:spChg chg="mod">
          <ac:chgData name="" userId="d12b648da55ebce5" providerId="LiveId" clId="{B897E07A-89F5-4400-95AC-643FC4616952}" dt="2024-01-21T22:12:47.684" v="3683" actId="20577"/>
          <ac:spMkLst>
            <pc:docMk/>
            <pc:sldMk cId="0" sldId="256"/>
            <ac:spMk id="65" creationId="{00000000-0000-0000-0000-000000000000}"/>
          </ac:spMkLst>
        </pc:spChg>
      </pc:sldChg>
      <pc:sldChg chg="addSp delSp modSp">
        <pc:chgData name="" userId="d12b648da55ebce5" providerId="LiveId" clId="{B897E07A-89F5-4400-95AC-643FC4616952}" dt="2024-01-19T12:21:01.661" v="818" actId="5793"/>
        <pc:sldMkLst>
          <pc:docMk/>
          <pc:sldMk cId="0" sldId="257"/>
        </pc:sldMkLst>
        <pc:spChg chg="add mod">
          <ac:chgData name="" userId="d12b648da55ebce5" providerId="LiveId" clId="{B897E07A-89F5-4400-95AC-643FC4616952}" dt="2024-01-19T12:08:18.626" v="368" actId="478"/>
          <ac:spMkLst>
            <pc:docMk/>
            <pc:sldMk cId="0" sldId="257"/>
            <ac:spMk id="3" creationId="{51066943-B0DC-4785-9847-B93C14707057}"/>
          </ac:spMkLst>
        </pc:spChg>
        <pc:spChg chg="mod">
          <ac:chgData name="" userId="d12b648da55ebce5" providerId="LiveId" clId="{B897E07A-89F5-4400-95AC-643FC4616952}" dt="2024-01-19T12:09:28.990" v="388" actId="1076"/>
          <ac:spMkLst>
            <pc:docMk/>
            <pc:sldMk cId="0" sldId="257"/>
            <ac:spMk id="70" creationId="{00000000-0000-0000-0000-000000000000}"/>
          </ac:spMkLst>
        </pc:spChg>
        <pc:spChg chg="del">
          <ac:chgData name="" userId="d12b648da55ebce5" providerId="LiveId" clId="{B897E07A-89F5-4400-95AC-643FC4616952}" dt="2024-01-19T12:08:18.626" v="368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" userId="d12b648da55ebce5" providerId="LiveId" clId="{B897E07A-89F5-4400-95AC-643FC4616952}" dt="2024-01-19T12:21:01.661" v="818" actId="5793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ord">
        <pc:chgData name="" userId="d12b648da55ebce5" providerId="LiveId" clId="{B897E07A-89F5-4400-95AC-643FC4616952}" dt="2024-01-21T22:26:19.517" v="4027" actId="478"/>
        <pc:sldMkLst>
          <pc:docMk/>
          <pc:sldMk cId="0" sldId="259"/>
        </pc:sldMkLst>
        <pc:spChg chg="mod">
          <ac:chgData name="" userId="d12b648da55ebce5" providerId="LiveId" clId="{B897E07A-89F5-4400-95AC-643FC4616952}" dt="2024-01-19T13:02:00.468" v="1865" actId="14100"/>
          <ac:spMkLst>
            <pc:docMk/>
            <pc:sldMk cId="0" sldId="259"/>
            <ac:spMk id="84" creationId="{00000000-0000-0000-0000-000000000000}"/>
          </ac:spMkLst>
        </pc:spChg>
        <pc:spChg chg="del mod">
          <ac:chgData name="" userId="d12b648da55ebce5" providerId="LiveId" clId="{B897E07A-89F5-4400-95AC-643FC4616952}" dt="2024-01-19T12:12:42.024" v="501" actId="478"/>
          <ac:spMkLst>
            <pc:docMk/>
            <pc:sldMk cId="0" sldId="259"/>
            <ac:spMk id="85" creationId="{00000000-0000-0000-0000-000000000000}"/>
          </ac:spMkLst>
        </pc:spChg>
        <pc:spChg chg="mod">
          <ac:chgData name="" userId="d12b648da55ebce5" providerId="LiveId" clId="{B897E07A-89F5-4400-95AC-643FC4616952}" dt="2024-01-21T22:05:13.096" v="3244" actId="20577"/>
          <ac:spMkLst>
            <pc:docMk/>
            <pc:sldMk cId="0" sldId="259"/>
            <ac:spMk id="86" creationId="{00000000-0000-0000-0000-000000000000}"/>
          </ac:spMkLst>
        </pc:spChg>
        <pc:picChg chg="add del mod">
          <ac:chgData name="" userId="d12b648da55ebce5" providerId="LiveId" clId="{B897E07A-89F5-4400-95AC-643FC4616952}" dt="2024-01-21T22:26:19.517" v="4027" actId="478"/>
          <ac:picMkLst>
            <pc:docMk/>
            <pc:sldMk cId="0" sldId="259"/>
            <ac:picMk id="3074" creationId="{82289E5D-8338-48A2-BD05-D32E6F4637A4}"/>
          </ac:picMkLst>
        </pc:picChg>
      </pc:sldChg>
      <pc:sldChg chg="modSp">
        <pc:chgData name="" userId="d12b648da55ebce5" providerId="LiveId" clId="{B897E07A-89F5-4400-95AC-643FC4616952}" dt="2024-01-21T22:14:04.009" v="3718" actId="120"/>
        <pc:sldMkLst>
          <pc:docMk/>
          <pc:sldMk cId="0" sldId="260"/>
        </pc:sldMkLst>
        <pc:spChg chg="mod">
          <ac:chgData name="" userId="d12b648da55ebce5" providerId="LiveId" clId="{B897E07A-89F5-4400-95AC-643FC4616952}" dt="2024-01-21T22:14:04.009" v="3718" actId="120"/>
          <ac:spMkLst>
            <pc:docMk/>
            <pc:sldMk cId="0" sldId="260"/>
            <ac:spMk id="91" creationId="{00000000-0000-0000-0000-000000000000}"/>
          </ac:spMkLst>
        </pc:spChg>
      </pc:sldChg>
      <pc:sldChg chg="modSp">
        <pc:chgData name="" userId="d12b648da55ebce5" providerId="LiveId" clId="{B897E07A-89F5-4400-95AC-643FC4616952}" dt="2024-01-21T22:28:07.862" v="4042" actId="207"/>
        <pc:sldMkLst>
          <pc:docMk/>
          <pc:sldMk cId="0" sldId="261"/>
        </pc:sldMkLst>
        <pc:spChg chg="mod">
          <ac:chgData name="" userId="d12b648da55ebce5" providerId="LiveId" clId="{B897E07A-89F5-4400-95AC-643FC4616952}" dt="2024-01-21T22:27:53.180" v="4041" actId="255"/>
          <ac:spMkLst>
            <pc:docMk/>
            <pc:sldMk cId="0" sldId="261"/>
            <ac:spMk id="96" creationId="{00000000-0000-0000-0000-000000000000}"/>
          </ac:spMkLst>
        </pc:spChg>
        <pc:spChg chg="mod">
          <ac:chgData name="" userId="d12b648da55ebce5" providerId="LiveId" clId="{B897E07A-89F5-4400-95AC-643FC4616952}" dt="2024-01-21T22:28:07.862" v="4042" actId="207"/>
          <ac:spMkLst>
            <pc:docMk/>
            <pc:sldMk cId="0" sldId="261"/>
            <ac:spMk id="97" creationId="{00000000-0000-0000-0000-000000000000}"/>
          </ac:spMkLst>
        </pc:spChg>
        <pc:spChg chg="mod">
          <ac:chgData name="" userId="d12b648da55ebce5" providerId="LiveId" clId="{B897E07A-89F5-4400-95AC-643FC4616952}" dt="2024-01-19T13:07:35.123" v="1994" actId="20577"/>
          <ac:spMkLst>
            <pc:docMk/>
            <pc:sldMk cId="0" sldId="261"/>
            <ac:spMk id="98" creationId="{00000000-0000-0000-0000-000000000000}"/>
          </ac:spMkLst>
        </pc:spChg>
      </pc:sldChg>
      <pc:sldChg chg="addSp delSp modSp">
        <pc:chgData name="" userId="d12b648da55ebce5" providerId="LiveId" clId="{B897E07A-89F5-4400-95AC-643FC4616952}" dt="2024-01-19T13:16:50.319" v="2048" actId="255"/>
        <pc:sldMkLst>
          <pc:docMk/>
          <pc:sldMk cId="0" sldId="262"/>
        </pc:sldMkLst>
        <pc:spChg chg="mod">
          <ac:chgData name="" userId="d12b648da55ebce5" providerId="LiveId" clId="{B897E07A-89F5-4400-95AC-643FC4616952}" dt="2024-01-19T13:16:50.319" v="2048" actId="255"/>
          <ac:spMkLst>
            <pc:docMk/>
            <pc:sldMk cId="0" sldId="262"/>
            <ac:spMk id="105" creationId="{00000000-0000-0000-0000-000000000000}"/>
          </ac:spMkLst>
        </pc:spChg>
        <pc:picChg chg="add mod">
          <ac:chgData name="" userId="d12b648da55ebce5" providerId="LiveId" clId="{B897E07A-89F5-4400-95AC-643FC4616952}" dt="2024-01-19T13:06:00.689" v="1980" actId="1076"/>
          <ac:picMkLst>
            <pc:docMk/>
            <pc:sldMk cId="0" sldId="262"/>
            <ac:picMk id="2" creationId="{389327B3-2665-4183-A5CB-107FDD66F97B}"/>
          </ac:picMkLst>
        </pc:picChg>
        <pc:picChg chg="del">
          <ac:chgData name="" userId="d12b648da55ebce5" providerId="LiveId" clId="{B897E07A-89F5-4400-95AC-643FC4616952}" dt="2024-01-19T13:05:18.180" v="1972" actId="478"/>
          <ac:picMkLst>
            <pc:docMk/>
            <pc:sldMk cId="0" sldId="262"/>
            <ac:picMk id="104" creationId="{00000000-0000-0000-0000-000000000000}"/>
          </ac:picMkLst>
        </pc:picChg>
      </pc:sldChg>
      <pc:sldChg chg="addSp delSp modSp">
        <pc:chgData name="" userId="d12b648da55ebce5" providerId="LiveId" clId="{B897E07A-89F5-4400-95AC-643FC4616952}" dt="2024-01-19T13:12:33.458" v="2007" actId="404"/>
        <pc:sldMkLst>
          <pc:docMk/>
          <pc:sldMk cId="0" sldId="263"/>
        </pc:sldMkLst>
        <pc:spChg chg="mod">
          <ac:chgData name="" userId="d12b648da55ebce5" providerId="LiveId" clId="{B897E07A-89F5-4400-95AC-643FC4616952}" dt="2024-01-19T13:12:33.458" v="2007" actId="404"/>
          <ac:spMkLst>
            <pc:docMk/>
            <pc:sldMk cId="0" sldId="263"/>
            <ac:spMk id="113" creationId="{00000000-0000-0000-0000-000000000000}"/>
          </ac:spMkLst>
        </pc:spChg>
        <pc:picChg chg="add mod modCrop">
          <ac:chgData name="" userId="d12b648da55ebce5" providerId="LiveId" clId="{B897E07A-89F5-4400-95AC-643FC4616952}" dt="2024-01-19T13:11:30.999" v="2002" actId="1076"/>
          <ac:picMkLst>
            <pc:docMk/>
            <pc:sldMk cId="0" sldId="263"/>
            <ac:picMk id="2" creationId="{C4DF2CA6-E675-4AD3-A0E1-823F2F3AF6A3}"/>
          </ac:picMkLst>
        </pc:picChg>
        <pc:picChg chg="add mod">
          <ac:chgData name="" userId="d12b648da55ebce5" providerId="LiveId" clId="{B897E07A-89F5-4400-95AC-643FC4616952}" dt="2024-01-19T13:12:15.337" v="2005" actId="1076"/>
          <ac:picMkLst>
            <pc:docMk/>
            <pc:sldMk cId="0" sldId="263"/>
            <ac:picMk id="3" creationId="{D4A1A129-6020-461F-AAC6-6C72D0E3C6A4}"/>
          </ac:picMkLst>
        </pc:picChg>
        <pc:picChg chg="del">
          <ac:chgData name="" userId="d12b648da55ebce5" providerId="LiveId" clId="{B897E07A-89F5-4400-95AC-643FC4616952}" dt="2024-01-19T13:10:26.736" v="1995" actId="478"/>
          <ac:picMkLst>
            <pc:docMk/>
            <pc:sldMk cId="0" sldId="263"/>
            <ac:picMk id="111" creationId="{00000000-0000-0000-0000-000000000000}"/>
          </ac:picMkLst>
        </pc:picChg>
        <pc:picChg chg="del">
          <ac:chgData name="" userId="d12b648da55ebce5" providerId="LiveId" clId="{B897E07A-89F5-4400-95AC-643FC4616952}" dt="2024-01-19T13:10:28.457" v="1996" actId="478"/>
          <ac:picMkLst>
            <pc:docMk/>
            <pc:sldMk cId="0" sldId="263"/>
            <ac:picMk id="112" creationId="{00000000-0000-0000-0000-000000000000}"/>
          </ac:picMkLst>
        </pc:picChg>
      </pc:sldChg>
      <pc:sldChg chg="addSp delSp modSp">
        <pc:chgData name="" userId="d12b648da55ebce5" providerId="LiveId" clId="{B897E07A-89F5-4400-95AC-643FC4616952}" dt="2024-01-19T16:37:42.396" v="2143" actId="1076"/>
        <pc:sldMkLst>
          <pc:docMk/>
          <pc:sldMk cId="0" sldId="264"/>
        </pc:sldMkLst>
        <pc:spChg chg="mod">
          <ac:chgData name="" userId="d12b648da55ebce5" providerId="LiveId" clId="{B897E07A-89F5-4400-95AC-643FC4616952}" dt="2024-01-19T16:37:42.396" v="2143" actId="1076"/>
          <ac:spMkLst>
            <pc:docMk/>
            <pc:sldMk cId="0" sldId="264"/>
            <ac:spMk id="122" creationId="{00000000-0000-0000-0000-000000000000}"/>
          </ac:spMkLst>
        </pc:spChg>
        <pc:picChg chg="add mod">
          <ac:chgData name="" userId="d12b648da55ebce5" providerId="LiveId" clId="{B897E07A-89F5-4400-95AC-643FC4616952}" dt="2024-01-19T13:15:10.119" v="2028" actId="14100"/>
          <ac:picMkLst>
            <pc:docMk/>
            <pc:sldMk cId="0" sldId="264"/>
            <ac:picMk id="2" creationId="{56D921D6-840B-4DCD-9F97-F6B80434115D}"/>
          </ac:picMkLst>
        </pc:picChg>
        <pc:picChg chg="add mod">
          <ac:chgData name="" userId="d12b648da55ebce5" providerId="LiveId" clId="{B897E07A-89F5-4400-95AC-643FC4616952}" dt="2024-01-19T13:14:58.948" v="2026" actId="14100"/>
          <ac:picMkLst>
            <pc:docMk/>
            <pc:sldMk cId="0" sldId="264"/>
            <ac:picMk id="3" creationId="{7DAD2008-78E2-41FA-AEB9-352066290A6C}"/>
          </ac:picMkLst>
        </pc:picChg>
        <pc:picChg chg="del">
          <ac:chgData name="" userId="d12b648da55ebce5" providerId="LiveId" clId="{B897E07A-89F5-4400-95AC-643FC4616952}" dt="2024-01-19T13:12:52.128" v="2008" actId="478"/>
          <ac:picMkLst>
            <pc:docMk/>
            <pc:sldMk cId="0" sldId="264"/>
            <ac:picMk id="119" creationId="{00000000-0000-0000-0000-000000000000}"/>
          </ac:picMkLst>
        </pc:picChg>
        <pc:picChg chg="del mod">
          <ac:chgData name="" userId="d12b648da55ebce5" providerId="LiveId" clId="{B897E07A-89F5-4400-95AC-643FC4616952}" dt="2024-01-19T13:12:55.860" v="2010" actId="478"/>
          <ac:picMkLst>
            <pc:docMk/>
            <pc:sldMk cId="0" sldId="264"/>
            <ac:picMk id="121" creationId="{00000000-0000-0000-0000-000000000000}"/>
          </ac:picMkLst>
        </pc:picChg>
      </pc:sldChg>
      <pc:sldChg chg="addSp delSp modSp">
        <pc:chgData name="" userId="d12b648da55ebce5" providerId="LiveId" clId="{B897E07A-89F5-4400-95AC-643FC4616952}" dt="2024-01-21T21:52:57.380" v="3161" actId="1076"/>
        <pc:sldMkLst>
          <pc:docMk/>
          <pc:sldMk cId="0" sldId="265"/>
        </pc:sldMkLst>
        <pc:spChg chg="add mod">
          <ac:chgData name="" userId="d12b648da55ebce5" providerId="LiveId" clId="{B897E07A-89F5-4400-95AC-643FC4616952}" dt="2024-01-21T21:52:57.380" v="3161" actId="1076"/>
          <ac:spMkLst>
            <pc:docMk/>
            <pc:sldMk cId="0" sldId="265"/>
            <ac:spMk id="4" creationId="{A5CB5591-0E3A-4547-8D90-3D95E97B1CA0}"/>
          </ac:spMkLst>
        </pc:spChg>
        <pc:spChg chg="mod">
          <ac:chgData name="" userId="d12b648da55ebce5" providerId="LiveId" clId="{B897E07A-89F5-4400-95AC-643FC4616952}" dt="2024-01-19T13:17:49.980" v="2088" actId="20577"/>
          <ac:spMkLst>
            <pc:docMk/>
            <pc:sldMk cId="0" sldId="265"/>
            <ac:spMk id="127" creationId="{00000000-0000-0000-0000-000000000000}"/>
          </ac:spMkLst>
        </pc:spChg>
        <pc:picChg chg="add mod">
          <ac:chgData name="" userId="d12b648da55ebce5" providerId="LiveId" clId="{B897E07A-89F5-4400-95AC-643FC4616952}" dt="2024-01-21T08:17:44.085" v="2784" actId="1076"/>
          <ac:picMkLst>
            <pc:docMk/>
            <pc:sldMk cId="0" sldId="265"/>
            <ac:picMk id="2" creationId="{D8F17EF6-20FC-4472-A9A5-8A7958C21938}"/>
          </ac:picMkLst>
        </pc:picChg>
        <pc:picChg chg="del">
          <ac:chgData name="" userId="d12b648da55ebce5" providerId="LiveId" clId="{B897E07A-89F5-4400-95AC-643FC4616952}" dt="2024-01-21T08:16:45.502" v="2780" actId="478"/>
          <ac:picMkLst>
            <pc:docMk/>
            <pc:sldMk cId="0" sldId="265"/>
            <ac:picMk id="128" creationId="{00000000-0000-0000-0000-000000000000}"/>
          </ac:picMkLst>
        </pc:picChg>
        <pc:picChg chg="del">
          <ac:chgData name="" userId="d12b648da55ebce5" providerId="LiveId" clId="{B897E07A-89F5-4400-95AC-643FC4616952}" dt="2024-01-21T08:16:42.644" v="2779" actId="478"/>
          <ac:picMkLst>
            <pc:docMk/>
            <pc:sldMk cId="0" sldId="265"/>
            <ac:picMk id="129" creationId="{00000000-0000-0000-0000-000000000000}"/>
          </ac:picMkLst>
        </pc:picChg>
      </pc:sldChg>
      <pc:sldChg chg="del">
        <pc:chgData name="" userId="d12b648da55ebce5" providerId="LiveId" clId="{B897E07A-89F5-4400-95AC-643FC4616952}" dt="2024-01-21T22:02:38.727" v="3221" actId="2696"/>
        <pc:sldMkLst>
          <pc:docMk/>
          <pc:sldMk cId="0" sldId="267"/>
        </pc:sldMkLst>
      </pc:sldChg>
      <pc:sldChg chg="del">
        <pc:chgData name="" userId="d12b648da55ebce5" providerId="LiveId" clId="{B897E07A-89F5-4400-95AC-643FC4616952}" dt="2024-01-21T22:02:48.978" v="3222" actId="2696"/>
        <pc:sldMkLst>
          <pc:docMk/>
          <pc:sldMk cId="0" sldId="268"/>
        </pc:sldMkLst>
      </pc:sldChg>
      <pc:sldChg chg="modSp">
        <pc:chgData name="" userId="d12b648da55ebce5" providerId="LiveId" clId="{B897E07A-89F5-4400-95AC-643FC4616952}" dt="2024-01-21T22:17:35.498" v="3893" actId="255"/>
        <pc:sldMkLst>
          <pc:docMk/>
          <pc:sldMk cId="0" sldId="269"/>
        </pc:sldMkLst>
        <pc:spChg chg="mod">
          <ac:chgData name="" userId="d12b648da55ebce5" providerId="LiveId" clId="{B897E07A-89F5-4400-95AC-643FC4616952}" dt="2024-01-21T22:05:58.267" v="3248" actId="255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" userId="d12b648da55ebce5" providerId="LiveId" clId="{B897E07A-89F5-4400-95AC-643FC4616952}" dt="2024-01-21T22:17:35.498" v="3893" actId="255"/>
          <ac:spMkLst>
            <pc:docMk/>
            <pc:sldMk cId="0" sldId="269"/>
            <ac:spMk id="153" creationId="{00000000-0000-0000-0000-000000000000}"/>
          </ac:spMkLst>
        </pc:spChg>
      </pc:sldChg>
      <pc:sldChg chg="delSp modSp del">
        <pc:chgData name="" userId="d12b648da55ebce5" providerId="LiveId" clId="{B897E07A-89F5-4400-95AC-643FC4616952}" dt="2024-01-21T22:10:15.747" v="3481" actId="2696"/>
        <pc:sldMkLst>
          <pc:docMk/>
          <pc:sldMk cId="0" sldId="273"/>
        </pc:sldMkLst>
        <pc:spChg chg="mod">
          <ac:chgData name="" userId="d12b648da55ebce5" providerId="LiveId" clId="{B897E07A-89F5-4400-95AC-643FC4616952}" dt="2024-01-21T22:09:45.448" v="3479" actId="20577"/>
          <ac:spMkLst>
            <pc:docMk/>
            <pc:sldMk cId="0" sldId="273"/>
            <ac:spMk id="180" creationId="{00000000-0000-0000-0000-000000000000}"/>
          </ac:spMkLst>
        </pc:spChg>
        <pc:picChg chg="del">
          <ac:chgData name="" userId="d12b648da55ebce5" providerId="LiveId" clId="{B897E07A-89F5-4400-95AC-643FC4616952}" dt="2024-01-21T22:09:51.282" v="3480" actId="478"/>
          <ac:picMkLst>
            <pc:docMk/>
            <pc:sldMk cId="0" sldId="273"/>
            <ac:picMk id="179" creationId="{00000000-0000-0000-0000-000000000000}"/>
          </ac:picMkLst>
        </pc:picChg>
      </pc:sldChg>
      <pc:sldChg chg="modSp">
        <pc:chgData name="" userId="d12b648da55ebce5" providerId="LiveId" clId="{B897E07A-89F5-4400-95AC-643FC4616952}" dt="2024-01-21T22:17:42.320" v="3894" actId="255"/>
        <pc:sldMkLst>
          <pc:docMk/>
          <pc:sldMk cId="0" sldId="278"/>
        </pc:sldMkLst>
        <pc:spChg chg="mod">
          <ac:chgData name="" userId="d12b648da55ebce5" providerId="LiveId" clId="{B897E07A-89F5-4400-95AC-643FC4616952}" dt="2024-01-21T22:17:42.320" v="3894" actId="255"/>
          <ac:spMkLst>
            <pc:docMk/>
            <pc:sldMk cId="0" sldId="278"/>
            <ac:spMk id="219" creationId="{00000000-0000-0000-0000-000000000000}"/>
          </ac:spMkLst>
        </pc:spChg>
      </pc:sldChg>
      <pc:sldChg chg="addSp modSp">
        <pc:chgData name="" userId="d12b648da55ebce5" providerId="LiveId" clId="{B897E07A-89F5-4400-95AC-643FC4616952}" dt="2024-01-21T22:19:55.554" v="4002" actId="1076"/>
        <pc:sldMkLst>
          <pc:docMk/>
          <pc:sldMk cId="0" sldId="279"/>
        </pc:sldMkLst>
        <pc:spChg chg="add mod">
          <ac:chgData name="" userId="d12b648da55ebce5" providerId="LiveId" clId="{B897E07A-89F5-4400-95AC-643FC4616952}" dt="2024-01-21T22:19:55.554" v="4002" actId="1076"/>
          <ac:spMkLst>
            <pc:docMk/>
            <pc:sldMk cId="0" sldId="279"/>
            <ac:spMk id="2" creationId="{C6C3AF34-C4F8-491D-BA56-1D066457072D}"/>
          </ac:spMkLst>
        </pc:spChg>
      </pc:sldChg>
      <pc:sldChg chg="modSp del">
        <pc:chgData name="" userId="d12b648da55ebce5" providerId="LiveId" clId="{B897E07A-89F5-4400-95AC-643FC4616952}" dt="2024-01-21T22:12:23.699" v="3652" actId="2696"/>
        <pc:sldMkLst>
          <pc:docMk/>
          <pc:sldMk cId="0" sldId="280"/>
        </pc:sldMkLst>
        <pc:spChg chg="mod">
          <ac:chgData name="" userId="d12b648da55ebce5" providerId="LiveId" clId="{B897E07A-89F5-4400-95AC-643FC4616952}" dt="2024-01-21T22:12:15.918" v="3651" actId="20577"/>
          <ac:spMkLst>
            <pc:docMk/>
            <pc:sldMk cId="0" sldId="280"/>
            <ac:spMk id="230" creationId="{00000000-0000-0000-0000-000000000000}"/>
          </ac:spMkLst>
        </pc:spChg>
      </pc:sldChg>
      <pc:sldChg chg="addSp delSp modSp">
        <pc:chgData name="" userId="d12b648da55ebce5" providerId="LiveId" clId="{B897E07A-89F5-4400-95AC-643FC4616952}" dt="2024-01-21T22:27:06.484" v="4035" actId="478"/>
        <pc:sldMkLst>
          <pc:docMk/>
          <pc:sldMk cId="898649045" sldId="281"/>
        </pc:sldMkLst>
        <pc:spChg chg="mod">
          <ac:chgData name="" userId="d12b648da55ebce5" providerId="LiveId" clId="{B897E07A-89F5-4400-95AC-643FC4616952}" dt="2024-01-19T12:28:38.948" v="935" actId="255"/>
          <ac:spMkLst>
            <pc:docMk/>
            <pc:sldMk cId="898649045" sldId="281"/>
            <ac:spMk id="7" creationId="{3977C316-6D8D-41E0-87B4-4A8D4F2F3862}"/>
          </ac:spMkLst>
        </pc:spChg>
        <pc:picChg chg="add del mod">
          <ac:chgData name="" userId="d12b648da55ebce5" providerId="LiveId" clId="{B897E07A-89F5-4400-95AC-643FC4616952}" dt="2024-01-21T22:27:06.484" v="4035" actId="478"/>
          <ac:picMkLst>
            <pc:docMk/>
            <pc:sldMk cId="898649045" sldId="281"/>
            <ac:picMk id="2050" creationId="{FDB9984E-9945-485D-AD58-CFAD5B54D3D0}"/>
          </ac:picMkLst>
        </pc:picChg>
      </pc:sldChg>
      <pc:sldChg chg="modSp">
        <pc:chgData name="" userId="d12b648da55ebce5" providerId="LiveId" clId="{B897E07A-89F5-4400-95AC-643FC4616952}" dt="2024-01-19T12:44:49.695" v="1265" actId="1076"/>
        <pc:sldMkLst>
          <pc:docMk/>
          <pc:sldMk cId="1545134420" sldId="282"/>
        </pc:sldMkLst>
        <pc:spChg chg="mod">
          <ac:chgData name="" userId="d12b648da55ebce5" providerId="LiveId" clId="{B897E07A-89F5-4400-95AC-643FC4616952}" dt="2024-01-19T12:44:49.695" v="1265" actId="1076"/>
          <ac:spMkLst>
            <pc:docMk/>
            <pc:sldMk cId="1545134420" sldId="282"/>
            <ac:spMk id="7" creationId="{F1FABB6E-4FF5-4989-B4D2-7258B8E49E95}"/>
          </ac:spMkLst>
        </pc:spChg>
      </pc:sldChg>
      <pc:sldChg chg="modSp ord">
        <pc:chgData name="" userId="d12b648da55ebce5" providerId="LiveId" clId="{B897E07A-89F5-4400-95AC-643FC4616952}" dt="2024-01-19T16:21:23.859" v="2134" actId="20577"/>
        <pc:sldMkLst>
          <pc:docMk/>
          <pc:sldMk cId="3815558579" sldId="284"/>
        </pc:sldMkLst>
        <pc:spChg chg="mod">
          <ac:chgData name="" userId="d12b648da55ebce5" providerId="LiveId" clId="{B897E07A-89F5-4400-95AC-643FC4616952}" dt="2024-01-19T16:21:23.859" v="2134" actId="20577"/>
          <ac:spMkLst>
            <pc:docMk/>
            <pc:sldMk cId="3815558579" sldId="284"/>
            <ac:spMk id="5" creationId="{B57172CC-6013-4A1E-BD3C-DA50EF62AD14}"/>
          </ac:spMkLst>
        </pc:spChg>
      </pc:sldChg>
      <pc:sldChg chg="modSp">
        <pc:chgData name="" userId="d12b648da55ebce5" providerId="LiveId" clId="{B897E07A-89F5-4400-95AC-643FC4616952}" dt="2024-01-19T11:57:01.906" v="29" actId="20577"/>
        <pc:sldMkLst>
          <pc:docMk/>
          <pc:sldMk cId="536587764" sldId="285"/>
        </pc:sldMkLst>
        <pc:spChg chg="mod">
          <ac:chgData name="" userId="d12b648da55ebce5" providerId="LiveId" clId="{B897E07A-89F5-4400-95AC-643FC4616952}" dt="2024-01-19T11:55:50.639" v="5" actId="20577"/>
          <ac:spMkLst>
            <pc:docMk/>
            <pc:sldMk cId="536587764" sldId="285"/>
            <ac:spMk id="2" creationId="{4F9C8A33-8C58-4422-ADB8-DC9ABFC73732}"/>
          </ac:spMkLst>
        </pc:spChg>
        <pc:spChg chg="mod">
          <ac:chgData name="" userId="d12b648da55ebce5" providerId="LiveId" clId="{B897E07A-89F5-4400-95AC-643FC4616952}" dt="2024-01-19T11:57:01.906" v="29" actId="20577"/>
          <ac:spMkLst>
            <pc:docMk/>
            <pc:sldMk cId="536587764" sldId="285"/>
            <ac:spMk id="5" creationId="{B57172CC-6013-4A1E-BD3C-DA50EF62AD14}"/>
          </ac:spMkLst>
        </pc:spChg>
      </pc:sldChg>
      <pc:sldChg chg="modSp add ord">
        <pc:chgData name="" userId="d12b648da55ebce5" providerId="LiveId" clId="{B897E07A-89F5-4400-95AC-643FC4616952}" dt="2024-01-19T12:52:01.351" v="1450"/>
        <pc:sldMkLst>
          <pc:docMk/>
          <pc:sldMk cId="1582054439" sldId="286"/>
        </pc:sldMkLst>
        <pc:spChg chg="mod">
          <ac:chgData name="" userId="d12b648da55ebce5" providerId="LiveId" clId="{B897E07A-89F5-4400-95AC-643FC4616952}" dt="2024-01-19T11:57:56.895" v="32" actId="20577"/>
          <ac:spMkLst>
            <pc:docMk/>
            <pc:sldMk cId="1582054439" sldId="286"/>
            <ac:spMk id="2" creationId="{4F9C8A33-8C58-4422-ADB8-DC9ABFC73732}"/>
          </ac:spMkLst>
        </pc:spChg>
        <pc:spChg chg="mod">
          <ac:chgData name="" userId="d12b648da55ebce5" providerId="LiveId" clId="{B897E07A-89F5-4400-95AC-643FC4616952}" dt="2024-01-19T12:00:30.450" v="129" actId="20577"/>
          <ac:spMkLst>
            <pc:docMk/>
            <pc:sldMk cId="1582054439" sldId="286"/>
            <ac:spMk id="5" creationId="{B57172CC-6013-4A1E-BD3C-DA50EF62AD14}"/>
          </ac:spMkLst>
        </pc:spChg>
      </pc:sldChg>
      <pc:sldChg chg="modSp add">
        <pc:chgData name="" userId="d12b648da55ebce5" providerId="LiveId" clId="{B897E07A-89F5-4400-95AC-643FC4616952}" dt="2024-01-19T12:04:01.117" v="200" actId="20577"/>
        <pc:sldMkLst>
          <pc:docMk/>
          <pc:sldMk cId="2237134643" sldId="287"/>
        </pc:sldMkLst>
        <pc:spChg chg="mod">
          <ac:chgData name="" userId="d12b648da55ebce5" providerId="LiveId" clId="{B897E07A-89F5-4400-95AC-643FC4616952}" dt="2024-01-19T12:01:56.145" v="131"/>
          <ac:spMkLst>
            <pc:docMk/>
            <pc:sldMk cId="2237134643" sldId="287"/>
            <ac:spMk id="2" creationId="{4F9C8A33-8C58-4422-ADB8-DC9ABFC73732}"/>
          </ac:spMkLst>
        </pc:spChg>
        <pc:spChg chg="mod">
          <ac:chgData name="" userId="d12b648da55ebce5" providerId="LiveId" clId="{B897E07A-89F5-4400-95AC-643FC4616952}" dt="2024-01-19T12:04:01.117" v="200" actId="20577"/>
          <ac:spMkLst>
            <pc:docMk/>
            <pc:sldMk cId="2237134643" sldId="287"/>
            <ac:spMk id="5" creationId="{B57172CC-6013-4A1E-BD3C-DA50EF62AD14}"/>
          </ac:spMkLst>
        </pc:spChg>
      </pc:sldChg>
      <pc:sldChg chg="modSp add">
        <pc:chgData name="" userId="d12b648da55ebce5" providerId="LiveId" clId="{B897E07A-89F5-4400-95AC-643FC4616952}" dt="2024-01-19T12:06:58.286" v="366" actId="20577"/>
        <pc:sldMkLst>
          <pc:docMk/>
          <pc:sldMk cId="4101591601" sldId="288"/>
        </pc:sldMkLst>
        <pc:spChg chg="mod">
          <ac:chgData name="" userId="d12b648da55ebce5" providerId="LiveId" clId="{B897E07A-89F5-4400-95AC-643FC4616952}" dt="2024-01-19T12:06:58.286" v="366" actId="20577"/>
          <ac:spMkLst>
            <pc:docMk/>
            <pc:sldMk cId="4101591601" sldId="288"/>
            <ac:spMk id="5" creationId="{B57172CC-6013-4A1E-BD3C-DA50EF62AD14}"/>
          </ac:spMkLst>
        </pc:spChg>
      </pc:sldChg>
      <pc:sldChg chg="modSp add ord">
        <pc:chgData name="" userId="d12b648da55ebce5" providerId="LiveId" clId="{B897E07A-89F5-4400-95AC-643FC4616952}" dt="2024-01-19T16:40:35.722" v="2145" actId="1035"/>
        <pc:sldMkLst>
          <pc:docMk/>
          <pc:sldMk cId="4270754718" sldId="289"/>
        </pc:sldMkLst>
        <pc:spChg chg="mod">
          <ac:chgData name="" userId="d12b648da55ebce5" providerId="LiveId" clId="{B897E07A-89F5-4400-95AC-643FC4616952}" dt="2024-01-19T12:11:25.751" v="446" actId="120"/>
          <ac:spMkLst>
            <pc:docMk/>
            <pc:sldMk cId="4270754718" sldId="289"/>
            <ac:spMk id="2" creationId="{4F9C8A33-8C58-4422-ADB8-DC9ABFC73732}"/>
          </ac:spMkLst>
        </pc:spChg>
        <pc:spChg chg="mod">
          <ac:chgData name="" userId="d12b648da55ebce5" providerId="LiveId" clId="{B897E07A-89F5-4400-95AC-643FC4616952}" dt="2024-01-19T16:40:35.722" v="2145" actId="1035"/>
          <ac:spMkLst>
            <pc:docMk/>
            <pc:sldMk cId="4270754718" sldId="289"/>
            <ac:spMk id="5" creationId="{B57172CC-6013-4A1E-BD3C-DA50EF62AD14}"/>
          </ac:spMkLst>
        </pc:spChg>
      </pc:sldChg>
      <pc:sldChg chg="modSp add ord">
        <pc:chgData name="" userId="d12b648da55ebce5" providerId="LiveId" clId="{B897E07A-89F5-4400-95AC-643FC4616952}" dt="2024-01-21T22:04:26.974" v="3231"/>
        <pc:sldMkLst>
          <pc:docMk/>
          <pc:sldMk cId="759360961" sldId="290"/>
        </pc:sldMkLst>
        <pc:spChg chg="mod">
          <ac:chgData name="" userId="d12b648da55ebce5" providerId="LiveId" clId="{B897E07A-89F5-4400-95AC-643FC4616952}" dt="2024-01-19T12:19:22.412" v="755" actId="20577"/>
          <ac:spMkLst>
            <pc:docMk/>
            <pc:sldMk cId="759360961" sldId="290"/>
            <ac:spMk id="2" creationId="{4F9C8A33-8C58-4422-ADB8-DC9ABFC73732}"/>
          </ac:spMkLst>
        </pc:spChg>
        <pc:spChg chg="mod">
          <ac:chgData name="" userId="d12b648da55ebce5" providerId="LiveId" clId="{B897E07A-89F5-4400-95AC-643FC4616952}" dt="2024-01-21T22:02:01.143" v="3218" actId="20577"/>
          <ac:spMkLst>
            <pc:docMk/>
            <pc:sldMk cId="759360961" sldId="290"/>
            <ac:spMk id="5" creationId="{B57172CC-6013-4A1E-BD3C-DA50EF62AD14}"/>
          </ac:spMkLst>
        </pc:spChg>
      </pc:sldChg>
      <pc:sldChg chg="modSp add ord">
        <pc:chgData name="" userId="d12b648da55ebce5" providerId="LiveId" clId="{B897E07A-89F5-4400-95AC-643FC4616952}" dt="2024-01-21T22:04:30.136" v="3232"/>
        <pc:sldMkLst>
          <pc:docMk/>
          <pc:sldMk cId="2670572501" sldId="291"/>
        </pc:sldMkLst>
        <pc:spChg chg="mod">
          <ac:chgData name="" userId="d12b648da55ebce5" providerId="LiveId" clId="{B897E07A-89F5-4400-95AC-643FC4616952}" dt="2024-01-19T12:33:38.687" v="1016" actId="14100"/>
          <ac:spMkLst>
            <pc:docMk/>
            <pc:sldMk cId="2670572501" sldId="291"/>
            <ac:spMk id="5" creationId="{B57172CC-6013-4A1E-BD3C-DA50EF62AD14}"/>
          </ac:spMkLst>
        </pc:spChg>
      </pc:sldChg>
      <pc:sldChg chg="modSp add ord">
        <pc:chgData name="" userId="d12b648da55ebce5" providerId="LiveId" clId="{B897E07A-89F5-4400-95AC-643FC4616952}" dt="2024-01-21T22:03:08.115" v="3224"/>
        <pc:sldMkLst>
          <pc:docMk/>
          <pc:sldMk cId="3283388153" sldId="292"/>
        </pc:sldMkLst>
        <pc:spChg chg="mod">
          <ac:chgData name="" userId="d12b648da55ebce5" providerId="LiveId" clId="{B897E07A-89F5-4400-95AC-643FC4616952}" dt="2024-01-19T12:36:18.584" v="1087" actId="20577"/>
          <ac:spMkLst>
            <pc:docMk/>
            <pc:sldMk cId="3283388153" sldId="292"/>
            <ac:spMk id="5" creationId="{B57172CC-6013-4A1E-BD3C-DA50EF62AD14}"/>
          </ac:spMkLst>
        </pc:spChg>
      </pc:sldChg>
      <pc:sldChg chg="modSp add ord">
        <pc:chgData name="" userId="d12b648da55ebce5" providerId="LiveId" clId="{B897E07A-89F5-4400-95AC-643FC4616952}" dt="2024-01-21T22:04:44.297" v="3233"/>
        <pc:sldMkLst>
          <pc:docMk/>
          <pc:sldMk cId="3127522479" sldId="293"/>
        </pc:sldMkLst>
        <pc:spChg chg="mod">
          <ac:chgData name="" userId="d12b648da55ebce5" providerId="LiveId" clId="{B897E07A-89F5-4400-95AC-643FC4616952}" dt="2024-01-19T12:38:16.900" v="1150"/>
          <ac:spMkLst>
            <pc:docMk/>
            <pc:sldMk cId="3127522479" sldId="293"/>
            <ac:spMk id="5" creationId="{B57172CC-6013-4A1E-BD3C-DA50EF62AD14}"/>
          </ac:spMkLst>
        </pc:spChg>
      </pc:sldChg>
      <pc:sldChg chg="delSp modSp add ord">
        <pc:chgData name="" userId="d12b648da55ebce5" providerId="LiveId" clId="{B897E07A-89F5-4400-95AC-643FC4616952}" dt="2024-01-21T22:04:57.912" v="3234"/>
        <pc:sldMkLst>
          <pc:docMk/>
          <pc:sldMk cId="3941214996" sldId="294"/>
        </pc:sldMkLst>
        <pc:spChg chg="mod">
          <ac:chgData name="" userId="d12b648da55ebce5" providerId="LiveId" clId="{B897E07A-89F5-4400-95AC-643FC4616952}" dt="2024-01-19T12:40:01.702" v="1195" actId="20577"/>
          <ac:spMkLst>
            <pc:docMk/>
            <pc:sldMk cId="3941214996" sldId="294"/>
            <ac:spMk id="2" creationId="{4F9C8A33-8C58-4422-ADB8-DC9ABFC73732}"/>
          </ac:spMkLst>
        </pc:spChg>
        <pc:spChg chg="del">
          <ac:chgData name="" userId="d12b648da55ebce5" providerId="LiveId" clId="{B897E07A-89F5-4400-95AC-643FC4616952}" dt="2024-01-19T12:39:33.364" v="1155" actId="478"/>
          <ac:spMkLst>
            <pc:docMk/>
            <pc:sldMk cId="3941214996" sldId="294"/>
            <ac:spMk id="3" creationId="{83B32434-235B-41CE-947C-24301EB82C5B}"/>
          </ac:spMkLst>
        </pc:spChg>
        <pc:spChg chg="mod">
          <ac:chgData name="" userId="d12b648da55ebce5" providerId="LiveId" clId="{B897E07A-89F5-4400-95AC-643FC4616952}" dt="2024-01-19T12:45:56.121" v="1266" actId="948"/>
          <ac:spMkLst>
            <pc:docMk/>
            <pc:sldMk cId="3941214996" sldId="294"/>
            <ac:spMk id="5" creationId="{B57172CC-6013-4A1E-BD3C-DA50EF62AD14}"/>
          </ac:spMkLst>
        </pc:spChg>
      </pc:sldChg>
      <pc:sldChg chg="addSp delSp modSp add">
        <pc:chgData name="" userId="d12b648da55ebce5" providerId="LiveId" clId="{B897E07A-89F5-4400-95AC-643FC4616952}" dt="2024-01-21T22:22:42.325" v="4007" actId="478"/>
        <pc:sldMkLst>
          <pc:docMk/>
          <pc:sldMk cId="2499890571" sldId="295"/>
        </pc:sldMkLst>
        <pc:spChg chg="mod">
          <ac:chgData name="" userId="d12b648da55ebce5" providerId="LiveId" clId="{B897E07A-89F5-4400-95AC-643FC4616952}" dt="2024-01-19T12:52:53.725" v="1484" actId="20577"/>
          <ac:spMkLst>
            <pc:docMk/>
            <pc:sldMk cId="2499890571" sldId="295"/>
            <ac:spMk id="91" creationId="{00000000-0000-0000-0000-000000000000}"/>
          </ac:spMkLst>
        </pc:spChg>
        <pc:picChg chg="add del mod">
          <ac:chgData name="" userId="d12b648da55ebce5" providerId="LiveId" clId="{B897E07A-89F5-4400-95AC-643FC4616952}" dt="2024-01-21T22:22:42.325" v="4007" actId="478"/>
          <ac:picMkLst>
            <pc:docMk/>
            <pc:sldMk cId="2499890571" sldId="295"/>
            <ac:picMk id="1026" creationId="{81473736-BE47-4A3D-8ABE-93386A6C29D4}"/>
          </ac:picMkLst>
        </pc:picChg>
      </pc:sldChg>
      <pc:sldChg chg="modSp add">
        <pc:chgData name="" userId="d12b648da55ebce5" providerId="LiveId" clId="{B897E07A-89F5-4400-95AC-643FC4616952}" dt="2024-01-21T22:13:29.651" v="3713" actId="1036"/>
        <pc:sldMkLst>
          <pc:docMk/>
          <pc:sldMk cId="562451329" sldId="296"/>
        </pc:sldMkLst>
        <pc:spChg chg="mod">
          <ac:chgData name="" userId="d12b648da55ebce5" providerId="LiveId" clId="{B897E07A-89F5-4400-95AC-643FC4616952}" dt="2024-01-21T22:13:29.651" v="3713" actId="1036"/>
          <ac:spMkLst>
            <pc:docMk/>
            <pc:sldMk cId="562451329" sldId="296"/>
            <ac:spMk id="91" creationId="{00000000-0000-0000-0000-000000000000}"/>
          </ac:spMkLst>
        </pc:spChg>
      </pc:sldChg>
      <pc:sldChg chg="modSp add ord">
        <pc:chgData name="" userId="d12b648da55ebce5" providerId="LiveId" clId="{B897E07A-89F5-4400-95AC-643FC4616952}" dt="2024-01-21T22:02:34.798" v="3220"/>
        <pc:sldMkLst>
          <pc:docMk/>
          <pc:sldMk cId="670961825" sldId="297"/>
        </pc:sldMkLst>
        <pc:spChg chg="mod">
          <ac:chgData name="" userId="d12b648da55ebce5" providerId="LiveId" clId="{B897E07A-89F5-4400-95AC-643FC4616952}" dt="2024-01-19T12:56:26.993" v="1626" actId="20577"/>
          <ac:spMkLst>
            <pc:docMk/>
            <pc:sldMk cId="670961825" sldId="297"/>
            <ac:spMk id="91" creationId="{00000000-0000-0000-0000-000000000000}"/>
          </ac:spMkLst>
        </pc:spChg>
      </pc:sldChg>
      <pc:sldChg chg="modSp add ord">
        <pc:chgData name="" userId="d12b648da55ebce5" providerId="LiveId" clId="{B897E07A-89F5-4400-95AC-643FC4616952}" dt="2024-01-21T21:58:46.515" v="3175"/>
        <pc:sldMkLst>
          <pc:docMk/>
          <pc:sldMk cId="976436591" sldId="298"/>
        </pc:sldMkLst>
        <pc:spChg chg="mod">
          <ac:chgData name="" userId="d12b648da55ebce5" providerId="LiveId" clId="{B897E07A-89F5-4400-95AC-643FC4616952}" dt="2024-01-19T12:57:23.387" v="1702" actId="20577"/>
          <ac:spMkLst>
            <pc:docMk/>
            <pc:sldMk cId="976436591" sldId="298"/>
            <ac:spMk id="91" creationId="{00000000-0000-0000-0000-000000000000}"/>
          </ac:spMkLst>
        </pc:spChg>
      </pc:sldChg>
      <pc:sldChg chg="modSp add">
        <pc:chgData name="" userId="d12b648da55ebce5" providerId="LiveId" clId="{B897E07A-89F5-4400-95AC-643FC4616952}" dt="2024-01-19T13:17:31.161" v="2073" actId="1076"/>
        <pc:sldMkLst>
          <pc:docMk/>
          <pc:sldMk cId="610330107" sldId="299"/>
        </pc:sldMkLst>
        <pc:spChg chg="mod">
          <ac:chgData name="" userId="d12b648da55ebce5" providerId="LiveId" clId="{B897E07A-89F5-4400-95AC-643FC4616952}" dt="2024-01-19T13:17:31.161" v="2073" actId="1076"/>
          <ac:spMkLst>
            <pc:docMk/>
            <pc:sldMk cId="610330107" sldId="299"/>
            <ac:spMk id="91" creationId="{00000000-0000-0000-0000-000000000000}"/>
          </ac:spMkLst>
        </pc:spChg>
      </pc:sldChg>
      <pc:sldChg chg="addSp delSp modSp add">
        <pc:chgData name="" userId="d12b648da55ebce5" providerId="LiveId" clId="{B897E07A-89F5-4400-95AC-643FC4616952}" dt="2024-01-20T11:01:02.172" v="2200" actId="20577"/>
        <pc:sldMkLst>
          <pc:docMk/>
          <pc:sldMk cId="2541671963" sldId="300"/>
        </pc:sldMkLst>
        <pc:spChg chg="add mod">
          <ac:chgData name="" userId="d12b648da55ebce5" providerId="LiveId" clId="{B897E07A-89F5-4400-95AC-643FC4616952}" dt="2024-01-20T11:01:02.172" v="2200" actId="20577"/>
          <ac:spMkLst>
            <pc:docMk/>
            <pc:sldMk cId="2541671963" sldId="300"/>
            <ac:spMk id="10" creationId="{DD99A8B5-3C8D-420E-B493-5F5DE3B8C5F5}"/>
          </ac:spMkLst>
        </pc:spChg>
        <pc:spChg chg="mod">
          <ac:chgData name="" userId="d12b648da55ebce5" providerId="LiveId" clId="{B897E07A-89F5-4400-95AC-643FC4616952}" dt="2024-01-20T11:00:31.764" v="2175" actId="1076"/>
          <ac:spMkLst>
            <pc:docMk/>
            <pc:sldMk cId="2541671963" sldId="300"/>
            <ac:spMk id="113" creationId="{00000000-0000-0000-0000-000000000000}"/>
          </ac:spMkLst>
        </pc:spChg>
        <pc:picChg chg="del">
          <ac:chgData name="" userId="d12b648da55ebce5" providerId="LiveId" clId="{B897E07A-89F5-4400-95AC-643FC4616952}" dt="2024-01-20T10:57:38.455" v="2149" actId="478"/>
          <ac:picMkLst>
            <pc:docMk/>
            <pc:sldMk cId="2541671963" sldId="300"/>
            <ac:picMk id="2" creationId="{C4DF2CA6-E675-4AD3-A0E1-823F2F3AF6A3}"/>
          </ac:picMkLst>
        </pc:picChg>
        <pc:picChg chg="del">
          <ac:chgData name="" userId="d12b648da55ebce5" providerId="LiveId" clId="{B897E07A-89F5-4400-95AC-643FC4616952}" dt="2024-01-20T10:57:40.482" v="2150" actId="478"/>
          <ac:picMkLst>
            <pc:docMk/>
            <pc:sldMk cId="2541671963" sldId="300"/>
            <ac:picMk id="3" creationId="{D4A1A129-6020-461F-AAC6-6C72D0E3C6A4}"/>
          </ac:picMkLst>
        </pc:picChg>
        <pc:picChg chg="add del mod">
          <ac:chgData name="" userId="d12b648da55ebce5" providerId="LiveId" clId="{B897E07A-89F5-4400-95AC-643FC4616952}" dt="2024-01-20T10:59:38.111" v="2169" actId="478"/>
          <ac:picMkLst>
            <pc:docMk/>
            <pc:sldMk cId="2541671963" sldId="300"/>
            <ac:picMk id="4" creationId="{E04048BA-4450-4AED-8798-66FE248415D2}"/>
          </ac:picMkLst>
        </pc:picChg>
        <pc:picChg chg="add mod">
          <ac:chgData name="" userId="d12b648da55ebce5" providerId="LiveId" clId="{B897E07A-89F5-4400-95AC-643FC4616952}" dt="2024-01-20T11:00:18.411" v="2173" actId="1076"/>
          <ac:picMkLst>
            <pc:docMk/>
            <pc:sldMk cId="2541671963" sldId="300"/>
            <ac:picMk id="5" creationId="{2B3EFAEE-6968-448F-9C87-4522FA285305}"/>
          </ac:picMkLst>
        </pc:picChg>
        <pc:picChg chg="add mod">
          <ac:chgData name="" userId="d12b648da55ebce5" providerId="LiveId" clId="{B897E07A-89F5-4400-95AC-643FC4616952}" dt="2024-01-20T11:00:11.094" v="2172" actId="1076"/>
          <ac:picMkLst>
            <pc:docMk/>
            <pc:sldMk cId="2541671963" sldId="300"/>
            <ac:picMk id="6" creationId="{02638097-EB17-47CD-9148-8EBC4C831717}"/>
          </ac:picMkLst>
        </pc:picChg>
        <pc:picChg chg="add del">
          <ac:chgData name="" userId="d12b648da55ebce5" providerId="LiveId" clId="{B897E07A-89F5-4400-95AC-643FC4616952}" dt="2024-01-20T11:00:37.088" v="2177"/>
          <ac:picMkLst>
            <pc:docMk/>
            <pc:sldMk cId="2541671963" sldId="300"/>
            <ac:picMk id="7" creationId="{72AB05F6-833F-465C-916F-524BA26ACC3A}"/>
          </ac:picMkLst>
        </pc:picChg>
      </pc:sldChg>
      <pc:sldChg chg="add del">
        <pc:chgData name="" userId="d12b648da55ebce5" providerId="LiveId" clId="{B897E07A-89F5-4400-95AC-643FC4616952}" dt="2024-01-20T11:03:56.868" v="2202" actId="2696"/>
        <pc:sldMkLst>
          <pc:docMk/>
          <pc:sldMk cId="2500157139" sldId="301"/>
        </pc:sldMkLst>
      </pc:sldChg>
      <pc:sldChg chg="addSp delSp modSp add ord">
        <pc:chgData name="" userId="d12b648da55ebce5" providerId="LiveId" clId="{B897E07A-89F5-4400-95AC-643FC4616952}" dt="2024-01-20T11:08:20.844" v="2336"/>
        <pc:sldMkLst>
          <pc:docMk/>
          <pc:sldMk cId="2844131915" sldId="301"/>
        </pc:sldMkLst>
        <pc:spChg chg="mod">
          <ac:chgData name="" userId="d12b648da55ebce5" providerId="LiveId" clId="{B897E07A-89F5-4400-95AC-643FC4616952}" dt="2024-01-20T11:07:54.826" v="2335" actId="14100"/>
          <ac:spMkLst>
            <pc:docMk/>
            <pc:sldMk cId="2844131915" sldId="301"/>
            <ac:spMk id="10" creationId="{DD99A8B5-3C8D-420E-B493-5F5DE3B8C5F5}"/>
          </ac:spMkLst>
        </pc:spChg>
        <pc:spChg chg="mod">
          <ac:chgData name="" userId="d12b648da55ebce5" providerId="LiveId" clId="{B897E07A-89F5-4400-95AC-643FC4616952}" dt="2024-01-20T11:05:59.909" v="2305" actId="14100"/>
          <ac:spMkLst>
            <pc:docMk/>
            <pc:sldMk cId="2844131915" sldId="301"/>
            <ac:spMk id="113" creationId="{00000000-0000-0000-0000-000000000000}"/>
          </ac:spMkLst>
        </pc:spChg>
        <pc:picChg chg="add mod">
          <ac:chgData name="" userId="d12b648da55ebce5" providerId="LiveId" clId="{B897E07A-89F5-4400-95AC-643FC4616952}" dt="2024-01-20T11:05:10.427" v="2212" actId="1076"/>
          <ac:picMkLst>
            <pc:docMk/>
            <pc:sldMk cId="2844131915" sldId="301"/>
            <ac:picMk id="2" creationId="{F6A7BEE7-6991-4E5F-95DC-AF791F9D7C37}"/>
          </ac:picMkLst>
        </pc:picChg>
        <pc:picChg chg="add mod">
          <ac:chgData name="" userId="d12b648da55ebce5" providerId="LiveId" clId="{B897E07A-89F5-4400-95AC-643FC4616952}" dt="2024-01-20T11:07:44.219" v="2333" actId="1076"/>
          <ac:picMkLst>
            <pc:docMk/>
            <pc:sldMk cId="2844131915" sldId="301"/>
            <ac:picMk id="3" creationId="{55B716CC-959F-4611-AD82-F1BB4CCE5DF8}"/>
          </ac:picMkLst>
        </pc:picChg>
        <pc:picChg chg="del">
          <ac:chgData name="" userId="d12b648da55ebce5" providerId="LiveId" clId="{B897E07A-89F5-4400-95AC-643FC4616952}" dt="2024-01-20T11:06:49.349" v="2327" actId="478"/>
          <ac:picMkLst>
            <pc:docMk/>
            <pc:sldMk cId="2844131915" sldId="301"/>
            <ac:picMk id="5" creationId="{2B3EFAEE-6968-448F-9C87-4522FA285305}"/>
          </ac:picMkLst>
        </pc:picChg>
        <pc:picChg chg="del">
          <ac:chgData name="" userId="d12b648da55ebce5" providerId="LiveId" clId="{B897E07A-89F5-4400-95AC-643FC4616952}" dt="2024-01-20T11:04:59.782" v="2210" actId="478"/>
          <ac:picMkLst>
            <pc:docMk/>
            <pc:sldMk cId="2844131915" sldId="301"/>
            <ac:picMk id="6" creationId="{02638097-EB17-47CD-9148-8EBC4C831717}"/>
          </ac:picMkLst>
        </pc:picChg>
      </pc:sldChg>
      <pc:sldChg chg="addSp delSp modSp add">
        <pc:chgData name="" userId="d12b648da55ebce5" providerId="LiveId" clId="{B897E07A-89F5-4400-95AC-643FC4616952}" dt="2024-01-20T11:19:59.949" v="2641" actId="1076"/>
        <pc:sldMkLst>
          <pc:docMk/>
          <pc:sldMk cId="1697458156" sldId="302"/>
        </pc:sldMkLst>
        <pc:spChg chg="mod">
          <ac:chgData name="" userId="d12b648da55ebce5" providerId="LiveId" clId="{B897E07A-89F5-4400-95AC-643FC4616952}" dt="2024-01-20T11:18:35.697" v="2621" actId="20577"/>
          <ac:spMkLst>
            <pc:docMk/>
            <pc:sldMk cId="1697458156" sldId="302"/>
            <ac:spMk id="10" creationId="{DD99A8B5-3C8D-420E-B493-5F5DE3B8C5F5}"/>
          </ac:spMkLst>
        </pc:spChg>
        <pc:spChg chg="mod">
          <ac:chgData name="" userId="d12b648da55ebce5" providerId="LiveId" clId="{B897E07A-89F5-4400-95AC-643FC4616952}" dt="2024-01-20T11:18:40.882" v="2628" actId="20577"/>
          <ac:spMkLst>
            <pc:docMk/>
            <pc:sldMk cId="1697458156" sldId="302"/>
            <ac:spMk id="113" creationId="{00000000-0000-0000-0000-000000000000}"/>
          </ac:spMkLst>
        </pc:spChg>
        <pc:picChg chg="del">
          <ac:chgData name="" userId="d12b648da55ebce5" providerId="LiveId" clId="{B897E07A-89F5-4400-95AC-643FC4616952}" dt="2024-01-20T11:13:07.242" v="2349" actId="478"/>
          <ac:picMkLst>
            <pc:docMk/>
            <pc:sldMk cId="1697458156" sldId="302"/>
            <ac:picMk id="2" creationId="{F6A7BEE7-6991-4E5F-95DC-AF791F9D7C37}"/>
          </ac:picMkLst>
        </pc:picChg>
        <pc:picChg chg="del">
          <ac:chgData name="" userId="d12b648da55ebce5" providerId="LiveId" clId="{B897E07A-89F5-4400-95AC-643FC4616952}" dt="2024-01-20T11:13:03.026" v="2347" actId="478"/>
          <ac:picMkLst>
            <pc:docMk/>
            <pc:sldMk cId="1697458156" sldId="302"/>
            <ac:picMk id="3" creationId="{55B716CC-959F-4611-AD82-F1BB4CCE5DF8}"/>
          </ac:picMkLst>
        </pc:picChg>
        <pc:picChg chg="add del mod">
          <ac:chgData name="" userId="d12b648da55ebce5" providerId="LiveId" clId="{B897E07A-89F5-4400-95AC-643FC4616952}" dt="2024-01-20T11:17:33.914" v="2476" actId="478"/>
          <ac:picMkLst>
            <pc:docMk/>
            <pc:sldMk cId="1697458156" sldId="302"/>
            <ac:picMk id="4" creationId="{FC26E1F6-721E-49C8-BE76-A33ADBF77500}"/>
          </ac:picMkLst>
        </pc:picChg>
        <pc:picChg chg="add del mod">
          <ac:chgData name="" userId="d12b648da55ebce5" providerId="LiveId" clId="{B897E07A-89F5-4400-95AC-643FC4616952}" dt="2024-01-20T11:13:02.131" v="2346" actId="478"/>
          <ac:picMkLst>
            <pc:docMk/>
            <pc:sldMk cId="1697458156" sldId="302"/>
            <ac:picMk id="5" creationId="{76083048-0EA4-448B-879F-0E9B5E962502}"/>
          </ac:picMkLst>
        </pc:picChg>
        <pc:picChg chg="add del">
          <ac:chgData name="" userId="d12b648da55ebce5" providerId="LiveId" clId="{B897E07A-89F5-4400-95AC-643FC4616952}" dt="2024-01-20T11:13:00.725" v="2345" actId="478"/>
          <ac:picMkLst>
            <pc:docMk/>
            <pc:sldMk cId="1697458156" sldId="302"/>
            <ac:picMk id="6" creationId="{23029A20-829E-4537-851E-A805229C1414}"/>
          </ac:picMkLst>
        </pc:picChg>
        <pc:picChg chg="add del mod">
          <ac:chgData name="" userId="d12b648da55ebce5" providerId="LiveId" clId="{B897E07A-89F5-4400-95AC-643FC4616952}" dt="2024-01-20T11:18:49.892" v="2631" actId="478"/>
          <ac:picMkLst>
            <pc:docMk/>
            <pc:sldMk cId="1697458156" sldId="302"/>
            <ac:picMk id="7" creationId="{CCAD965F-6374-45B0-A334-F82EBB326353}"/>
          </ac:picMkLst>
        </pc:picChg>
        <pc:picChg chg="add mod">
          <ac:chgData name="" userId="d12b648da55ebce5" providerId="LiveId" clId="{B897E07A-89F5-4400-95AC-643FC4616952}" dt="2024-01-20T11:18:48.082" v="2630" actId="1076"/>
          <ac:picMkLst>
            <pc:docMk/>
            <pc:sldMk cId="1697458156" sldId="302"/>
            <ac:picMk id="8" creationId="{DBD526DC-4D50-46E3-BDF7-B15C37A24913}"/>
          </ac:picMkLst>
        </pc:picChg>
        <pc:picChg chg="add mod">
          <ac:chgData name="" userId="d12b648da55ebce5" providerId="LiveId" clId="{B897E07A-89F5-4400-95AC-643FC4616952}" dt="2024-01-20T11:19:59.949" v="2641" actId="1076"/>
          <ac:picMkLst>
            <pc:docMk/>
            <pc:sldMk cId="1697458156" sldId="302"/>
            <ac:picMk id="9" creationId="{8D1D8E63-DEDE-4D64-A5F2-9626D2B2F076}"/>
          </ac:picMkLst>
        </pc:picChg>
      </pc:sldChg>
      <pc:sldChg chg="addSp delSp modSp add">
        <pc:chgData name="" userId="d12b648da55ebce5" providerId="LiveId" clId="{B897E07A-89F5-4400-95AC-643FC4616952}" dt="2024-01-20T11:22:45.487" v="2776" actId="14100"/>
        <pc:sldMkLst>
          <pc:docMk/>
          <pc:sldMk cId="2128105336" sldId="303"/>
        </pc:sldMkLst>
        <pc:spChg chg="mod">
          <ac:chgData name="" userId="d12b648da55ebce5" providerId="LiveId" clId="{B897E07A-89F5-4400-95AC-643FC4616952}" dt="2024-01-20T11:21:42.663" v="2768" actId="14100"/>
          <ac:spMkLst>
            <pc:docMk/>
            <pc:sldMk cId="2128105336" sldId="303"/>
            <ac:spMk id="10" creationId="{DD99A8B5-3C8D-420E-B493-5F5DE3B8C5F5}"/>
          </ac:spMkLst>
        </pc:spChg>
        <pc:spChg chg="mod">
          <ac:chgData name="" userId="d12b648da55ebce5" providerId="LiveId" clId="{B897E07A-89F5-4400-95AC-643FC4616952}" dt="2024-01-20T11:21:19.821" v="2698" actId="20577"/>
          <ac:spMkLst>
            <pc:docMk/>
            <pc:sldMk cId="2128105336" sldId="303"/>
            <ac:spMk id="113" creationId="{00000000-0000-0000-0000-000000000000}"/>
          </ac:spMkLst>
        </pc:spChg>
        <pc:picChg chg="add mod">
          <ac:chgData name="" userId="d12b648da55ebce5" providerId="LiveId" clId="{B897E07A-89F5-4400-95AC-643FC4616952}" dt="2024-01-20T11:21:08.159" v="2666" actId="1076"/>
          <ac:picMkLst>
            <pc:docMk/>
            <pc:sldMk cId="2128105336" sldId="303"/>
            <ac:picMk id="2" creationId="{01A3FDD3-8E4D-420F-8ECC-A8C75BB5453C}"/>
          </ac:picMkLst>
        </pc:picChg>
        <pc:picChg chg="add mod">
          <ac:chgData name="" userId="d12b648da55ebce5" providerId="LiveId" clId="{B897E07A-89F5-4400-95AC-643FC4616952}" dt="2024-01-20T11:22:45.487" v="2776" actId="14100"/>
          <ac:picMkLst>
            <pc:docMk/>
            <pc:sldMk cId="2128105336" sldId="303"/>
            <ac:picMk id="3" creationId="{BEBD5152-93ED-4E81-A316-B6756171D0AC}"/>
          </ac:picMkLst>
        </pc:picChg>
        <pc:picChg chg="del">
          <ac:chgData name="" userId="d12b648da55ebce5" providerId="LiveId" clId="{B897E07A-89F5-4400-95AC-643FC4616952}" dt="2024-01-20T11:20:41.026" v="2661" actId="478"/>
          <ac:picMkLst>
            <pc:docMk/>
            <pc:sldMk cId="2128105336" sldId="303"/>
            <ac:picMk id="8" creationId="{DBD526DC-4D50-46E3-BDF7-B15C37A24913}"/>
          </ac:picMkLst>
        </pc:picChg>
        <pc:picChg chg="del">
          <ac:chgData name="" userId="d12b648da55ebce5" providerId="LiveId" clId="{B897E07A-89F5-4400-95AC-643FC4616952}" dt="2024-01-20T11:21:44.127" v="2769" actId="478"/>
          <ac:picMkLst>
            <pc:docMk/>
            <pc:sldMk cId="2128105336" sldId="303"/>
            <ac:picMk id="9" creationId="{8D1D8E63-DEDE-4D64-A5F2-9626D2B2F076}"/>
          </ac:picMkLst>
        </pc:picChg>
      </pc:sldChg>
      <pc:sldChg chg="add del">
        <pc:chgData name="" userId="d12b648da55ebce5" providerId="LiveId" clId="{B897E07A-89F5-4400-95AC-643FC4616952}" dt="2024-01-20T11:17:19.176" v="2474" actId="2696"/>
        <pc:sldMkLst>
          <pc:docMk/>
          <pc:sldMk cId="3280149839" sldId="303"/>
        </pc:sldMkLst>
      </pc:sldChg>
      <pc:sldChg chg="addSp delSp modSp add">
        <pc:chgData name="" userId="d12b648da55ebce5" providerId="LiveId" clId="{B897E07A-89F5-4400-95AC-643FC4616952}" dt="2024-01-21T21:53:14.645" v="3172" actId="20577"/>
        <pc:sldMkLst>
          <pc:docMk/>
          <pc:sldMk cId="843150751" sldId="304"/>
        </pc:sldMkLst>
        <pc:spChg chg="add mod">
          <ac:chgData name="" userId="d12b648da55ebce5" providerId="LiveId" clId="{B897E07A-89F5-4400-95AC-643FC4616952}" dt="2024-01-21T21:53:14.645" v="3172" actId="20577"/>
          <ac:spMkLst>
            <pc:docMk/>
            <pc:sldMk cId="843150751" sldId="304"/>
            <ac:spMk id="6" creationId="{13246680-BE2E-42CE-A318-F6A7F26723A6}"/>
          </ac:spMkLst>
        </pc:spChg>
        <pc:picChg chg="del">
          <ac:chgData name="" userId="d12b648da55ebce5" providerId="LiveId" clId="{B897E07A-89F5-4400-95AC-643FC4616952}" dt="2024-01-21T21:45:19.833" v="2786" actId="478"/>
          <ac:picMkLst>
            <pc:docMk/>
            <pc:sldMk cId="843150751" sldId="304"/>
            <ac:picMk id="2" creationId="{D8F17EF6-20FC-4472-A9A5-8A7958C21938}"/>
          </ac:picMkLst>
        </pc:picChg>
        <pc:picChg chg="add mod">
          <ac:chgData name="" userId="d12b648da55ebce5" providerId="LiveId" clId="{B897E07A-89F5-4400-95AC-643FC4616952}" dt="2024-01-21T21:45:43.327" v="2790" actId="1076"/>
          <ac:picMkLst>
            <pc:docMk/>
            <pc:sldMk cId="843150751" sldId="304"/>
            <ac:picMk id="3" creationId="{E4271809-9265-423F-8E9C-08F85AF3A39C}"/>
          </ac:picMkLst>
        </pc:picChg>
        <pc:picChg chg="add del">
          <ac:chgData name="" userId="d12b648da55ebce5" providerId="LiveId" clId="{B897E07A-89F5-4400-95AC-643FC4616952}" dt="2024-01-21T21:52:12.957" v="3096"/>
          <ac:picMkLst>
            <pc:docMk/>
            <pc:sldMk cId="843150751" sldId="304"/>
            <ac:picMk id="4" creationId="{29896F9E-C74F-424E-97EE-665D3692C74A}"/>
          </ac:picMkLst>
        </pc:picChg>
      </pc:sldChg>
      <pc:sldChg chg="add del">
        <pc:chgData name="" userId="d12b648da55ebce5" providerId="LiveId" clId="{B897E07A-89F5-4400-95AC-643FC4616952}" dt="2024-01-20T11:17:15.300" v="2473" actId="2696"/>
        <pc:sldMkLst>
          <pc:docMk/>
          <pc:sldMk cId="2623322085" sldId="304"/>
        </pc:sldMkLst>
      </pc:sldChg>
      <pc:sldChg chg="add del">
        <pc:chgData name="" userId="d12b648da55ebce5" providerId="LiveId" clId="{B897E07A-89F5-4400-95AC-643FC4616952}" dt="2024-01-21T08:16:38.479" v="2778" actId="2696"/>
        <pc:sldMkLst>
          <pc:docMk/>
          <pc:sldMk cId="3652026619" sldId="304"/>
        </pc:sldMkLst>
      </pc:sldChg>
      <pc:sldChg chg="addSp delSp modSp add">
        <pc:chgData name="" userId="d12b648da55ebce5" providerId="LiveId" clId="{B897E07A-89F5-4400-95AC-643FC4616952}" dt="2024-01-21T21:52:01.538" v="3094" actId="20577"/>
        <pc:sldMkLst>
          <pc:docMk/>
          <pc:sldMk cId="236707082" sldId="305"/>
        </pc:sldMkLst>
        <pc:spChg chg="add del mod">
          <ac:chgData name="" userId="d12b648da55ebce5" providerId="LiveId" clId="{B897E07A-89F5-4400-95AC-643FC4616952}" dt="2024-01-21T21:47:36.008" v="2803" actId="478"/>
          <ac:spMkLst>
            <pc:docMk/>
            <pc:sldMk cId="236707082" sldId="305"/>
            <ac:spMk id="4" creationId="{646D5A90-36CE-448F-95E2-BD7A11899047}"/>
          </ac:spMkLst>
        </pc:spChg>
        <pc:spChg chg="add mod">
          <ac:chgData name="" userId="d12b648da55ebce5" providerId="LiveId" clId="{B897E07A-89F5-4400-95AC-643FC4616952}" dt="2024-01-21T21:52:01.538" v="3094" actId="20577"/>
          <ac:spMkLst>
            <pc:docMk/>
            <pc:sldMk cId="236707082" sldId="305"/>
            <ac:spMk id="6" creationId="{8D169D4E-330D-4DBD-8A89-940A2C29A4BB}"/>
          </ac:spMkLst>
        </pc:spChg>
        <pc:picChg chg="add mod">
          <ac:chgData name="" userId="d12b648da55ebce5" providerId="LiveId" clId="{B897E07A-89F5-4400-95AC-643FC4616952}" dt="2024-01-21T21:49:41.556" v="3015" actId="1076"/>
          <ac:picMkLst>
            <pc:docMk/>
            <pc:sldMk cId="236707082" sldId="305"/>
            <ac:picMk id="2" creationId="{5827076D-7066-45E3-BDD6-62C548FA7630}"/>
          </ac:picMkLst>
        </pc:picChg>
        <pc:picChg chg="del">
          <ac:chgData name="" userId="d12b648da55ebce5" providerId="LiveId" clId="{B897E07A-89F5-4400-95AC-643FC4616952}" dt="2024-01-21T21:46:48.733" v="2792" actId="478"/>
          <ac:picMkLst>
            <pc:docMk/>
            <pc:sldMk cId="236707082" sldId="305"/>
            <ac:picMk id="3" creationId="{E4271809-9265-423F-8E9C-08F85AF3A39C}"/>
          </ac:picMkLst>
        </pc:picChg>
      </pc:sldChg>
      <pc:sldChg chg="add del">
        <pc:chgData name="" userId="d12b648da55ebce5" providerId="LiveId" clId="{B897E07A-89F5-4400-95AC-643FC4616952}" dt="2024-01-21T21:50:46.702" v="3025" actId="2696"/>
        <pc:sldMkLst>
          <pc:docMk/>
          <pc:sldMk cId="632761355" sldId="306"/>
        </pc:sldMkLst>
      </pc:sldChg>
      <pc:sldChg chg="addSp delSp modSp add ord">
        <pc:chgData name="" userId="d12b648da55ebce5" providerId="LiveId" clId="{B897E07A-89F5-4400-95AC-643FC4616952}" dt="2024-01-21T22:03:54.524" v="3229"/>
        <pc:sldMkLst>
          <pc:docMk/>
          <pc:sldMk cId="4138181799" sldId="306"/>
        </pc:sldMkLst>
        <pc:spChg chg="del mod">
          <ac:chgData name="" userId="d12b648da55ebce5" providerId="LiveId" clId="{B897E07A-89F5-4400-95AC-643FC4616952}" dt="2024-01-21T21:50:58.781" v="3030" actId="478"/>
          <ac:spMkLst>
            <pc:docMk/>
            <pc:sldMk cId="4138181799" sldId="306"/>
            <ac:spMk id="6" creationId="{8D169D4E-330D-4DBD-8A89-940A2C29A4BB}"/>
          </ac:spMkLst>
        </pc:spChg>
        <pc:spChg chg="add del">
          <ac:chgData name="" userId="d12b648da55ebce5" providerId="LiveId" clId="{B897E07A-89F5-4400-95AC-643FC4616952}" dt="2024-01-21T21:53:31.407" v="3174" actId="478"/>
          <ac:spMkLst>
            <pc:docMk/>
            <pc:sldMk cId="4138181799" sldId="306"/>
            <ac:spMk id="7" creationId="{0C21C862-2B2A-4C9F-847E-163641F62E1B}"/>
          </ac:spMkLst>
        </pc:spChg>
        <pc:picChg chg="del">
          <ac:chgData name="" userId="d12b648da55ebce5" providerId="LiveId" clId="{B897E07A-89F5-4400-95AC-643FC4616952}" dt="2024-01-21T21:50:53.313" v="3027" actId="478"/>
          <ac:picMkLst>
            <pc:docMk/>
            <pc:sldMk cId="4138181799" sldId="306"/>
            <ac:picMk id="2" creationId="{5827076D-7066-45E3-BDD6-62C548FA7630}"/>
          </ac:picMkLst>
        </pc:picChg>
        <pc:picChg chg="add mod">
          <ac:chgData name="" userId="d12b648da55ebce5" providerId="LiveId" clId="{B897E07A-89F5-4400-95AC-643FC4616952}" dt="2024-01-21T21:51:26.485" v="3041" actId="1076"/>
          <ac:picMkLst>
            <pc:docMk/>
            <pc:sldMk cId="4138181799" sldId="306"/>
            <ac:picMk id="3" creationId="{76992368-08FB-46D7-9434-EB84E7B2DBE1}"/>
          </ac:picMkLst>
        </pc:picChg>
      </pc:sldChg>
      <pc:sldChg chg="addSp delSp modSp add">
        <pc:chgData name="" userId="d12b648da55ebce5" providerId="LiveId" clId="{B897E07A-89F5-4400-95AC-643FC4616952}" dt="2024-01-21T22:26:45.602" v="4031" actId="1076"/>
        <pc:sldMkLst>
          <pc:docMk/>
          <pc:sldMk cId="46507392" sldId="307"/>
        </pc:sldMkLst>
        <pc:spChg chg="del">
          <ac:chgData name="" userId="d12b648da55ebce5" providerId="LiveId" clId="{B897E07A-89F5-4400-95AC-643FC4616952}" dt="2024-01-21T22:26:16.182" v="4026"/>
          <ac:spMkLst>
            <pc:docMk/>
            <pc:sldMk cId="46507392" sldId="307"/>
            <ac:spMk id="2" creationId="{C41E512A-F0FA-4AEA-85EB-B69E99C1CB40}"/>
          </ac:spMkLst>
        </pc:spChg>
        <pc:picChg chg="add mod">
          <ac:chgData name="" userId="d12b648da55ebce5" providerId="LiveId" clId="{B897E07A-89F5-4400-95AC-643FC4616952}" dt="2024-01-21T22:26:45.602" v="4031" actId="1076"/>
          <ac:picMkLst>
            <pc:docMk/>
            <pc:sldMk cId="46507392" sldId="307"/>
            <ac:picMk id="4098" creationId="{3968FD51-9287-4387-AE28-96CDD5F0866E}"/>
          </ac:picMkLst>
        </pc:picChg>
      </pc:sldChg>
      <pc:sldChg chg="add del">
        <pc:chgData name="" userId="d12b648da55ebce5" providerId="LiveId" clId="{B897E07A-89F5-4400-95AC-643FC4616952}" dt="2024-01-21T21:51:06.097" v="3032" actId="2696"/>
        <pc:sldMkLst>
          <pc:docMk/>
          <pc:sldMk cId="2890115934" sldId="307"/>
        </pc:sldMkLst>
      </pc:sldChg>
      <pc:sldChg chg="addSp delSp modSp add">
        <pc:chgData name="" userId="d12b648da55ebce5" providerId="LiveId" clId="{B897E07A-89F5-4400-95AC-643FC4616952}" dt="2024-01-21T22:27:21.240" v="4040" actId="1076"/>
        <pc:sldMkLst>
          <pc:docMk/>
          <pc:sldMk cId="4139379018" sldId="308"/>
        </pc:sldMkLst>
        <pc:spChg chg="del">
          <ac:chgData name="" userId="d12b648da55ebce5" providerId="LiveId" clId="{B897E07A-89F5-4400-95AC-643FC4616952}" dt="2024-01-21T22:26:58.040" v="4033"/>
          <ac:spMkLst>
            <pc:docMk/>
            <pc:sldMk cId="4139379018" sldId="308"/>
            <ac:spMk id="2" creationId="{4242ED38-8D84-41DB-8E6F-3D30F5C35A78}"/>
          </ac:spMkLst>
        </pc:spChg>
        <pc:picChg chg="add mod">
          <ac:chgData name="" userId="d12b648da55ebce5" providerId="LiveId" clId="{B897E07A-89F5-4400-95AC-643FC4616952}" dt="2024-01-21T22:27:21.240" v="4040" actId="1076"/>
          <ac:picMkLst>
            <pc:docMk/>
            <pc:sldMk cId="4139379018" sldId="308"/>
            <ac:picMk id="3" creationId="{01CE9DE3-10FB-4F6A-940C-72DA73F88058}"/>
          </ac:picMkLst>
        </pc:picChg>
      </pc:sldChg>
      <pc:sldMasterChg chg="delSldLayout">
        <pc:chgData name="" userId="d12b648da55ebce5" providerId="LiveId" clId="{B897E07A-89F5-4400-95AC-643FC4616952}" dt="2024-01-21T22:10:15.762" v="3482" actId="2696"/>
        <pc:sldMasterMkLst>
          <pc:docMk/>
          <pc:sldMasterMk cId="0" sldId="2147483659"/>
        </pc:sldMasterMkLst>
        <pc:sldLayoutChg chg="del">
          <pc:chgData name="" userId="d12b648da55ebce5" providerId="LiveId" clId="{B897E07A-89F5-4400-95AC-643FC4616952}" dt="2024-01-21T22:10:15.762" v="3482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3694e1cd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3694e1cd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3694e1cd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3694e1cd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4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18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10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682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3694e1cd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3694e1cd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</a:rPr>
              <a:t>Very weak correlations in general. Only weak positive correlation with age, very weak positive correlation with balance, and very weak negative correlations with number of products and membership.</a:t>
            </a:r>
            <a:endParaRPr sz="1050" dirty="0"/>
          </a:p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The </a:t>
            </a:r>
            <a:r>
              <a:rPr lang="en" sz="1050" i="1" dirty="0"/>
              <a:t>density plots</a:t>
            </a:r>
            <a:r>
              <a:rPr lang="en" sz="1050" dirty="0"/>
              <a:t> on the diagonal make it easier to compare these distributions. We can notice that only few features have slightly different distributions. For example, from the density plot for </a:t>
            </a:r>
            <a:r>
              <a:rPr lang="en" sz="1050" dirty="0">
                <a:solidFill>
                  <a:srgbClr val="4682B4"/>
                </a:solidFill>
                <a:highlight>
                  <a:srgbClr val="EFF0F1"/>
                </a:highlight>
              </a:rPr>
              <a:t>Age</a:t>
            </a:r>
            <a:r>
              <a:rPr lang="en" sz="1050" dirty="0"/>
              <a:t>, it could be seen that older people have slightly higher tendency to leave the bank.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3694e1cd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3694e1cd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</a:rPr>
              <a:t>Very weak correlations in general. Only weak positive correlation with age, very weak positive correlation with balance, and very weak negative correlations with number of products and membership.</a:t>
            </a:r>
            <a:endParaRPr sz="1050" dirty="0"/>
          </a:p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The </a:t>
            </a:r>
            <a:r>
              <a:rPr lang="en" sz="1050" i="1" dirty="0"/>
              <a:t>density plots</a:t>
            </a:r>
            <a:r>
              <a:rPr lang="en" sz="1050" dirty="0"/>
              <a:t> on the diagonal make it easier to compare these distributions. We can notice that only few features have slightly different distributions. For example, from the density plot for </a:t>
            </a:r>
            <a:r>
              <a:rPr lang="en" sz="1050" dirty="0">
                <a:solidFill>
                  <a:srgbClr val="4682B4"/>
                </a:solidFill>
                <a:highlight>
                  <a:srgbClr val="EFF0F1"/>
                </a:highlight>
              </a:rPr>
              <a:t>Age</a:t>
            </a:r>
            <a:r>
              <a:rPr lang="en" sz="1050" dirty="0"/>
              <a:t>, it could be seen that older people have slightly higher tendency to leave the bank.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74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3694e1cd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3694e1cd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</a:rPr>
              <a:t>Very weak correlations in general. Only weak positive correlation with age, very weak positive correlation with balance, and very weak negative correlations with number of products and membership.</a:t>
            </a:r>
            <a:endParaRPr sz="1050" dirty="0"/>
          </a:p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The </a:t>
            </a:r>
            <a:r>
              <a:rPr lang="en" sz="1050" i="1" dirty="0"/>
              <a:t>density plots</a:t>
            </a:r>
            <a:r>
              <a:rPr lang="en" sz="1050" dirty="0"/>
              <a:t> on the diagonal make it easier to compare these distributions. We can notice that only few features have slightly different distributions. For example, from the density plot for </a:t>
            </a:r>
            <a:r>
              <a:rPr lang="en" sz="1050" dirty="0">
                <a:solidFill>
                  <a:srgbClr val="4682B4"/>
                </a:solidFill>
                <a:highlight>
                  <a:srgbClr val="EFF0F1"/>
                </a:highlight>
              </a:rPr>
              <a:t>Age</a:t>
            </a:r>
            <a:r>
              <a:rPr lang="en" sz="1050" dirty="0"/>
              <a:t>, it could be seen that older people have slightly higher tendency to leave the bank.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19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69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3694e1cd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3694e1cd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</a:rPr>
              <a:t>Very weak correlations in general. Only weak positive correlation with age, very weak positive correlation with balance, and very weak negative correlations with number of products and membership.</a:t>
            </a:r>
            <a:endParaRPr sz="1050" dirty="0"/>
          </a:p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The </a:t>
            </a:r>
            <a:r>
              <a:rPr lang="en" sz="1050" i="1" dirty="0"/>
              <a:t>density plots</a:t>
            </a:r>
            <a:r>
              <a:rPr lang="en" sz="1050" dirty="0"/>
              <a:t> on the diagonal make it easier to compare these distributions. We can notice that only few features have slightly different distributions. For example, from the density plot for </a:t>
            </a:r>
            <a:r>
              <a:rPr lang="en" sz="1050" dirty="0">
                <a:solidFill>
                  <a:srgbClr val="4682B4"/>
                </a:solidFill>
                <a:highlight>
                  <a:srgbClr val="EFF0F1"/>
                </a:highlight>
              </a:rPr>
              <a:t>Age</a:t>
            </a:r>
            <a:r>
              <a:rPr lang="en" sz="1050" dirty="0"/>
              <a:t>, it could be seen that older people have slightly higher tendency to leave the bank.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340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702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3694e1c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13694e1c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3694e1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3694e1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13694e1cd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13694e1cd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1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13694e1cd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13694e1cd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33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3694e1c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3694e1c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3694e1cd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3694e1cd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8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9275" y="499375"/>
            <a:ext cx="87405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Bank Churn Predictions</a:t>
            </a:r>
            <a:endParaRPr sz="56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397760" y="3841875"/>
            <a:ext cx="655804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Shivendu </a:t>
            </a:r>
            <a:r>
              <a:rPr lang="en-IN" sz="24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Kishore</a:t>
            </a:r>
            <a:r>
              <a:rPr lang="en" sz="24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, Ankit </a:t>
            </a:r>
            <a:r>
              <a:rPr lang="en-IN" sz="24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Tiwari</a:t>
            </a:r>
            <a:r>
              <a:rPr lang="en" sz="24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Ayush Singh, </a:t>
            </a:r>
            <a:endParaRPr sz="2400" dirty="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January 23, 2024</a:t>
            </a:r>
            <a:endParaRPr sz="2000" dirty="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697900" cy="2049600"/>
          </a:xfrm>
        </p:spPr>
        <p:txBody>
          <a:bodyPr/>
          <a:lstStyle/>
          <a:p>
            <a:pPr lvl="0"/>
            <a:r>
              <a:rPr lang="en-IN" dirty="0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Kaggle Churn Modelling Dataset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165034 records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Demographic information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Banking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427075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697900" cy="2049600"/>
          </a:xfrm>
        </p:spPr>
        <p:txBody>
          <a:bodyPr/>
          <a:lstStyle/>
          <a:p>
            <a:r>
              <a:rPr lang="en-IN" dirty="0"/>
              <a:t>Churn prediction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 demographics variables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Age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Surname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Gender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Geographical data</a:t>
            </a:r>
          </a:p>
        </p:txBody>
      </p:sp>
    </p:spTree>
    <p:extLst>
      <p:ext uri="{BB962C8B-B14F-4D97-AF65-F5344CB8AC3E}">
        <p14:creationId xmlns:p14="http://schemas.microsoft.com/office/powerpoint/2010/main" val="223713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697900" cy="2049600"/>
          </a:xfrm>
        </p:spPr>
        <p:txBody>
          <a:bodyPr/>
          <a:lstStyle/>
          <a:p>
            <a:r>
              <a:rPr lang="en-IN" dirty="0"/>
              <a:t>Churn prediction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Bank-Related Variables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Balance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Credit Score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Tenure with bank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Products of bank used by customer	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Has Credit Card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Active Member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Estimated Salary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410159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04800" y="484150"/>
            <a:ext cx="4267425" cy="131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</a:t>
            </a:r>
            <a:r>
              <a:rPr lang="en-IN" dirty="0"/>
              <a:t>Prediction </a:t>
            </a:r>
            <a:r>
              <a:rPr lang="en" dirty="0"/>
              <a:t>Modelling 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690325" y="7538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 if a bank’s customer will stay or leave the bank by taking insights from historical dataset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endParaRPr lang="en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Exited – 0 – </a:t>
            </a:r>
            <a:r>
              <a:rPr lang="en-IN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 leave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Exited – 1 – Leave </a:t>
            </a:r>
            <a:endParaRPr lang="en" sz="18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6943-B0DC-4785-9847-B93C14707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14774"/>
            <a:ext cx="7046100" cy="258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600" dirty="0"/>
              <a:t>Process Theory - Working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97643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nsights2techinfo.com/wp-content/uploads/2023/09/pk-2.png">
            <a:extLst>
              <a:ext uri="{FF2B5EF4-FFF2-40B4-BE49-F238E27FC236}">
                <a16:creationId xmlns:a16="http://schemas.microsoft.com/office/drawing/2014/main" id="{3968FD51-9287-4387-AE28-96CDD5F0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1" y="144266"/>
            <a:ext cx="6643476" cy="48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93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Steps for Prediction Model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822196" y="196272"/>
            <a:ext cx="4246200" cy="4531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5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dirty="0">
                <a:solidFill>
                  <a:schemeClr val="tx1"/>
                </a:solidFill>
                <a:latin typeface="Old Standard TT" panose="020B0604020202020204" charset="0"/>
              </a:rPr>
              <a:t>Loading Data</a:t>
            </a:r>
          </a:p>
          <a:p>
            <a:pPr indent="-381000">
              <a:lnSpc>
                <a:spcPct val="15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Old Standard TT" panose="020B0604020202020204" charset="0"/>
              </a:rPr>
              <a:t>Data Exploration</a:t>
            </a:r>
          </a:p>
          <a:p>
            <a:pPr indent="-381000">
              <a:lnSpc>
                <a:spcPct val="15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dirty="0">
                <a:solidFill>
                  <a:schemeClr val="tx1"/>
                </a:solidFill>
                <a:latin typeface="Old Standard TT" panose="020B0604020202020204" charset="0"/>
              </a:rPr>
              <a:t>Data Visualization</a:t>
            </a:r>
            <a:endParaRPr lang="en-IN" sz="2000" b="0" i="0" dirty="0">
              <a:solidFill>
                <a:schemeClr val="tx1"/>
              </a:solidFill>
              <a:effectLst/>
              <a:latin typeface="Old Standard TT" panose="020B0604020202020204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Feature Preprocessing &amp; Engineering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Model Selection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Validation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Submission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14775"/>
            <a:ext cx="70461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ETL</a:t>
            </a:r>
            <a:endParaRPr sz="5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770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0" y="1521050"/>
            <a:ext cx="37770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Extract, Transform, Load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73675" y="166900"/>
            <a:ext cx="5041800" cy="4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Kaggle Dataset →  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</a:t>
            </a: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lean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ing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Removing features not needed for ML: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RowNumber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indent="-381000">
              <a:lnSpc>
                <a:spcPct val="115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CustomerId</a:t>
            </a:r>
          </a:p>
          <a:p>
            <a:pPr marL="914400" indent="-381000">
              <a:lnSpc>
                <a:spcPct val="115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Save it as the analytical base table (train_mod, 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test_mod</a:t>
            </a: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(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train_mod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, 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test_mod</a:t>
            </a: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) → input to all modelling notebooks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08195" y="414775"/>
            <a:ext cx="70461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Data Vi</a:t>
            </a:r>
            <a:r>
              <a:rPr lang="en-IN" sz="5600" dirty="0" err="1"/>
              <a:t>sualization</a:t>
            </a:r>
            <a:r>
              <a:rPr lang="en-IN" sz="5600" dirty="0"/>
              <a:t>- Insights from Data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6103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14774"/>
            <a:ext cx="7046100" cy="258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600" dirty="0"/>
              <a:t>Churning in Bank Sector - Overview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249989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Feature Distribution</a:t>
            </a:r>
            <a:endParaRPr dirty="0"/>
          </a:p>
        </p:txBody>
      </p:sp>
      <p:sp>
        <p:nvSpPr>
          <p:cNvPr id="105" name="Google Shape;105;p19"/>
          <p:cNvSpPr txBox="1"/>
          <p:nvPr/>
        </p:nvSpPr>
        <p:spPr>
          <a:xfrm>
            <a:off x="4497325" y="1514200"/>
            <a:ext cx="4506300" cy="3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Imbalanced dataset: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Stays - 79%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Exits - 21%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Handling imbalanced classes: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StratifiedKFold</a:t>
            </a: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  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highlight>
                <a:srgbClr val="FFFFFF"/>
              </a:highlight>
              <a:latin typeface="Old Standard TT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highlight>
                <a:srgbClr val="FFFFFF"/>
              </a:highlight>
              <a:latin typeface="Old Standard TT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highlight>
                <a:srgbClr val="FFFFFF"/>
              </a:highlight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327B3-2665-4183-A5CB-107FDD66F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3" y="1421157"/>
            <a:ext cx="4077378" cy="35372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Distributions of Categorical Features</a:t>
            </a:r>
            <a:endParaRPr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1306300" y="4087400"/>
            <a:ext cx="5949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  <a:latin typeface="Old Standard TT" panose="020B0604020202020204" charset="0"/>
                <a:ea typeface="Roboto"/>
                <a:cs typeface="Roboto"/>
                <a:sym typeface="Roboto"/>
              </a:rPr>
              <a:t>More males than females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  <a:latin typeface="Old Standard TT" panose="020B0604020202020204" charset="0"/>
                <a:ea typeface="Roboto"/>
                <a:cs typeface="Roboto"/>
                <a:sym typeface="Roboto"/>
              </a:rPr>
              <a:t>France 50%; Spain, Germany 25% each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F2CA6-E675-4AD3-A0E1-823F2F3A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5" y="1339265"/>
            <a:ext cx="3386666" cy="2823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A1A129-6020-461F-AAC6-6C72D0E3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965" y="1384479"/>
            <a:ext cx="3209028" cy="27327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Segmentation by Gender/Geography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67575" y="4189900"/>
            <a:ext cx="7905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095198" y="1537174"/>
            <a:ext cx="3539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Leaving bank: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Females 28%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Males 16%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German customers 38%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Germany: least 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num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 of</a:t>
            </a: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 customers → most churn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921D6-840B-4DCD-9F97-F6B80434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5" y="1314027"/>
            <a:ext cx="3275323" cy="1839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AD2008-78E2-41FA-AEB9-352066290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5" y="3153425"/>
            <a:ext cx="3275323" cy="19419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Distributions of Categorical Features</a:t>
            </a:r>
            <a:endParaRPr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311725" y="4234221"/>
            <a:ext cx="4082212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Top Surnames in the dataset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EFAEE-6968-448F-9C87-4522FA28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68" y="1400658"/>
            <a:ext cx="3313417" cy="2836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38097-EB17-47CD-9148-8EBC4C83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52" y="1400658"/>
            <a:ext cx="3316882" cy="2810284"/>
          </a:xfrm>
          <a:prstGeom prst="rect">
            <a:avLst/>
          </a:prstGeom>
        </p:spPr>
      </p:pic>
      <p:sp>
        <p:nvSpPr>
          <p:cNvPr id="10" name="Google Shape;113;p20">
            <a:extLst>
              <a:ext uri="{FF2B5EF4-FFF2-40B4-BE49-F238E27FC236}">
                <a16:creationId xmlns:a16="http://schemas.microsoft.com/office/drawing/2014/main" id="{DD99A8B5-3C8D-420E-B493-5F5DE3B8C5F5}"/>
              </a:ext>
            </a:extLst>
          </p:cNvPr>
          <p:cNvSpPr txBox="1"/>
          <p:nvPr/>
        </p:nvSpPr>
        <p:spPr>
          <a:xfrm>
            <a:off x="5188525" y="4234221"/>
            <a:ext cx="4082212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Top Surnames Exited in the dataset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167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Distributions of Categorical Features</a:t>
            </a:r>
            <a:endParaRPr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311725" y="4234221"/>
            <a:ext cx="4082212" cy="7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Customers with bank in years(Tenure) in the dataset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3;p20">
            <a:extLst>
              <a:ext uri="{FF2B5EF4-FFF2-40B4-BE49-F238E27FC236}">
                <a16:creationId xmlns:a16="http://schemas.microsoft.com/office/drawing/2014/main" id="{DD99A8B5-3C8D-420E-B493-5F5DE3B8C5F5}"/>
              </a:ext>
            </a:extLst>
          </p:cNvPr>
          <p:cNvSpPr txBox="1"/>
          <p:nvPr/>
        </p:nvSpPr>
        <p:spPr>
          <a:xfrm>
            <a:off x="5147733" y="4234221"/>
            <a:ext cx="39624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Customers with bank in years (Tenure) Exited in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A7BEE7-6991-4E5F-95DC-AF791F9D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5" y="1400658"/>
            <a:ext cx="3062918" cy="2626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716CC-959F-4611-AD82-F1BB4CCE5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61" y="1400658"/>
            <a:ext cx="2929810" cy="26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Distributions of Categorical Features</a:t>
            </a:r>
            <a:endParaRPr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311725" y="4234221"/>
            <a:ext cx="4082212" cy="7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Customers having credit card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3;p20">
            <a:extLst>
              <a:ext uri="{FF2B5EF4-FFF2-40B4-BE49-F238E27FC236}">
                <a16:creationId xmlns:a16="http://schemas.microsoft.com/office/drawing/2014/main" id="{DD99A8B5-3C8D-420E-B493-5F5DE3B8C5F5}"/>
              </a:ext>
            </a:extLst>
          </p:cNvPr>
          <p:cNvSpPr txBox="1"/>
          <p:nvPr/>
        </p:nvSpPr>
        <p:spPr>
          <a:xfrm>
            <a:off x="5181600" y="4234221"/>
            <a:ext cx="39624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Customers having credit card exited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526DC-4D50-46E3-BDF7-B15C37A24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1" y="1482124"/>
            <a:ext cx="2953275" cy="2677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D8E63-DEDE-4D64-A5F2-9626D2B2F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44" y="1482124"/>
            <a:ext cx="2878173" cy="26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Distributions of Categorical Features</a:t>
            </a:r>
            <a:endParaRPr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311725" y="4234221"/>
            <a:ext cx="4082212" cy="7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Active Member of bank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3;p20">
            <a:extLst>
              <a:ext uri="{FF2B5EF4-FFF2-40B4-BE49-F238E27FC236}">
                <a16:creationId xmlns:a16="http://schemas.microsoft.com/office/drawing/2014/main" id="{DD99A8B5-3C8D-420E-B493-5F5DE3B8C5F5}"/>
              </a:ext>
            </a:extLst>
          </p:cNvPr>
          <p:cNvSpPr txBox="1"/>
          <p:nvPr/>
        </p:nvSpPr>
        <p:spPr>
          <a:xfrm>
            <a:off x="5061788" y="4234221"/>
            <a:ext cx="4082212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Active Member of bank Exited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3FDD3-8E4D-420F-8ECC-A8C75BB5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3" y="1482123"/>
            <a:ext cx="3054796" cy="2607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BD5152-93ED-4E81-A316-B6756171D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73" y="1482122"/>
            <a:ext cx="2928344" cy="26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5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Features - Histplot and Boxplot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17EF6-20FC-4472-A9A5-8A7958C2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5" y="1341953"/>
            <a:ext cx="8277013" cy="3244154"/>
          </a:xfrm>
          <a:prstGeom prst="rect">
            <a:avLst/>
          </a:prstGeom>
        </p:spPr>
      </p:pic>
      <p:sp>
        <p:nvSpPr>
          <p:cNvPr id="4" name="Google Shape;113;p20">
            <a:extLst>
              <a:ext uri="{FF2B5EF4-FFF2-40B4-BE49-F238E27FC236}">
                <a16:creationId xmlns:a16="http://schemas.microsoft.com/office/drawing/2014/main" id="{A5CB5591-0E3A-4547-8D90-3D95E97B1CA0}"/>
              </a:ext>
            </a:extLst>
          </p:cNvPr>
          <p:cNvSpPr txBox="1"/>
          <p:nvPr/>
        </p:nvSpPr>
        <p:spPr>
          <a:xfrm>
            <a:off x="2409125" y="4478061"/>
            <a:ext cx="4082212" cy="7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Outliers on lower side of IQR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Features - Histplot and Boxplot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71809-9265-423F-8E9C-08F85AF3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" y="1553031"/>
            <a:ext cx="8299219" cy="3238558"/>
          </a:xfrm>
          <a:prstGeom prst="rect">
            <a:avLst/>
          </a:prstGeom>
        </p:spPr>
      </p:pic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13246680-BE2E-42CE-A318-F6A7F26723A6}"/>
              </a:ext>
            </a:extLst>
          </p:cNvPr>
          <p:cNvSpPr txBox="1"/>
          <p:nvPr/>
        </p:nvSpPr>
        <p:spPr>
          <a:xfrm>
            <a:off x="2409125" y="4478061"/>
            <a:ext cx="4082212" cy="7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Outliers on upper side of IQR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4315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Features - Histplot and Boxplot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92368-08FB-46D7-9434-EB84E7B2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9" y="1630306"/>
            <a:ext cx="7929735" cy="30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locking the code of Customer Churn: Predictive Strategies for Banking  Success">
            <a:extLst>
              <a:ext uri="{FF2B5EF4-FFF2-40B4-BE49-F238E27FC236}">
                <a16:creationId xmlns:a16="http://schemas.microsoft.com/office/drawing/2014/main" id="{01CE9DE3-10FB-4F6A-940C-72DA73F8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2" y="834389"/>
            <a:ext cx="6279180" cy="33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7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Features - Histplot and Boxplot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27076D-7066-45E3-BDD6-62C548FA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7" y="1310220"/>
            <a:ext cx="7701028" cy="2899064"/>
          </a:xfrm>
          <a:prstGeom prst="rect">
            <a:avLst/>
          </a:prstGeom>
        </p:spPr>
      </p:pic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8D169D4E-330D-4DBD-8A89-940A2C29A4BB}"/>
              </a:ext>
            </a:extLst>
          </p:cNvPr>
          <p:cNvSpPr txBox="1"/>
          <p:nvPr/>
        </p:nvSpPr>
        <p:spPr>
          <a:xfrm>
            <a:off x="521547" y="4084321"/>
            <a:ext cx="8310728" cy="99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In Feature – Balance, there are lot of customers who were having bank balance – 0 so avoided visualization from this and getting bigger picture of balance column. Also there are much outliers present in this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707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14774"/>
            <a:ext cx="7046100" cy="258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600" dirty="0"/>
              <a:t>Selecting Model for Predicting Churn in dataset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670961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</p:spPr>
        <p:txBody>
          <a:bodyPr/>
          <a:lstStyle/>
          <a:p>
            <a:pPr lvl="0"/>
            <a:r>
              <a:rPr lang="en-US" dirty="0"/>
              <a:t>Methods / techniques used to build a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286035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Classification techniques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18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Model 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Tree Model – Random Forest Model</a:t>
            </a:r>
          </a:p>
          <a:p>
            <a:pPr lvl="1" indent="-381000">
              <a:lnSpc>
                <a:spcPct val="100000"/>
              </a:lnSpc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Boosting Method – Xtreme Gradient Boosting Model</a:t>
            </a:r>
          </a:p>
        </p:txBody>
      </p:sp>
    </p:spTree>
    <p:extLst>
      <p:ext uri="{BB962C8B-B14F-4D97-AF65-F5344CB8AC3E}">
        <p14:creationId xmlns:p14="http://schemas.microsoft.com/office/powerpoint/2010/main" val="75936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</p:spPr>
        <p:txBody>
          <a:bodyPr/>
          <a:lstStyle/>
          <a:p>
            <a:pPr lvl="0"/>
            <a:r>
              <a:rPr lang="en-US" dirty="0"/>
              <a:t>Methods / techniques used to build a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2672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u="sng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Model 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for binary classification problems (predicting two outcomes)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Advantages: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Simple and easy to understand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 training and prediction times for smaller datasets</a:t>
            </a:r>
          </a:p>
          <a:p>
            <a:pPr marL="819150" lvl="1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Disadvantages:</a:t>
            </a:r>
          </a:p>
          <a:p>
            <a:pPr marL="1276350" lvl="2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Assumes a linear relationship between features</a:t>
            </a:r>
          </a:p>
          <a:p>
            <a:pPr marL="1276350" lvl="2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Limited flexibility for capturing complex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2670572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</p:spPr>
        <p:txBody>
          <a:bodyPr/>
          <a:lstStyle/>
          <a:p>
            <a:pPr lvl="0"/>
            <a:r>
              <a:rPr lang="en-US" dirty="0"/>
              <a:t>Methods / techniques used to build a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95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u="sng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 Forest Model 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Versatile for both classification and regression tasks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Advantages: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Handles non-linear relationships well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Robust to overfitting, as it combines multiple decision trees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handle large datasets with many features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Disadvantages:</a:t>
            </a:r>
          </a:p>
          <a:p>
            <a:pPr marL="1276350" lvl="2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Less interpretable compared to a single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83388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</p:spPr>
        <p:txBody>
          <a:bodyPr/>
          <a:lstStyle/>
          <a:p>
            <a:pPr lvl="0"/>
            <a:r>
              <a:rPr lang="en-US" dirty="0"/>
              <a:t>Methods / techniques used to build a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95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u="sng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Extreme Gradient Boosting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Extremely powerful for classification and regression tasks.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Advantages: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 predictive accuracy due to the boosting technique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Handles complex relationships and interactions in the data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Regularization techniques to prevent overfitting</a:t>
            </a:r>
          </a:p>
          <a:p>
            <a:pPr lvl="2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handle missing data effectively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Disadvantages:</a:t>
            </a:r>
          </a:p>
          <a:p>
            <a:pPr marL="1276350" lvl="2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be computationally intensive and require more resources.</a:t>
            </a:r>
          </a:p>
        </p:txBody>
      </p:sp>
    </p:spTree>
    <p:extLst>
      <p:ext uri="{BB962C8B-B14F-4D97-AF65-F5344CB8AC3E}">
        <p14:creationId xmlns:p14="http://schemas.microsoft.com/office/powerpoint/2010/main" val="3127522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4"/>
            <a:ext cx="3833980" cy="2282915"/>
          </a:xfrm>
        </p:spPr>
        <p:txBody>
          <a:bodyPr/>
          <a:lstStyle/>
          <a:p>
            <a:r>
              <a:rPr lang="en-US" dirty="0"/>
              <a:t>Methods/techniques used to build a model – what to use for this dataset</a:t>
            </a:r>
            <a:endParaRPr lang="en-IN" dirty="0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Conclusion:</a:t>
            </a:r>
            <a:endParaRPr lang="en-US" sz="18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533400" lvl="1" indent="0">
              <a:lnSpc>
                <a:spcPct val="100000"/>
              </a:lnSpc>
              <a:buClr>
                <a:schemeClr val="accent1"/>
              </a:buClr>
              <a:buSzPts val="2400"/>
              <a:buNone/>
            </a:pPr>
            <a:r>
              <a:rPr lang="en-US" sz="1800" dirty="0" err="1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XGBoost</a:t>
            </a: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considered the best choice among these models for several reasons: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combines the strengths of both random forests and gradient boosting.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usually outperforms other models in terms of predictive accuracy.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handles complex relationships and large datasets well.</a:t>
            </a:r>
          </a:p>
          <a:p>
            <a:pPr lvl="1" indent="-381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Regularization techniques help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3941214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53900" cy="24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Steps</a:t>
            </a:r>
            <a:endParaRPr dirty="0"/>
          </a:p>
        </p:txBody>
      </p:sp>
      <p:sp>
        <p:nvSpPr>
          <p:cNvPr id="153" name="Google Shape;153;p26"/>
          <p:cNvSpPr txBox="1"/>
          <p:nvPr/>
        </p:nvSpPr>
        <p:spPr>
          <a:xfrm>
            <a:off x="4018125" y="83075"/>
            <a:ext cx="50604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Model selection and training on train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Hyperparameters tuning: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parameters grid 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with 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Optuna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GridSearchCV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StratifiedKfold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Check ROC-AUC score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Re-train model for best ROC-AUC score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Save best model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Feature Importance</a:t>
            </a:r>
          </a:p>
          <a:p>
            <a:pPr marL="457200" indent="-381000"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Predict Exited value in Test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lang="en-IN"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endParaRPr sz="2000" dirty="0">
              <a:solidFill>
                <a:schemeClr val="accent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Conclusions</a:t>
            </a:r>
            <a:endParaRPr sz="4800"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4365550" y="98174"/>
            <a:ext cx="4698000" cy="504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</a:rPr>
              <a:t>Huge difference with S</a:t>
            </a: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</a:rPr>
              <a:t>tratifiedKfold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</a:rPr>
              <a:t> split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-IN" sz="2000" dirty="0" err="1">
                <a:solidFill>
                  <a:schemeClr val="accent1"/>
                </a:solidFill>
                <a:latin typeface="Old Standard TT" panose="020B0604020202020204" charset="0"/>
              </a:rPr>
              <a:t>Optuna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</a:rPr>
              <a:t> resulted speed and better hyperparameter tuning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</a:rPr>
              <a:t>Ways for improvement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</a:rPr>
              <a:t>More data points 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</a:rPr>
              <a:t>for target variable imbalance situation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</a:rPr>
              <a:t>Feature engineering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000" dirty="0">
                <a:solidFill>
                  <a:schemeClr val="accent1"/>
                </a:solidFill>
                <a:latin typeface="Old Standard TT" panose="020B0604020202020204" charset="0"/>
              </a:rPr>
              <a:t>Additional ML algorithms and imbalance handling technique</a:t>
            </a:r>
            <a:r>
              <a:rPr lang="en-IN" sz="2000" dirty="0">
                <a:solidFill>
                  <a:schemeClr val="accent1"/>
                </a:solidFill>
                <a:latin typeface="Old Standard TT" panose="020B0604020202020204" charset="0"/>
              </a:rPr>
              <a:t>s</a:t>
            </a:r>
            <a:endParaRPr sz="2000" dirty="0">
              <a:solidFill>
                <a:schemeClr val="accent1"/>
              </a:solidFill>
              <a:latin typeface="Old Standard TT" panose="020B060402020202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0" y="762850"/>
            <a:ext cx="9144000" cy="11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3AF34-C4F8-491D-BA56-1D066457072D}"/>
              </a:ext>
            </a:extLst>
          </p:cNvPr>
          <p:cNvSpPr/>
          <p:nvPr/>
        </p:nvSpPr>
        <p:spPr>
          <a:xfrm>
            <a:off x="3925147" y="4620280"/>
            <a:ext cx="5218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>
              <a:buClr>
                <a:schemeClr val="accent1"/>
              </a:buClr>
              <a:buSzPts val="2400"/>
            </a:pPr>
            <a:r>
              <a:rPr lang="en-US" dirty="0">
                <a:solidFill>
                  <a:schemeClr val="bg1"/>
                </a:solidFill>
                <a:latin typeface="Old Standard TT" panose="020B0604020202020204" charset="0"/>
                <a:ea typeface="Roboto"/>
                <a:cs typeface="Roboto"/>
                <a:sym typeface="Roboto"/>
              </a:rPr>
              <a:t>For detailed understanding now will move to Python Notebook </a:t>
            </a:r>
          </a:p>
          <a:p>
            <a:pPr marL="457200" lvl="0" indent="-381000">
              <a:buClr>
                <a:schemeClr val="accent1"/>
              </a:buClr>
              <a:buSzPts val="2400"/>
              <a:buFont typeface="Roboto"/>
              <a:buChar char="❖"/>
            </a:pPr>
            <a:endParaRPr lang="en-US" dirty="0">
              <a:solidFill>
                <a:schemeClr val="bg1"/>
              </a:solidFill>
              <a:latin typeface="Old Standard TT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A6EF-65CB-4BA2-B683-24F497C3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Churn in 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2DE96-7D12-48D1-B90A-2E90B77CE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3977C316-6D8D-41E0-87B4-4A8D4F2F38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0" y="90624"/>
            <a:ext cx="4506425" cy="4883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Churn is defined as exiting of customer from the service and moving from one company to another. 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4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reasons can for example be:</a:t>
            </a: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Availability of latest technology</a:t>
            </a: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Customer-friendly bank staff </a:t>
            </a: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Low interest rates</a:t>
            </a: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Location</a:t>
            </a: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19100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Churn rate usually lies in the range from 10% up to 30%. </a:t>
            </a: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876300" lvl="1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89864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697900" cy="2049600"/>
          </a:xfrm>
        </p:spPr>
        <p:txBody>
          <a:bodyPr/>
          <a:lstStyle/>
          <a:p>
            <a:r>
              <a:rPr lang="en-US" dirty="0"/>
              <a:t>Why is this important for the bank?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cost of attracting new customers can be five to six times more than holding on to an existing customers</a:t>
            </a:r>
            <a:br>
              <a:rPr lang="en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Long term customers become less costly to serve, they generate higher profits, and they may also provide new referrals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Losing a customer usually leads to loss in profit for the bank. </a:t>
            </a:r>
            <a:endParaRPr lang="en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533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000" dirty="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`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81555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697900" cy="2049600"/>
          </a:xfrm>
        </p:spPr>
        <p:txBody>
          <a:bodyPr/>
          <a:lstStyle/>
          <a:p>
            <a:r>
              <a:rPr lang="en-US" dirty="0"/>
              <a:t>How to define a churner in a bank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 who closes his account or has decreasing number of transactions over a specific period in time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Focus on customers who have three or less products with the bank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Active customer is a customer with two or more active products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churner can be defined as a customer who has not been active over a specific time</a:t>
            </a:r>
          </a:p>
        </p:txBody>
      </p:sp>
    </p:spTree>
    <p:extLst>
      <p:ext uri="{BB962C8B-B14F-4D97-AF65-F5344CB8AC3E}">
        <p14:creationId xmlns:p14="http://schemas.microsoft.com/office/powerpoint/2010/main" val="158205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21547"/>
            <a:ext cx="7046100" cy="258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600" dirty="0"/>
              <a:t>Churning Prediction Model - Concept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56245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8AF7-B9E0-43B7-A414-EC87D48D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Churn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DD15-AE30-437D-8538-1EF6240BC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F1FABB6E-4FF5-4989-B4D2-7258B8E49E95}"/>
              </a:ext>
            </a:extLst>
          </p:cNvPr>
          <p:cNvSpPr txBox="1">
            <a:spLocks/>
          </p:cNvSpPr>
          <p:nvPr/>
        </p:nvSpPr>
        <p:spPr>
          <a:xfrm>
            <a:off x="4724400" y="0"/>
            <a:ext cx="4506425" cy="488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>
              <a:lnSpc>
                <a:spcPct val="100000"/>
              </a:lnSpc>
              <a:buFont typeface="Roboto"/>
              <a:buNone/>
            </a:pPr>
            <a:endParaRPr lang="en-US" sz="24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Prediction models are used to identify customers who are likely to churn</a:t>
            </a: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model uses historical data on former churners and tries to find some similarity with existing customers </a:t>
            </a: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some similarity is found those customers are classified as potential churners.</a:t>
            </a:r>
            <a:endParaRPr lang="en-US" sz="22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154513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A33-8C58-4422-ADB8-DC9ABF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697900" cy="2049600"/>
          </a:xfrm>
        </p:spPr>
        <p:txBody>
          <a:bodyPr/>
          <a:lstStyle/>
          <a:p>
            <a:r>
              <a:rPr lang="en-US" dirty="0"/>
              <a:t>What needs to be considered when setting up a churn model?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2434-235B-41CE-947C-24301EB82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57172CC-6013-4A1E-BD3C-DA50EF62AD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to define a churner in the bank</a:t>
            </a:r>
            <a:br>
              <a:rPr lang="en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Churn prediction variables to use in the model</a:t>
            </a: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endParaRPr lang="en-US" sz="2000"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indent="-381000">
              <a:lnSpc>
                <a:spcPct val="100000"/>
              </a:lnSpc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-US" sz="2000" dirty="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Methods/techniques used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536587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1347</Words>
  <Application>Microsoft Office PowerPoint</Application>
  <PresentationFormat>On-screen Show (16:9)</PresentationFormat>
  <Paragraphs>209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Old Standard TT</vt:lpstr>
      <vt:lpstr>Wingdings</vt:lpstr>
      <vt:lpstr>Roboto</vt:lpstr>
      <vt:lpstr>Merriweather</vt:lpstr>
      <vt:lpstr>Paradigm</vt:lpstr>
      <vt:lpstr>Bank Churn Predictions</vt:lpstr>
      <vt:lpstr>Churning in Bank Sector - Overview</vt:lpstr>
      <vt:lpstr>PowerPoint Presentation</vt:lpstr>
      <vt:lpstr>Customer Churn in Banking</vt:lpstr>
      <vt:lpstr>Why is this important for the bank?</vt:lpstr>
      <vt:lpstr>How to define a churner in a bank</vt:lpstr>
      <vt:lpstr>Churning Prediction Model - Concept</vt:lpstr>
      <vt:lpstr>Customer Churn Model</vt:lpstr>
      <vt:lpstr>What needs to be considered when setting up a churn model?</vt:lpstr>
      <vt:lpstr>Data Source</vt:lpstr>
      <vt:lpstr>Churn prediction variables</vt:lpstr>
      <vt:lpstr>Churn prediction variables</vt:lpstr>
      <vt:lpstr>Churn Prediction Modelling </vt:lpstr>
      <vt:lpstr>Process Theory - Working</vt:lpstr>
      <vt:lpstr>PowerPoint Presentation</vt:lpstr>
      <vt:lpstr>Steps for Prediction Model</vt:lpstr>
      <vt:lpstr>ETL</vt:lpstr>
      <vt:lpstr>ETL</vt:lpstr>
      <vt:lpstr>Data Visualization- Insights from Data</vt:lpstr>
      <vt:lpstr>Target Feature Distribution</vt:lpstr>
      <vt:lpstr>Distributions of Categorical Features</vt:lpstr>
      <vt:lpstr>Churn Segmentation by Gender/Geography</vt:lpstr>
      <vt:lpstr>Distributions of Categorical Features</vt:lpstr>
      <vt:lpstr>Distributions of Categorical Features</vt:lpstr>
      <vt:lpstr>Distributions of Categorical Features</vt:lpstr>
      <vt:lpstr>Distributions of Categorical Features</vt:lpstr>
      <vt:lpstr>Numerical Features - Histplot and Boxplot</vt:lpstr>
      <vt:lpstr>Numerical Features - Histplot and Boxplot</vt:lpstr>
      <vt:lpstr>Numerical Features - Histplot and Boxplot</vt:lpstr>
      <vt:lpstr>Numerical Features - Histplot and Boxplot</vt:lpstr>
      <vt:lpstr>Selecting Model for Predicting Churn in dataset</vt:lpstr>
      <vt:lpstr>Methods / techniques used to build a model</vt:lpstr>
      <vt:lpstr>Methods / techniques used to build a model</vt:lpstr>
      <vt:lpstr>Methods / techniques used to build a model</vt:lpstr>
      <vt:lpstr>Methods / techniques used to build a model</vt:lpstr>
      <vt:lpstr>Methods/techniques used to build a model – what to use for this dataset</vt:lpstr>
      <vt:lpstr>Model Training Steps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Predictions</dc:title>
  <dc:creator>AYUSH SINGH</dc:creator>
  <cp:lastModifiedBy>Shivendu Kishore</cp:lastModifiedBy>
  <cp:revision>30</cp:revision>
  <dcterms:modified xsi:type="dcterms:W3CDTF">2024-01-21T22:28:39Z</dcterms:modified>
</cp:coreProperties>
</file>