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ebas Neue Bold" charset="1" panose="020B0606020202050201"/>
      <p:regular r:id="rId20"/>
    </p:embeddedFont>
    <p:embeddedFont>
      <p:font typeface="Montserrat Bold" charset="1" panose="00000800000000000000"/>
      <p:regular r:id="rId21"/>
    </p:embeddedFont>
    <p:embeddedFont>
      <p:font typeface="Open San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02560" y="4898137"/>
            <a:ext cx="11185274" cy="7102649"/>
          </a:xfrm>
          <a:custGeom>
            <a:avLst/>
            <a:gdLst/>
            <a:ahLst/>
            <a:cxnLst/>
            <a:rect r="r" b="b" t="t" l="l"/>
            <a:pathLst>
              <a:path h="7102649" w="11185274">
                <a:moveTo>
                  <a:pt x="0" y="0"/>
                </a:moveTo>
                <a:lnTo>
                  <a:pt x="11185274" y="0"/>
                </a:lnTo>
                <a:lnTo>
                  <a:pt x="11185274" y="7102649"/>
                </a:lnTo>
                <a:lnTo>
                  <a:pt x="0" y="71026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3046" y="2730195"/>
            <a:ext cx="8855696" cy="3657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20"/>
              </a:lnSpc>
            </a:pPr>
            <a:r>
              <a:rPr lang="en-US" sz="14913" b="true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PIZZA SALES ANALYSIS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80761" y="303580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1"/>
                </a:lnTo>
                <a:lnTo>
                  <a:pt x="0" y="627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52650" y="9258300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1"/>
                </a:lnTo>
                <a:lnTo>
                  <a:pt x="0" y="627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07451" y="87742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0"/>
                </a:lnTo>
                <a:lnTo>
                  <a:pt x="0" y="627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56069" y="3412210"/>
            <a:ext cx="10161546" cy="4148425"/>
          </a:xfrm>
          <a:custGeom>
            <a:avLst/>
            <a:gdLst/>
            <a:ahLst/>
            <a:cxnLst/>
            <a:rect r="r" b="b" t="t" l="l"/>
            <a:pathLst>
              <a:path h="4148425" w="10161546">
                <a:moveTo>
                  <a:pt x="0" y="0"/>
                </a:moveTo>
                <a:lnTo>
                  <a:pt x="10161547" y="0"/>
                </a:lnTo>
                <a:lnTo>
                  <a:pt x="10161547" y="4148425"/>
                </a:lnTo>
                <a:lnTo>
                  <a:pt x="0" y="41484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257674" y="6761916"/>
            <a:ext cx="5600142" cy="2967762"/>
          </a:xfrm>
          <a:custGeom>
            <a:avLst/>
            <a:gdLst/>
            <a:ahLst/>
            <a:cxnLst/>
            <a:rect r="r" b="b" t="t" l="l"/>
            <a:pathLst>
              <a:path h="2967762" w="5600142">
                <a:moveTo>
                  <a:pt x="0" y="0"/>
                </a:moveTo>
                <a:lnTo>
                  <a:pt x="5600142" y="0"/>
                </a:lnTo>
                <a:lnTo>
                  <a:pt x="5600142" y="2967762"/>
                </a:lnTo>
                <a:lnTo>
                  <a:pt x="0" y="29677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824" t="0" r="-29563" b="-1766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3050" y="621390"/>
            <a:ext cx="6720243" cy="142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42"/>
              </a:lnSpc>
              <a:spcBef>
                <a:spcPct val="0"/>
              </a:spcBef>
            </a:pPr>
            <a:r>
              <a:rPr lang="en-US" b="true" sz="1113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SQL QUERY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6069" y="2393375"/>
            <a:ext cx="16301747" cy="82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AVERAGE NUMBER OF PIZZAS ORDERED PER DAY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07451" y="87742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0"/>
                </a:lnTo>
                <a:lnTo>
                  <a:pt x="0" y="627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23332" y="3221710"/>
            <a:ext cx="10190470" cy="4846687"/>
          </a:xfrm>
          <a:custGeom>
            <a:avLst/>
            <a:gdLst/>
            <a:ahLst/>
            <a:cxnLst/>
            <a:rect r="r" b="b" t="t" l="l"/>
            <a:pathLst>
              <a:path h="4846687" w="10190470">
                <a:moveTo>
                  <a:pt x="0" y="0"/>
                </a:moveTo>
                <a:lnTo>
                  <a:pt x="10190470" y="0"/>
                </a:lnTo>
                <a:lnTo>
                  <a:pt x="10190470" y="4846687"/>
                </a:lnTo>
                <a:lnTo>
                  <a:pt x="0" y="4846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08885" y="7085591"/>
            <a:ext cx="7948931" cy="3007312"/>
          </a:xfrm>
          <a:custGeom>
            <a:avLst/>
            <a:gdLst/>
            <a:ahLst/>
            <a:cxnLst/>
            <a:rect r="r" b="b" t="t" l="l"/>
            <a:pathLst>
              <a:path h="3007312" w="7948931">
                <a:moveTo>
                  <a:pt x="0" y="0"/>
                </a:moveTo>
                <a:lnTo>
                  <a:pt x="7948931" y="0"/>
                </a:lnTo>
                <a:lnTo>
                  <a:pt x="7948931" y="3007312"/>
                </a:lnTo>
                <a:lnTo>
                  <a:pt x="0" y="30073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498" t="0" r="-7515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3050" y="621390"/>
            <a:ext cx="6720243" cy="142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42"/>
              </a:lnSpc>
              <a:spcBef>
                <a:spcPct val="0"/>
              </a:spcBef>
            </a:pPr>
            <a:r>
              <a:rPr lang="en-US" b="true" sz="1113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SQL QUERY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6069" y="2393375"/>
            <a:ext cx="16301747" cy="82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TOP 3 MOST ORDERED PIZZA TYPES BASED ON REVENUE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07451" y="87742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0"/>
                </a:lnTo>
                <a:lnTo>
                  <a:pt x="0" y="627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57551" y="3401037"/>
            <a:ext cx="10884517" cy="3457198"/>
          </a:xfrm>
          <a:custGeom>
            <a:avLst/>
            <a:gdLst/>
            <a:ahLst/>
            <a:cxnLst/>
            <a:rect r="r" b="b" t="t" l="l"/>
            <a:pathLst>
              <a:path h="3457198" w="10884517">
                <a:moveTo>
                  <a:pt x="0" y="0"/>
                </a:moveTo>
                <a:lnTo>
                  <a:pt x="10884516" y="0"/>
                </a:lnTo>
                <a:lnTo>
                  <a:pt x="10884516" y="3457198"/>
                </a:lnTo>
                <a:lnTo>
                  <a:pt x="0" y="34571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528" b="-80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648137" y="3842606"/>
            <a:ext cx="5611163" cy="5097320"/>
          </a:xfrm>
          <a:custGeom>
            <a:avLst/>
            <a:gdLst/>
            <a:ahLst/>
            <a:cxnLst/>
            <a:rect r="r" b="b" t="t" l="l"/>
            <a:pathLst>
              <a:path h="5097320" w="5611163">
                <a:moveTo>
                  <a:pt x="0" y="0"/>
                </a:moveTo>
                <a:lnTo>
                  <a:pt x="5611163" y="0"/>
                </a:lnTo>
                <a:lnTo>
                  <a:pt x="5611163" y="5097320"/>
                </a:lnTo>
                <a:lnTo>
                  <a:pt x="0" y="50973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3050" y="621390"/>
            <a:ext cx="6720243" cy="142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42"/>
              </a:lnSpc>
              <a:spcBef>
                <a:spcPct val="0"/>
              </a:spcBef>
            </a:pPr>
            <a:r>
              <a:rPr lang="en-US" b="true" sz="1113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SQL QUERY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5604" y="2205301"/>
            <a:ext cx="16703231" cy="82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PERCENTAGE CONTRIBUTION OF EACH PIZZA TYPE TO TOTAL REVENUE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07451" y="87742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0"/>
                </a:lnTo>
                <a:lnTo>
                  <a:pt x="0" y="627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98538" y="3317386"/>
            <a:ext cx="10580717" cy="1826114"/>
          </a:xfrm>
          <a:custGeom>
            <a:avLst/>
            <a:gdLst/>
            <a:ahLst/>
            <a:cxnLst/>
            <a:rect r="r" b="b" t="t" l="l"/>
            <a:pathLst>
              <a:path h="1826114" w="10580717">
                <a:moveTo>
                  <a:pt x="0" y="0"/>
                </a:moveTo>
                <a:lnTo>
                  <a:pt x="10580717" y="0"/>
                </a:lnTo>
                <a:lnTo>
                  <a:pt x="10580717" y="1826114"/>
                </a:lnTo>
                <a:lnTo>
                  <a:pt x="0" y="18261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27019" y="4230443"/>
            <a:ext cx="4516128" cy="5106073"/>
          </a:xfrm>
          <a:custGeom>
            <a:avLst/>
            <a:gdLst/>
            <a:ahLst/>
            <a:cxnLst/>
            <a:rect r="r" b="b" t="t" l="l"/>
            <a:pathLst>
              <a:path h="5106073" w="4516128">
                <a:moveTo>
                  <a:pt x="0" y="0"/>
                </a:moveTo>
                <a:lnTo>
                  <a:pt x="4516128" y="0"/>
                </a:lnTo>
                <a:lnTo>
                  <a:pt x="4516128" y="5106073"/>
                </a:lnTo>
                <a:lnTo>
                  <a:pt x="0" y="51060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3050" y="621390"/>
            <a:ext cx="6720243" cy="142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42"/>
              </a:lnSpc>
              <a:spcBef>
                <a:spcPct val="0"/>
              </a:spcBef>
            </a:pPr>
            <a:r>
              <a:rPr lang="en-US" b="true" sz="1113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SQL QUERY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5604" y="2205301"/>
            <a:ext cx="16703231" cy="82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CUMULATIVE REVENUE GENERATED OVER TIME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9031" y="2905491"/>
            <a:ext cx="13449938" cy="519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63"/>
              </a:lnSpc>
            </a:pPr>
            <a:r>
              <a:rPr lang="en-US" b="true" sz="21264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THANK YOU</a:t>
            </a:r>
          </a:p>
          <a:p>
            <a:pPr algn="ctr">
              <a:lnSpc>
                <a:spcPts val="19563"/>
              </a:lnSpc>
            </a:pPr>
            <a:r>
              <a:rPr lang="en-US" b="true" sz="21264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FOR ATTENTION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280761" y="303580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1"/>
                </a:lnTo>
                <a:lnTo>
                  <a:pt x="0" y="6273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752650" y="9258300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1"/>
                </a:lnTo>
                <a:lnTo>
                  <a:pt x="0" y="6273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207451" y="87742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0"/>
                </a:lnTo>
                <a:lnTo>
                  <a:pt x="0" y="627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11759" y="936638"/>
            <a:ext cx="9664481" cy="142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42"/>
              </a:lnSpc>
              <a:spcBef>
                <a:spcPct val="0"/>
              </a:spcBef>
            </a:pPr>
            <a:r>
              <a:rPr lang="en-US" b="true" sz="1113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ABOUT THIS 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2291" y="2556143"/>
            <a:ext cx="4778670" cy="389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spc="147" b="true">
                <a:solidFill>
                  <a:srgbClr val="EA6E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Passion for Pizza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3642" y="3405702"/>
            <a:ext cx="16306477" cy="5300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476" indent="-267738" lvl="1">
              <a:lnSpc>
                <a:spcPts val="4216"/>
              </a:lnSpc>
              <a:buFont typeface="Arial"/>
              <a:buChar char="•"/>
            </a:pPr>
            <a:r>
              <a:rPr lang="en-US" sz="248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My Pizza Sales Analysis Project focuses on solving business problems by analyzing sales data using SQL.</a:t>
            </a:r>
          </a:p>
          <a:p>
            <a:pPr algn="l" marL="535476" indent="-267738" lvl="1">
              <a:lnSpc>
                <a:spcPts val="4216"/>
              </a:lnSpc>
              <a:buFont typeface="Arial"/>
              <a:buChar char="•"/>
            </a:pPr>
            <a:r>
              <a:rPr lang="en-US" sz="248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48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wrote a series of SQL queries, ranging from basic to advanced, to extract actionable insights from the dataset.</a:t>
            </a:r>
          </a:p>
          <a:p>
            <a:pPr algn="l" marL="535476" indent="-267738" lvl="1">
              <a:lnSpc>
                <a:spcPts val="4216"/>
              </a:lnSpc>
              <a:buFont typeface="Arial"/>
              <a:buChar char="•"/>
            </a:pPr>
            <a:r>
              <a:rPr lang="en-US" sz="248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Key areas of analysis included identifying best-selling pizzas, understanding peak sales hours, and uncovering customer preferences.</a:t>
            </a:r>
          </a:p>
          <a:p>
            <a:pPr algn="l" marL="535476" indent="-267738" lvl="1">
              <a:lnSpc>
                <a:spcPts val="4216"/>
              </a:lnSpc>
              <a:buFont typeface="Arial"/>
              <a:buChar char="•"/>
            </a:pPr>
            <a:r>
              <a:rPr lang="en-US" sz="248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The project provided data-driven solutions for optimizing inventory management and pricing strategies.</a:t>
            </a:r>
          </a:p>
          <a:p>
            <a:pPr algn="l" marL="535476" indent="-267738" lvl="1">
              <a:lnSpc>
                <a:spcPts val="4216"/>
              </a:lnSpc>
              <a:buFont typeface="Arial"/>
              <a:buChar char="•"/>
            </a:pPr>
            <a:r>
              <a:rPr lang="en-US" sz="248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SQL queries were designed to highlight performance metrics, such as sales trends and underperforming menu items.</a:t>
            </a:r>
          </a:p>
          <a:p>
            <a:pPr algn="l" marL="535476" indent="-267738" lvl="1">
              <a:lnSpc>
                <a:spcPts val="4216"/>
              </a:lnSpc>
              <a:buFont typeface="Arial"/>
              <a:buChar char="•"/>
            </a:pPr>
            <a:r>
              <a:rPr lang="en-US" sz="248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This project demonstrates the power of SQL in addressing real-world business challenges effectively.</a:t>
            </a:r>
          </a:p>
          <a:p>
            <a:pPr algn="l" marL="0" indent="0" lvl="0">
              <a:lnSpc>
                <a:spcPts val="4216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206995" y="9258300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0" y="0"/>
                </a:lnTo>
                <a:lnTo>
                  <a:pt x="2471390" y="627331"/>
                </a:lnTo>
                <a:lnTo>
                  <a:pt x="0" y="6273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07451" y="87742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0"/>
                </a:lnTo>
                <a:lnTo>
                  <a:pt x="0" y="627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766427" y="3993032"/>
            <a:ext cx="8876784" cy="652190"/>
          </a:xfrm>
          <a:custGeom>
            <a:avLst/>
            <a:gdLst/>
            <a:ahLst/>
            <a:cxnLst/>
            <a:rect r="r" b="b" t="t" l="l"/>
            <a:pathLst>
              <a:path h="652190" w="8876784">
                <a:moveTo>
                  <a:pt x="0" y="0"/>
                </a:moveTo>
                <a:lnTo>
                  <a:pt x="8876783" y="0"/>
                </a:lnTo>
                <a:lnTo>
                  <a:pt x="8876783" y="652190"/>
                </a:lnTo>
                <a:lnTo>
                  <a:pt x="0" y="6521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5045" r="0" b="-1275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674755" y="5824557"/>
            <a:ext cx="8321322" cy="2685486"/>
          </a:xfrm>
          <a:custGeom>
            <a:avLst/>
            <a:gdLst/>
            <a:ahLst/>
            <a:cxnLst/>
            <a:rect r="r" b="b" t="t" l="l"/>
            <a:pathLst>
              <a:path h="2685486" w="8321322">
                <a:moveTo>
                  <a:pt x="0" y="0"/>
                </a:moveTo>
                <a:lnTo>
                  <a:pt x="8321322" y="0"/>
                </a:lnTo>
                <a:lnTo>
                  <a:pt x="8321322" y="2685486"/>
                </a:lnTo>
                <a:lnTo>
                  <a:pt x="0" y="26854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60" t="0" r="-3526" b="-2684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3050" y="621390"/>
            <a:ext cx="6720243" cy="142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42"/>
              </a:lnSpc>
              <a:spcBef>
                <a:spcPct val="0"/>
              </a:spcBef>
            </a:pPr>
            <a:r>
              <a:rPr lang="en-US" b="true" sz="1113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SQL QUERY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6069" y="2393375"/>
            <a:ext cx="15414447" cy="82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TOTAL NUMBER OF ORDERS PLACED.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07451" y="87742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0"/>
                </a:lnTo>
                <a:lnTo>
                  <a:pt x="0" y="627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95852" y="3412210"/>
            <a:ext cx="9986090" cy="3136009"/>
          </a:xfrm>
          <a:custGeom>
            <a:avLst/>
            <a:gdLst/>
            <a:ahLst/>
            <a:cxnLst/>
            <a:rect r="r" b="b" t="t" l="l"/>
            <a:pathLst>
              <a:path h="3136009" w="9986090">
                <a:moveTo>
                  <a:pt x="0" y="0"/>
                </a:moveTo>
                <a:lnTo>
                  <a:pt x="9986089" y="0"/>
                </a:lnTo>
                <a:lnTo>
                  <a:pt x="9986089" y="3136008"/>
                </a:lnTo>
                <a:lnTo>
                  <a:pt x="0" y="31360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61" r="0" b="-1218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7043728"/>
            <a:ext cx="7576434" cy="2892229"/>
          </a:xfrm>
          <a:custGeom>
            <a:avLst/>
            <a:gdLst/>
            <a:ahLst/>
            <a:cxnLst/>
            <a:rect r="r" b="b" t="t" l="l"/>
            <a:pathLst>
              <a:path h="2892229" w="7576434">
                <a:moveTo>
                  <a:pt x="0" y="0"/>
                </a:moveTo>
                <a:lnTo>
                  <a:pt x="7576434" y="0"/>
                </a:lnTo>
                <a:lnTo>
                  <a:pt x="7576434" y="2892229"/>
                </a:lnTo>
                <a:lnTo>
                  <a:pt x="0" y="28922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669" r="-10525" b="-4410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3050" y="621390"/>
            <a:ext cx="6720243" cy="142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42"/>
              </a:lnSpc>
              <a:spcBef>
                <a:spcPct val="0"/>
              </a:spcBef>
            </a:pPr>
            <a:r>
              <a:rPr lang="en-US" b="true" sz="1113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SQL QUERY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6069" y="2393375"/>
            <a:ext cx="15414447" cy="82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TOTAL REVENUE GENERATED FROM PIZZA SALES.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07451" y="87742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0"/>
                </a:lnTo>
                <a:lnTo>
                  <a:pt x="0" y="627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56069" y="3221710"/>
            <a:ext cx="9602462" cy="4269515"/>
          </a:xfrm>
          <a:custGeom>
            <a:avLst/>
            <a:gdLst/>
            <a:ahLst/>
            <a:cxnLst/>
            <a:rect r="r" b="b" t="t" l="l"/>
            <a:pathLst>
              <a:path h="4269515" w="9602462">
                <a:moveTo>
                  <a:pt x="0" y="0"/>
                </a:moveTo>
                <a:lnTo>
                  <a:pt x="9602462" y="0"/>
                </a:lnTo>
                <a:lnTo>
                  <a:pt x="9602462" y="4269515"/>
                </a:lnTo>
                <a:lnTo>
                  <a:pt x="0" y="42695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443" b="-584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63293" y="7972355"/>
            <a:ext cx="8346444" cy="2106166"/>
          </a:xfrm>
          <a:custGeom>
            <a:avLst/>
            <a:gdLst/>
            <a:ahLst/>
            <a:cxnLst/>
            <a:rect r="r" b="b" t="t" l="l"/>
            <a:pathLst>
              <a:path h="2106166" w="8346444">
                <a:moveTo>
                  <a:pt x="0" y="0"/>
                </a:moveTo>
                <a:lnTo>
                  <a:pt x="8346444" y="0"/>
                </a:lnTo>
                <a:lnTo>
                  <a:pt x="8346444" y="2106166"/>
                </a:lnTo>
                <a:lnTo>
                  <a:pt x="0" y="21061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86" t="0" r="0" b="-2106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3050" y="621390"/>
            <a:ext cx="6720243" cy="142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42"/>
              </a:lnSpc>
              <a:spcBef>
                <a:spcPct val="0"/>
              </a:spcBef>
            </a:pPr>
            <a:r>
              <a:rPr lang="en-US" b="true" sz="1113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SQL QUERY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6069" y="2393375"/>
            <a:ext cx="15414447" cy="82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HIGHEST-PRICED PIZZA.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07451" y="87742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0"/>
                </a:lnTo>
                <a:lnTo>
                  <a:pt x="0" y="627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78891" y="3412210"/>
            <a:ext cx="6969916" cy="4795814"/>
          </a:xfrm>
          <a:custGeom>
            <a:avLst/>
            <a:gdLst/>
            <a:ahLst/>
            <a:cxnLst/>
            <a:rect r="r" b="b" t="t" l="l"/>
            <a:pathLst>
              <a:path h="4795814" w="6969916">
                <a:moveTo>
                  <a:pt x="0" y="0"/>
                </a:moveTo>
                <a:lnTo>
                  <a:pt x="6969917" y="0"/>
                </a:lnTo>
                <a:lnTo>
                  <a:pt x="6969917" y="4795814"/>
                </a:lnTo>
                <a:lnTo>
                  <a:pt x="0" y="47958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737133" y="4608116"/>
            <a:ext cx="7533842" cy="2779310"/>
          </a:xfrm>
          <a:custGeom>
            <a:avLst/>
            <a:gdLst/>
            <a:ahLst/>
            <a:cxnLst/>
            <a:rect r="r" b="b" t="t" l="l"/>
            <a:pathLst>
              <a:path h="2779310" w="7533842">
                <a:moveTo>
                  <a:pt x="0" y="0"/>
                </a:moveTo>
                <a:lnTo>
                  <a:pt x="7533842" y="0"/>
                </a:lnTo>
                <a:lnTo>
                  <a:pt x="7533842" y="2779310"/>
                </a:lnTo>
                <a:lnTo>
                  <a:pt x="0" y="27793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152" t="-6602" r="-6624" b="-4489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3050" y="621390"/>
            <a:ext cx="6720243" cy="142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42"/>
              </a:lnSpc>
              <a:spcBef>
                <a:spcPct val="0"/>
              </a:spcBef>
            </a:pPr>
            <a:r>
              <a:rPr lang="en-US" b="true" sz="1113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SQL QUERY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6069" y="2393375"/>
            <a:ext cx="15414447" cy="82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MOST COMMON PIZZA SIZE ORDERED.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07451" y="87742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0"/>
                </a:lnTo>
                <a:lnTo>
                  <a:pt x="0" y="627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0" y="3221710"/>
            <a:ext cx="9988128" cy="4848256"/>
          </a:xfrm>
          <a:custGeom>
            <a:avLst/>
            <a:gdLst/>
            <a:ahLst/>
            <a:cxnLst/>
            <a:rect r="r" b="b" t="t" l="l"/>
            <a:pathLst>
              <a:path h="4848256" w="9988128">
                <a:moveTo>
                  <a:pt x="0" y="0"/>
                </a:moveTo>
                <a:lnTo>
                  <a:pt x="9988128" y="0"/>
                </a:lnTo>
                <a:lnTo>
                  <a:pt x="9988128" y="4848256"/>
                </a:lnTo>
                <a:lnTo>
                  <a:pt x="0" y="48482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943" b="-2008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23936" y="5645838"/>
            <a:ext cx="7929786" cy="4432334"/>
          </a:xfrm>
          <a:custGeom>
            <a:avLst/>
            <a:gdLst/>
            <a:ahLst/>
            <a:cxnLst/>
            <a:rect r="r" b="b" t="t" l="l"/>
            <a:pathLst>
              <a:path h="4432334" w="7929786">
                <a:moveTo>
                  <a:pt x="0" y="0"/>
                </a:moveTo>
                <a:lnTo>
                  <a:pt x="7929786" y="0"/>
                </a:lnTo>
                <a:lnTo>
                  <a:pt x="7929786" y="4432334"/>
                </a:lnTo>
                <a:lnTo>
                  <a:pt x="0" y="44323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993" t="0" r="-5355" b="-1876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3050" y="621390"/>
            <a:ext cx="6720243" cy="142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42"/>
              </a:lnSpc>
              <a:spcBef>
                <a:spcPct val="0"/>
              </a:spcBef>
            </a:pPr>
            <a:r>
              <a:rPr lang="en-US" b="true" sz="1113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SQL QUERY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6069" y="2393375"/>
            <a:ext cx="16301747" cy="82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TOP 5 MOST ORDERED PIZZA TYPES ALONG WITH THEIR QUANTITIES.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07451" y="87742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0"/>
                </a:lnTo>
                <a:lnTo>
                  <a:pt x="0" y="627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01905" y="3412210"/>
            <a:ext cx="10031226" cy="4352757"/>
          </a:xfrm>
          <a:custGeom>
            <a:avLst/>
            <a:gdLst/>
            <a:ahLst/>
            <a:cxnLst/>
            <a:rect r="r" b="b" t="t" l="l"/>
            <a:pathLst>
              <a:path h="4352757" w="10031226">
                <a:moveTo>
                  <a:pt x="0" y="0"/>
                </a:moveTo>
                <a:lnTo>
                  <a:pt x="10031227" y="0"/>
                </a:lnTo>
                <a:lnTo>
                  <a:pt x="10031227" y="4352757"/>
                </a:lnTo>
                <a:lnTo>
                  <a:pt x="0" y="43527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36083" y="5143500"/>
            <a:ext cx="6320266" cy="4622284"/>
          </a:xfrm>
          <a:custGeom>
            <a:avLst/>
            <a:gdLst/>
            <a:ahLst/>
            <a:cxnLst/>
            <a:rect r="r" b="b" t="t" l="l"/>
            <a:pathLst>
              <a:path h="4622284" w="6320266">
                <a:moveTo>
                  <a:pt x="0" y="0"/>
                </a:moveTo>
                <a:lnTo>
                  <a:pt x="6320266" y="0"/>
                </a:lnTo>
                <a:lnTo>
                  <a:pt x="6320266" y="4622284"/>
                </a:lnTo>
                <a:lnTo>
                  <a:pt x="0" y="46222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3050" y="621390"/>
            <a:ext cx="6720243" cy="142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42"/>
              </a:lnSpc>
              <a:spcBef>
                <a:spcPct val="0"/>
              </a:spcBef>
            </a:pPr>
            <a:r>
              <a:rPr lang="en-US" b="true" sz="1113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SQL QUERY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6069" y="2393375"/>
            <a:ext cx="16301747" cy="82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TOTAL QUANTITY OF EACH PIZZA CATEGORY ORDERED.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07451" y="877426"/>
            <a:ext cx="2471391" cy="627331"/>
          </a:xfrm>
          <a:custGeom>
            <a:avLst/>
            <a:gdLst/>
            <a:ahLst/>
            <a:cxnLst/>
            <a:rect r="r" b="b" t="t" l="l"/>
            <a:pathLst>
              <a:path h="627331" w="2471391">
                <a:moveTo>
                  <a:pt x="0" y="0"/>
                </a:moveTo>
                <a:lnTo>
                  <a:pt x="2471391" y="0"/>
                </a:lnTo>
                <a:lnTo>
                  <a:pt x="2471391" y="627330"/>
                </a:lnTo>
                <a:lnTo>
                  <a:pt x="0" y="627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56069" y="3412210"/>
            <a:ext cx="10014141" cy="2736936"/>
          </a:xfrm>
          <a:custGeom>
            <a:avLst/>
            <a:gdLst/>
            <a:ahLst/>
            <a:cxnLst/>
            <a:rect r="r" b="b" t="t" l="l"/>
            <a:pathLst>
              <a:path h="2736936" w="10014141">
                <a:moveTo>
                  <a:pt x="0" y="0"/>
                </a:moveTo>
                <a:lnTo>
                  <a:pt x="10014141" y="0"/>
                </a:lnTo>
                <a:lnTo>
                  <a:pt x="10014141" y="2736936"/>
                </a:lnTo>
                <a:lnTo>
                  <a:pt x="0" y="27369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09" t="0" r="-609" b="-205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84546" y="4167435"/>
            <a:ext cx="3022905" cy="5578483"/>
          </a:xfrm>
          <a:custGeom>
            <a:avLst/>
            <a:gdLst/>
            <a:ahLst/>
            <a:cxnLst/>
            <a:rect r="r" b="b" t="t" l="l"/>
            <a:pathLst>
              <a:path h="5578483" w="3022905">
                <a:moveTo>
                  <a:pt x="0" y="0"/>
                </a:moveTo>
                <a:lnTo>
                  <a:pt x="3022905" y="0"/>
                </a:lnTo>
                <a:lnTo>
                  <a:pt x="3022905" y="5578483"/>
                </a:lnTo>
                <a:lnTo>
                  <a:pt x="0" y="55784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6" t="0" r="-4889" b="-137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3050" y="621390"/>
            <a:ext cx="6720243" cy="142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42"/>
              </a:lnSpc>
              <a:spcBef>
                <a:spcPct val="0"/>
              </a:spcBef>
            </a:pPr>
            <a:r>
              <a:rPr lang="en-US" b="true" sz="1113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SQL QUERY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6069" y="2393375"/>
            <a:ext cx="16301747" cy="82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DISTRIBUTION OF ORDERS BY HOUR OF THE DAY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DAGbxtdPcBM</dc:identifier>
  <dcterms:modified xsi:type="dcterms:W3CDTF">2011-08-01T06:04:30Z</dcterms:modified>
  <cp:revision>1</cp:revision>
  <dc:title>Brown Orange Modern Bold Pizza Resto Presentation</dc:title>
</cp:coreProperties>
</file>