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p:scale>
          <a:sx n="65" d="100"/>
          <a:sy n="65" d="100"/>
        </p:scale>
        <p:origin x="5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303F86A-BE48-40A2-ACF3-255A06DF52BC}" type="datetimeFigureOut">
              <a:rPr lang="en-IN" smtClean="0"/>
              <a:t>11-04-2025</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56520B2-7B48-422C-9E1F-8A341675C53E}"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57802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3F86A-BE48-40A2-ACF3-255A06DF52BC}"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520B2-7B48-422C-9E1F-8A341675C53E}" type="slidenum">
              <a:rPr lang="en-IN" smtClean="0"/>
              <a:t>‹#›</a:t>
            </a:fld>
            <a:endParaRPr lang="en-IN"/>
          </a:p>
        </p:txBody>
      </p:sp>
    </p:spTree>
    <p:extLst>
      <p:ext uri="{BB962C8B-B14F-4D97-AF65-F5344CB8AC3E}">
        <p14:creationId xmlns:p14="http://schemas.microsoft.com/office/powerpoint/2010/main" val="89991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3F86A-BE48-40A2-ACF3-255A06DF52BC}"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520B2-7B48-422C-9E1F-8A341675C53E}" type="slidenum">
              <a:rPr lang="en-IN" smtClean="0"/>
              <a:t>‹#›</a:t>
            </a:fld>
            <a:endParaRPr lang="en-IN"/>
          </a:p>
        </p:txBody>
      </p:sp>
    </p:spTree>
    <p:extLst>
      <p:ext uri="{BB962C8B-B14F-4D97-AF65-F5344CB8AC3E}">
        <p14:creationId xmlns:p14="http://schemas.microsoft.com/office/powerpoint/2010/main" val="166698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03F86A-BE48-40A2-ACF3-255A06DF52BC}"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520B2-7B48-422C-9E1F-8A341675C53E}" type="slidenum">
              <a:rPr lang="en-IN" smtClean="0"/>
              <a:t>‹#›</a:t>
            </a:fld>
            <a:endParaRPr lang="en-IN"/>
          </a:p>
        </p:txBody>
      </p:sp>
    </p:spTree>
    <p:extLst>
      <p:ext uri="{BB962C8B-B14F-4D97-AF65-F5344CB8AC3E}">
        <p14:creationId xmlns:p14="http://schemas.microsoft.com/office/powerpoint/2010/main" val="4028364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03F86A-BE48-40A2-ACF3-255A06DF52BC}"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520B2-7B48-422C-9E1F-8A341675C53E}"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067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03F86A-BE48-40A2-ACF3-255A06DF52BC}" type="datetimeFigureOut">
              <a:rPr lang="en-IN" smtClean="0"/>
              <a:t>11-04-2025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6520B2-7B48-422C-9E1F-8A341675C53E}" type="slidenum">
              <a:rPr lang="en-IN" smtClean="0"/>
              <a:t>‹#›</a:t>
            </a:fld>
            <a:endParaRPr lang="en-IN"/>
          </a:p>
        </p:txBody>
      </p:sp>
    </p:spTree>
    <p:extLst>
      <p:ext uri="{BB962C8B-B14F-4D97-AF65-F5344CB8AC3E}">
        <p14:creationId xmlns:p14="http://schemas.microsoft.com/office/powerpoint/2010/main" val="176291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03F86A-BE48-40A2-ACF3-255A06DF52BC}" type="datetimeFigureOut">
              <a:rPr lang="en-IN" smtClean="0"/>
              <a:t>11-04-2025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6520B2-7B48-422C-9E1F-8A341675C53E}" type="slidenum">
              <a:rPr lang="en-IN" smtClean="0"/>
              <a:t>‹#›</a:t>
            </a:fld>
            <a:endParaRPr lang="en-IN"/>
          </a:p>
        </p:txBody>
      </p:sp>
    </p:spTree>
    <p:extLst>
      <p:ext uri="{BB962C8B-B14F-4D97-AF65-F5344CB8AC3E}">
        <p14:creationId xmlns:p14="http://schemas.microsoft.com/office/powerpoint/2010/main" val="135478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03F86A-BE48-40A2-ACF3-255A06DF52BC}" type="datetimeFigureOut">
              <a:rPr lang="en-IN" smtClean="0"/>
              <a:t>11-04-2025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6520B2-7B48-422C-9E1F-8A341675C53E}" type="slidenum">
              <a:rPr lang="en-IN" smtClean="0"/>
              <a:t>‹#›</a:t>
            </a:fld>
            <a:endParaRPr lang="en-IN"/>
          </a:p>
        </p:txBody>
      </p:sp>
    </p:spTree>
    <p:extLst>
      <p:ext uri="{BB962C8B-B14F-4D97-AF65-F5344CB8AC3E}">
        <p14:creationId xmlns:p14="http://schemas.microsoft.com/office/powerpoint/2010/main" val="910435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3F86A-BE48-40A2-ACF3-255A06DF52BC}" type="datetimeFigureOut">
              <a:rPr lang="en-IN" smtClean="0"/>
              <a:t>11-04-2025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6520B2-7B48-422C-9E1F-8A341675C53E}" type="slidenum">
              <a:rPr lang="en-IN" smtClean="0"/>
              <a:t>‹#›</a:t>
            </a:fld>
            <a:endParaRPr lang="en-IN"/>
          </a:p>
        </p:txBody>
      </p:sp>
    </p:spTree>
    <p:extLst>
      <p:ext uri="{BB962C8B-B14F-4D97-AF65-F5344CB8AC3E}">
        <p14:creationId xmlns:p14="http://schemas.microsoft.com/office/powerpoint/2010/main" val="3007872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3F86A-BE48-40A2-ACF3-255A06DF52BC}" type="datetimeFigureOut">
              <a:rPr lang="en-IN" smtClean="0"/>
              <a:t>11-04-2025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6520B2-7B48-422C-9E1F-8A341675C53E}" type="slidenum">
              <a:rPr lang="en-IN" smtClean="0"/>
              <a:t>‹#›</a:t>
            </a:fld>
            <a:endParaRPr lang="en-IN"/>
          </a:p>
        </p:txBody>
      </p:sp>
    </p:spTree>
    <p:extLst>
      <p:ext uri="{BB962C8B-B14F-4D97-AF65-F5344CB8AC3E}">
        <p14:creationId xmlns:p14="http://schemas.microsoft.com/office/powerpoint/2010/main" val="1427315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3F86A-BE48-40A2-ACF3-255A06DF52BC}" type="datetimeFigureOut">
              <a:rPr lang="en-IN" smtClean="0"/>
              <a:t>11-04-2025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6520B2-7B48-422C-9E1F-8A341675C53E}" type="slidenum">
              <a:rPr lang="en-IN" smtClean="0"/>
              <a:t>‹#›</a:t>
            </a:fld>
            <a:endParaRPr lang="en-IN"/>
          </a:p>
        </p:txBody>
      </p:sp>
    </p:spTree>
    <p:extLst>
      <p:ext uri="{BB962C8B-B14F-4D97-AF65-F5344CB8AC3E}">
        <p14:creationId xmlns:p14="http://schemas.microsoft.com/office/powerpoint/2010/main" val="184256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303F86A-BE48-40A2-ACF3-255A06DF52BC}" type="datetimeFigureOut">
              <a:rPr lang="en-IN" smtClean="0"/>
              <a:t>11-04-2025</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56520B2-7B48-422C-9E1F-8A341675C53E}" type="slidenum">
              <a:rPr lang="en-IN" smtClean="0"/>
              <a:t>‹#›</a:t>
            </a:fld>
            <a:endParaRPr lang="en-IN"/>
          </a:p>
        </p:txBody>
      </p:sp>
    </p:spTree>
    <p:extLst>
      <p:ext uri="{BB962C8B-B14F-4D97-AF65-F5344CB8AC3E}">
        <p14:creationId xmlns:p14="http://schemas.microsoft.com/office/powerpoint/2010/main" val="335186283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F21B-AAE0-CB5B-2B52-28199335D49E}"/>
              </a:ext>
            </a:extLst>
          </p:cNvPr>
          <p:cNvSpPr>
            <a:spLocks noGrp="1"/>
          </p:cNvSpPr>
          <p:nvPr>
            <p:ph type="ctrTitle"/>
          </p:nvPr>
        </p:nvSpPr>
        <p:spPr/>
        <p:txBody>
          <a:bodyPr/>
          <a:lstStyle/>
          <a:p>
            <a:r>
              <a:rPr lang="en-US" b="1" i="1" dirty="0">
                <a:effectLst>
                  <a:outerShdw blurRad="38100" dist="38100" dir="2700000" algn="tl">
                    <a:srgbClr val="000000">
                      <a:alpha val="43137"/>
                    </a:srgbClr>
                  </a:outerShdw>
                </a:effectLst>
              </a:rPr>
              <a:t>RFID BLOCKING</a:t>
            </a:r>
            <a:endParaRPr lang="en-IN" b="1" i="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F91D4A02-952E-1D2B-5E95-5C6881656987}"/>
              </a:ext>
            </a:extLst>
          </p:cNvPr>
          <p:cNvSpPr>
            <a:spLocks noGrp="1"/>
          </p:cNvSpPr>
          <p:nvPr>
            <p:ph type="subTitle" idx="1"/>
          </p:nvPr>
        </p:nvSpPr>
        <p:spPr/>
        <p:txBody>
          <a:bodyPr>
            <a:normAutofit fontScale="77500" lnSpcReduction="20000"/>
          </a:bodyPr>
          <a:lstStyle/>
          <a:p>
            <a:r>
              <a:rPr lang="en-US" dirty="0"/>
              <a:t>   																												                                                                 Submitted by: Ayush Sawle </a:t>
            </a:r>
          </a:p>
          <a:p>
            <a:r>
              <a:rPr lang="en-IN" dirty="0"/>
              <a:t>STUDENT ID: CA/JA3/2215</a:t>
            </a:r>
          </a:p>
          <a:p>
            <a:r>
              <a:rPr lang="en-US" dirty="0"/>
              <a:t> Submitted to: </a:t>
            </a:r>
            <a:r>
              <a:rPr lang="en-US" dirty="0" err="1"/>
              <a:t>CodeAlpha</a:t>
            </a:r>
            <a:r>
              <a:rPr lang="en-US" dirty="0"/>
              <a:t> 		</a:t>
            </a:r>
          </a:p>
          <a:p>
            <a:endParaRPr lang="en-IN" dirty="0"/>
          </a:p>
        </p:txBody>
      </p:sp>
    </p:spTree>
    <p:extLst>
      <p:ext uri="{BB962C8B-B14F-4D97-AF65-F5344CB8AC3E}">
        <p14:creationId xmlns:p14="http://schemas.microsoft.com/office/powerpoint/2010/main" val="81087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1B3C-B7D1-573A-542B-DBAF66E62521}"/>
              </a:ext>
            </a:extLst>
          </p:cNvPr>
          <p:cNvSpPr>
            <a:spLocks noGrp="1"/>
          </p:cNvSpPr>
          <p:nvPr>
            <p:ph type="title"/>
          </p:nvPr>
        </p:nvSpPr>
        <p:spPr/>
        <p:txBody>
          <a:bodyPr/>
          <a:lstStyle/>
          <a:p>
            <a:r>
              <a:rPr lang="en-US" b="1" i="1" dirty="0">
                <a:effectLst>
                  <a:outerShdw blurRad="38100" dist="38100" dir="2700000" algn="tl">
                    <a:srgbClr val="000000">
                      <a:alpha val="43137"/>
                    </a:srgbClr>
                  </a:outerShdw>
                </a:effectLst>
              </a:rPr>
              <a:t>Introduction</a:t>
            </a:r>
            <a:endParaRPr lang="en-IN" b="1" i="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DF276F5-4F58-E5ED-D626-CF1E95E0545D}"/>
              </a:ext>
            </a:extLst>
          </p:cNvPr>
          <p:cNvSpPr>
            <a:spLocks noGrp="1"/>
          </p:cNvSpPr>
          <p:nvPr>
            <p:ph idx="1"/>
          </p:nvPr>
        </p:nvSpPr>
        <p:spPr/>
        <p:txBody>
          <a:bodyPr/>
          <a:lstStyle/>
          <a:p>
            <a:pPr marL="0" indent="0">
              <a:buNone/>
            </a:pPr>
            <a:r>
              <a:rPr lang="en-US" dirty="0"/>
              <a:t>In today’s digital world, contactless payments using RFID-enabled credit/debit cards and passports have become common. However, this convenience comes with security concerns. RFID skimming allows unauthorized scanners to steal sensitive data without physical contact. This project explores the concept of RFID blocking to prevent such attacks.</a:t>
            </a:r>
            <a:endParaRPr lang="en-IN" dirty="0"/>
          </a:p>
        </p:txBody>
      </p:sp>
    </p:spTree>
    <p:extLst>
      <p:ext uri="{BB962C8B-B14F-4D97-AF65-F5344CB8AC3E}">
        <p14:creationId xmlns:p14="http://schemas.microsoft.com/office/powerpoint/2010/main" val="2949352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4651-4518-E16D-2CCF-D7AA48E3D037}"/>
              </a:ext>
            </a:extLst>
          </p:cNvPr>
          <p:cNvSpPr>
            <a:spLocks noGrp="1"/>
          </p:cNvSpPr>
          <p:nvPr>
            <p:ph type="title"/>
          </p:nvPr>
        </p:nvSpPr>
        <p:spPr/>
        <p:txBody>
          <a:bodyPr/>
          <a:lstStyle/>
          <a:p>
            <a:r>
              <a:rPr lang="en-US" b="1" i="1" dirty="0">
                <a:effectLst>
                  <a:outerShdw blurRad="38100" dist="38100" dir="2700000" algn="tl">
                    <a:srgbClr val="000000">
                      <a:alpha val="43137"/>
                    </a:srgbClr>
                  </a:outerShdw>
                </a:effectLst>
              </a:rPr>
              <a:t>What is RFID ?</a:t>
            </a:r>
            <a:endParaRPr lang="en-IN" b="1" i="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A51A945-E875-46AF-7AE4-FDA52916A4B8}"/>
              </a:ext>
            </a:extLst>
          </p:cNvPr>
          <p:cNvSpPr>
            <a:spLocks noGrp="1"/>
          </p:cNvSpPr>
          <p:nvPr>
            <p:ph idx="1"/>
          </p:nvPr>
        </p:nvSpPr>
        <p:spPr/>
        <p:txBody>
          <a:bodyPr/>
          <a:lstStyle/>
          <a:p>
            <a:pPr marL="0" indent="0">
              <a:buNone/>
            </a:pPr>
            <a:r>
              <a:rPr lang="en-US" dirty="0"/>
              <a:t>RFID stands for Radio-Frequency Identification.</a:t>
            </a:r>
          </a:p>
          <a:p>
            <a:pPr marL="0" indent="0">
              <a:buNone/>
            </a:pPr>
            <a:r>
              <a:rPr lang="en-US" dirty="0"/>
              <a:t>It uses electromagnetic fields to communicate between a tag (in the card) and a reader (scanner).Common in metro cards, contactless payments, access cards, and passports.</a:t>
            </a:r>
            <a:endParaRPr lang="en-IN" dirty="0"/>
          </a:p>
        </p:txBody>
      </p:sp>
    </p:spTree>
    <p:extLst>
      <p:ext uri="{BB962C8B-B14F-4D97-AF65-F5344CB8AC3E}">
        <p14:creationId xmlns:p14="http://schemas.microsoft.com/office/powerpoint/2010/main" val="854498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3D9A-744F-C8E8-3436-4A900D81AB28}"/>
              </a:ext>
            </a:extLst>
          </p:cNvPr>
          <p:cNvSpPr>
            <a:spLocks noGrp="1"/>
          </p:cNvSpPr>
          <p:nvPr>
            <p:ph type="title"/>
          </p:nvPr>
        </p:nvSpPr>
        <p:spPr/>
        <p:txBody>
          <a:bodyPr/>
          <a:lstStyle/>
          <a:p>
            <a:r>
              <a:rPr lang="en-US" b="1" i="1" dirty="0">
                <a:effectLst>
                  <a:outerShdw blurRad="38100" dist="38100" dir="2700000" algn="tl">
                    <a:srgbClr val="000000">
                      <a:alpha val="43137"/>
                    </a:srgbClr>
                  </a:outerShdw>
                </a:effectLst>
              </a:rPr>
              <a:t>The Problem</a:t>
            </a:r>
            <a:endParaRPr lang="en-IN" b="1" i="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FF51F25-70C8-E0E9-BA97-D1B8052EADC2}"/>
              </a:ext>
            </a:extLst>
          </p:cNvPr>
          <p:cNvSpPr>
            <a:spLocks noGrp="1"/>
          </p:cNvSpPr>
          <p:nvPr>
            <p:ph idx="1"/>
          </p:nvPr>
        </p:nvSpPr>
        <p:spPr/>
        <p:txBody>
          <a:bodyPr/>
          <a:lstStyle/>
          <a:p>
            <a:r>
              <a:rPr lang="en-US" dirty="0"/>
              <a:t>RFID </a:t>
            </a:r>
            <a:r>
              <a:rPr lang="en-US" dirty="0" err="1"/>
              <a:t>SkimmingAttackers</a:t>
            </a:r>
            <a:r>
              <a:rPr lang="en-US" dirty="0"/>
              <a:t> use portable RFID scanners to steal information from cards without your knowledge.</a:t>
            </a:r>
          </a:p>
          <a:p>
            <a:r>
              <a:rPr lang="en-US" dirty="0"/>
              <a:t>Even in a crowded place, they can scan cards inside bags or wallets.</a:t>
            </a:r>
          </a:p>
          <a:p>
            <a:r>
              <a:rPr lang="en-US" dirty="0"/>
              <a:t>This leads to potential identity theft or financial fraud.</a:t>
            </a:r>
            <a:endParaRPr lang="en-IN" dirty="0"/>
          </a:p>
        </p:txBody>
      </p:sp>
    </p:spTree>
    <p:extLst>
      <p:ext uri="{BB962C8B-B14F-4D97-AF65-F5344CB8AC3E}">
        <p14:creationId xmlns:p14="http://schemas.microsoft.com/office/powerpoint/2010/main" val="228194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6738-B7F2-1D33-A459-B8C78C318F06}"/>
              </a:ext>
            </a:extLst>
          </p:cNvPr>
          <p:cNvSpPr>
            <a:spLocks noGrp="1"/>
          </p:cNvSpPr>
          <p:nvPr>
            <p:ph type="title"/>
          </p:nvPr>
        </p:nvSpPr>
        <p:spPr>
          <a:xfrm>
            <a:off x="838200" y="500062"/>
            <a:ext cx="10515600" cy="1325563"/>
          </a:xfrm>
        </p:spPr>
        <p:txBody>
          <a:bodyPr/>
          <a:lstStyle/>
          <a:p>
            <a:r>
              <a:rPr lang="en-US" b="1" i="1" dirty="0">
                <a:effectLst>
                  <a:outerShdw blurRad="38100" dist="38100" dir="2700000" algn="tl">
                    <a:srgbClr val="000000">
                      <a:alpha val="43137"/>
                    </a:srgbClr>
                  </a:outerShdw>
                </a:effectLst>
              </a:rPr>
              <a:t>RFID Blocking – The Solution</a:t>
            </a:r>
            <a:br>
              <a:rPr lang="en-US" b="1" dirty="0"/>
            </a:br>
            <a:endParaRPr lang="en-IN" dirty="0"/>
          </a:p>
        </p:txBody>
      </p:sp>
      <p:sp>
        <p:nvSpPr>
          <p:cNvPr id="3" name="Content Placeholder 2">
            <a:extLst>
              <a:ext uri="{FF2B5EF4-FFF2-40B4-BE49-F238E27FC236}">
                <a16:creationId xmlns:a16="http://schemas.microsoft.com/office/drawing/2014/main" id="{882A41B8-72C8-4298-3EC2-F3066FA891E0}"/>
              </a:ext>
            </a:extLst>
          </p:cNvPr>
          <p:cNvSpPr>
            <a:spLocks noGrp="1"/>
          </p:cNvSpPr>
          <p:nvPr>
            <p:ph idx="1"/>
          </p:nvPr>
        </p:nvSpPr>
        <p:spPr/>
        <p:txBody>
          <a:bodyPr/>
          <a:lstStyle/>
          <a:p>
            <a:pPr>
              <a:buFont typeface="Arial" panose="020B0604020202020204" pitchFamily="34" charset="0"/>
              <a:buChar char="•"/>
            </a:pPr>
            <a:r>
              <a:rPr lang="en-US" dirty="0"/>
              <a:t>RFID blocking prevents unauthorized communication by shielding the RFID tags.</a:t>
            </a:r>
          </a:p>
          <a:p>
            <a:pPr>
              <a:buFont typeface="Arial" panose="020B0604020202020204" pitchFamily="34" charset="0"/>
              <a:buChar char="•"/>
            </a:pPr>
            <a:r>
              <a:rPr lang="en-US" dirty="0"/>
              <a:t>This is done using </a:t>
            </a:r>
            <a:r>
              <a:rPr lang="en-US" b="1" dirty="0"/>
              <a:t>conductive materials</a:t>
            </a:r>
            <a:r>
              <a:rPr lang="en-US" dirty="0"/>
              <a:t> (like aluminum foil, copper mesh, or RFID-blocking fabric).</a:t>
            </a:r>
          </a:p>
          <a:p>
            <a:pPr>
              <a:buFont typeface="Arial" panose="020B0604020202020204" pitchFamily="34" charset="0"/>
              <a:buChar char="•"/>
            </a:pPr>
            <a:r>
              <a:rPr lang="en-US" dirty="0"/>
              <a:t>These materials block or absorb the radio signals, stopping the reader from powering the tag.</a:t>
            </a:r>
          </a:p>
          <a:p>
            <a:pPr marL="0" indent="0">
              <a:buNone/>
            </a:pPr>
            <a:endParaRPr lang="en-IN" dirty="0"/>
          </a:p>
        </p:txBody>
      </p:sp>
    </p:spTree>
    <p:extLst>
      <p:ext uri="{BB962C8B-B14F-4D97-AF65-F5344CB8AC3E}">
        <p14:creationId xmlns:p14="http://schemas.microsoft.com/office/powerpoint/2010/main" val="154206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0E1C-D1F0-ED16-0F01-738054580C52}"/>
              </a:ext>
            </a:extLst>
          </p:cNvPr>
          <p:cNvSpPr>
            <a:spLocks noGrp="1"/>
          </p:cNvSpPr>
          <p:nvPr>
            <p:ph type="title"/>
          </p:nvPr>
        </p:nvSpPr>
        <p:spPr/>
        <p:txBody>
          <a:bodyPr>
            <a:normAutofit/>
          </a:bodyPr>
          <a:lstStyle/>
          <a:p>
            <a:r>
              <a:rPr lang="en-US" b="1" i="1" dirty="0">
                <a:effectLst>
                  <a:outerShdw blurRad="38100" dist="38100" dir="2700000" algn="tl">
                    <a:srgbClr val="000000">
                      <a:alpha val="43137"/>
                    </a:srgbClr>
                  </a:outerShdw>
                </a:effectLst>
              </a:rPr>
              <a:t>Real-World Uses</a:t>
            </a:r>
            <a:br>
              <a:rPr lang="en-US" b="1" dirty="0"/>
            </a:br>
            <a:endParaRPr lang="en-IN" dirty="0"/>
          </a:p>
        </p:txBody>
      </p:sp>
      <p:sp>
        <p:nvSpPr>
          <p:cNvPr id="3" name="Content Placeholder 2">
            <a:extLst>
              <a:ext uri="{FF2B5EF4-FFF2-40B4-BE49-F238E27FC236}">
                <a16:creationId xmlns:a16="http://schemas.microsoft.com/office/drawing/2014/main" id="{FBFF3D15-88CD-B05C-BD50-3F6D86A36934}"/>
              </a:ext>
            </a:extLst>
          </p:cNvPr>
          <p:cNvSpPr>
            <a:spLocks noGrp="1"/>
          </p:cNvSpPr>
          <p:nvPr>
            <p:ph idx="1"/>
          </p:nvPr>
        </p:nvSpPr>
        <p:spPr/>
        <p:txBody>
          <a:bodyPr/>
          <a:lstStyle/>
          <a:p>
            <a:pPr>
              <a:buFont typeface="Arial" panose="020B0604020202020204" pitchFamily="34" charset="0"/>
              <a:buChar char="•"/>
            </a:pPr>
            <a:r>
              <a:rPr lang="en-US" dirty="0"/>
              <a:t>RFID-blocking wallets, sleeves, and bags are now widely used.</a:t>
            </a:r>
          </a:p>
          <a:p>
            <a:pPr>
              <a:buFont typeface="Arial" panose="020B0604020202020204" pitchFamily="34" charset="0"/>
              <a:buChar char="•"/>
            </a:pPr>
            <a:r>
              <a:rPr lang="en-US" dirty="0"/>
              <a:t>Especially useful for travelers and people in high-traffic public spaces.</a:t>
            </a:r>
          </a:p>
          <a:p>
            <a:endParaRPr lang="en-IN" dirty="0"/>
          </a:p>
        </p:txBody>
      </p:sp>
    </p:spTree>
    <p:extLst>
      <p:ext uri="{BB962C8B-B14F-4D97-AF65-F5344CB8AC3E}">
        <p14:creationId xmlns:p14="http://schemas.microsoft.com/office/powerpoint/2010/main" val="388533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FE23-7992-1580-DB76-78EBA5E99434}"/>
              </a:ext>
            </a:extLst>
          </p:cNvPr>
          <p:cNvSpPr>
            <a:spLocks noGrp="1"/>
          </p:cNvSpPr>
          <p:nvPr>
            <p:ph type="title"/>
          </p:nvPr>
        </p:nvSpPr>
        <p:spPr/>
        <p:txBody>
          <a:bodyPr/>
          <a:lstStyle/>
          <a:p>
            <a:r>
              <a:rPr lang="en-US" b="1" i="1" dirty="0">
                <a:effectLst>
                  <a:outerShdw blurRad="38100" dist="38100" dir="2700000" algn="tl">
                    <a:srgbClr val="000000">
                      <a:alpha val="43137"/>
                    </a:srgbClr>
                  </a:outerShdw>
                </a:effectLst>
              </a:rPr>
              <a:t>Conclusion</a:t>
            </a:r>
            <a:endParaRPr lang="en-IN" b="1" i="1" dirty="0">
              <a:effectLst>
                <a:outerShdw blurRad="38100" dist="38100" dir="2700000" algn="tl">
                  <a:srgbClr val="000000">
                    <a:alpha val="43137"/>
                  </a:srgbClr>
                </a:outerShdw>
              </a:effectLst>
            </a:endParaRPr>
          </a:p>
        </p:txBody>
      </p:sp>
      <p:sp>
        <p:nvSpPr>
          <p:cNvPr id="7" name="Content Placeholder 6">
            <a:extLst>
              <a:ext uri="{FF2B5EF4-FFF2-40B4-BE49-F238E27FC236}">
                <a16:creationId xmlns:a16="http://schemas.microsoft.com/office/drawing/2014/main" id="{F3E47FC2-85FB-D72D-FFF5-C022BB631205}"/>
              </a:ext>
            </a:extLst>
          </p:cNvPr>
          <p:cNvSpPr>
            <a:spLocks noGrp="1"/>
          </p:cNvSpPr>
          <p:nvPr>
            <p:ph idx="1"/>
          </p:nvPr>
        </p:nvSpPr>
        <p:spPr/>
        <p:txBody>
          <a:bodyPr/>
          <a:lstStyle/>
          <a:p>
            <a:r>
              <a:rPr lang="en-US" dirty="0"/>
              <a:t>RFID blocking is a simple yet effective security measure to protect sensitive data from unauthorized access. With the rise of contactless technologies, such protection becomes increasingly important</a:t>
            </a:r>
            <a:endParaRPr lang="en-IN" dirty="0"/>
          </a:p>
        </p:txBody>
      </p:sp>
    </p:spTree>
    <p:extLst>
      <p:ext uri="{BB962C8B-B14F-4D97-AF65-F5344CB8AC3E}">
        <p14:creationId xmlns:p14="http://schemas.microsoft.com/office/powerpoint/2010/main" val="41946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DA49-4441-9427-D2FD-A15D03581BE6}"/>
              </a:ext>
            </a:extLst>
          </p:cNvPr>
          <p:cNvSpPr>
            <a:spLocks noGrp="1"/>
          </p:cNvSpPr>
          <p:nvPr>
            <p:ph type="title"/>
          </p:nvPr>
        </p:nvSpPr>
        <p:spPr>
          <a:xfrm>
            <a:off x="405581" y="2766218"/>
            <a:ext cx="10515600" cy="1325563"/>
          </a:xfrm>
        </p:spPr>
        <p:txBody>
          <a:bodyPr/>
          <a:lstStyle/>
          <a:p>
            <a:r>
              <a:rPr lang="en-US" dirty="0"/>
              <a:t>					</a:t>
            </a:r>
            <a:r>
              <a:rPr lang="en-US" b="1" i="1" dirty="0">
                <a:effectLst>
                  <a:outerShdw blurRad="38100" dist="38100" dir="2700000" algn="tl">
                    <a:srgbClr val="000000">
                      <a:alpha val="43137"/>
                    </a:srgbClr>
                  </a:outerShdw>
                </a:effectLst>
              </a:rPr>
              <a:t>Thank you </a:t>
            </a:r>
            <a:endParaRPr lang="en-IN"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8228455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13</TotalTime>
  <Words>306</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Schoolbook</vt:lpstr>
      <vt:lpstr>Wingdings 2</vt:lpstr>
      <vt:lpstr>View</vt:lpstr>
      <vt:lpstr>RFID BLOCKING</vt:lpstr>
      <vt:lpstr>Introduction</vt:lpstr>
      <vt:lpstr>What is RFID ?</vt:lpstr>
      <vt:lpstr>The Problem</vt:lpstr>
      <vt:lpstr>RFID Blocking – The Solution </vt:lpstr>
      <vt:lpstr>Real-World Uses </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 sawle</dc:creator>
  <cp:lastModifiedBy>ayush sawle</cp:lastModifiedBy>
  <cp:revision>1</cp:revision>
  <dcterms:created xsi:type="dcterms:W3CDTF">2025-04-11T04:16:39Z</dcterms:created>
  <dcterms:modified xsi:type="dcterms:W3CDTF">2025-04-11T04:30:34Z</dcterms:modified>
</cp:coreProperties>
</file>