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diagrams/data1.xml" ContentType="application/vnd.openxmlformats-officedocument.drawingml.diagramData+xml"/>
  <Override PartName="/ppt/diagrams/layout1.xml" ContentType="application/vnd.openxmlformats-officedocument.drawingml.diagramLayout+xml"/>
  <Override PartName="/ppt/diagrams/_rels/drawing1.xml.rels" ContentType="application/vnd.openxmlformats-package.relationships+xml"/>
  <Override PartName="/ppt/diagrams/_rels/data1.xml.rels" ContentType="application/vnd.openxmlformats-package.relationships+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OOXDiagramDrawingRels1_3.svg" ContentType="image/svg"/>
  <Override PartName="/ppt/media/OOXDiagramDrawingRels1_2.png" ContentType="image/png"/>
  <Override PartName="/ppt/media/OOXDiagramDrawingRels1_4.png" ContentType="image/png"/>
  <Override PartName="/ppt/media/OOXDiagramDrawingRels1_1.svg" ContentType="image/svg"/>
  <Override PartName="/ppt/media/OOXDiagramDrawingRels1_0.png" ContentType="image/png"/>
  <Override PartName="/ppt/media/image1.jpeg" ContentType="image/jpeg"/>
  <Override PartName="/ppt/media/OOXDiagramDataRels1_5.svg" ContentType="image/svg"/>
  <Override PartName="/ppt/media/OOXDiagramDataRels1_3.svg" ContentType="image/svg"/>
  <Override PartName="/ppt/media/OOXDiagramDataRels1_4.png" ContentType="image/png"/>
  <Override PartName="/ppt/media/image9.jpeg" ContentType="image/jpeg"/>
  <Override PartName="/ppt/media/image8.jpeg" ContentType="image/jpeg"/>
  <Override PartName="/ppt/media/image7.jpeg" ContentType="image/jpeg"/>
  <Override PartName="/ppt/media/OOXDiagramDrawingRels1_5.svg" ContentType="image/svg"/>
  <Override PartName="/ppt/media/OOXDiagramDataRels1_0.png" ContentType="image/png"/>
  <Override PartName="/ppt/media/image6.jpeg" ContentType="image/jpeg"/>
  <Override PartName="/ppt/media/image5.png" ContentType="image/png"/>
  <Override PartName="/ppt/media/audio2.wav" ContentType="audio/x-wav"/>
  <Override PartName="/ppt/media/OOXDiagramDataRels1_2.png" ContentType="image/png"/>
  <Override PartName="/ppt/media/image3.jpeg" ContentType="image/jpeg"/>
  <Override PartName="/ppt/media/image2.jpeg" ContentType="image/jpeg"/>
  <Override PartName="/ppt/media/audio1.wav" ContentType="audio/x-wav"/>
  <Override PartName="/ppt/media/OOXDiagramDataRels1_1.svg" ContentType="image/sv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942D5-484F-46AC-9A94-EA67CC1BF890}"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pt>
    <dgm:pt modelId="{D207B009-42AE-4C50-88FE-C605DFB15461}">
      <dgm:prSet phldrT="[Text]"/>
      <dgm:spPr/>
      <dgm:t>
        <a:bodyPr/>
        <a:lstStyle/>
        <a:p>
          <a:r>
            <a:rPr lang="en-IN"/>
            <a:t>3. Training YOLOV8 model</a:t>
          </a:r>
        </a:p>
      </dgm:t>
    </dgm:pt>
    <dgm:pt modelId="{1B55F3A0-0431-4E17-A011-A609ABA7DC1A}" type="parTrans" cxnId="{994DA725-8B05-401A-A5EB-F010AA1EA07C}">
      <dgm:prSet/>
      <dgm:spPr/>
      <dgm:t>
        <a:bodyPr/>
        <a:lstStyle/>
        <a:p>
          <a:endParaRPr lang="en-IN"/>
        </a:p>
      </dgm:t>
    </dgm:pt>
    <dgm:pt modelId="{38B8FD09-903E-4343-A1BC-E7F6FB74DB57}" type="sibTrans" cxnId="{994DA725-8B05-401A-A5EB-F010AA1EA07C}">
      <dgm:prSet/>
      <dgm:spPr/>
      <dgm:t>
        <a:bodyPr/>
        <a:lstStyle/>
        <a:p>
          <a:endParaRPr lang="en-IN"/>
        </a:p>
      </dgm:t>
    </dgm:pt>
    <dgm:pt modelId="{7B6248C1-24D8-4849-A5E3-E755E4C6473B}">
      <dgm:prSet phldrT="[Text]"/>
      <dgm:spPr/>
      <dgm:t>
        <a:bodyPr/>
        <a:lstStyle/>
        <a:p>
          <a:pPr rtl="0"/>
          <a:r>
            <a:rPr lang="en-IN"/>
            <a:t>2. </a:t>
          </a:r>
          <a:r>
            <a:rPr lang="en-IN">
              <a:latin typeface="Aptos Display" panose="02110004020202020204"/>
            </a:rPr>
            <a:t>Creating Custom</a:t>
          </a:r>
          <a:r>
            <a:rPr lang="en-IN"/>
            <a:t> DataSet</a:t>
          </a:r>
        </a:p>
      </dgm:t>
    </dgm:pt>
    <dgm:pt modelId="{DD013609-1E2C-4861-88E3-B65D427B96DE}" type="parTrans" cxnId="{4E3B7DB2-3D6C-43FD-AB29-5921CCABE20F}">
      <dgm:prSet/>
      <dgm:spPr/>
      <dgm:t>
        <a:bodyPr/>
        <a:lstStyle/>
        <a:p>
          <a:endParaRPr lang="en-IN"/>
        </a:p>
      </dgm:t>
    </dgm:pt>
    <dgm:pt modelId="{41D0E907-A7E9-46BA-89F1-986E647EBAE0}" type="sibTrans" cxnId="{4E3B7DB2-3D6C-43FD-AB29-5921CCABE20F}">
      <dgm:prSet/>
      <dgm:spPr/>
      <dgm:t>
        <a:bodyPr/>
        <a:lstStyle/>
        <a:p>
          <a:endParaRPr lang="en-IN"/>
        </a:p>
      </dgm:t>
    </dgm:pt>
    <dgm:pt modelId="{89F96E4F-E29E-4E55-A28D-A8F8286C40A8}">
      <dgm:prSet phldrT="[Text]"/>
      <dgm:spPr/>
      <dgm:t>
        <a:bodyPr/>
        <a:lstStyle/>
        <a:p>
          <a:r>
            <a:rPr lang="en-IN"/>
            <a:t>1. Data Collection </a:t>
          </a:r>
        </a:p>
      </dgm:t>
    </dgm:pt>
    <dgm:pt modelId="{2FC5E925-D0AA-4015-931C-29CE1D970CEA}" type="parTrans" cxnId="{0553C836-70D6-4A42-B7CF-F56A7A71531E}">
      <dgm:prSet/>
      <dgm:spPr/>
      <dgm:t>
        <a:bodyPr/>
        <a:lstStyle/>
        <a:p>
          <a:endParaRPr lang="en-IN"/>
        </a:p>
      </dgm:t>
    </dgm:pt>
    <dgm:pt modelId="{77600B6D-25ED-48BA-919D-08664E1CEF95}" type="sibTrans" cxnId="{0553C836-70D6-4A42-B7CF-F56A7A71531E}">
      <dgm:prSet/>
      <dgm:spPr/>
      <dgm:t>
        <a:bodyPr/>
        <a:lstStyle/>
        <a:p>
          <a:endParaRPr lang="en-IN"/>
        </a:p>
      </dgm:t>
    </dgm:pt>
    <dgm:pt modelId="{91C04513-81C7-4AA6-94F4-0184854F65B0}" type="pres">
      <dgm:prSet presAssocID="{500942D5-484F-46AC-9A94-EA67CC1BF890}" presName="root" presStyleCnt="0">
        <dgm:presLayoutVars>
          <dgm:dir/>
          <dgm:resizeHandles val="exact"/>
        </dgm:presLayoutVars>
      </dgm:prSet>
      <dgm:spPr/>
    </dgm:pt>
    <dgm:pt modelId="{572B6F9A-563A-4BD1-AEA2-68EBDE8F3C7F}" type="pres">
      <dgm:prSet presAssocID="{D207B009-42AE-4C50-88FE-C605DFB15461}" presName="compNode" presStyleCnt="0"/>
      <dgm:spPr/>
    </dgm:pt>
    <dgm:pt modelId="{721A3EA4-E15A-4091-A0E0-C6656BA1E854}" type="pres">
      <dgm:prSet presAssocID="{D207B009-42AE-4C50-88FE-C605DFB15461}" presName="bgRect" presStyleLbl="bgShp" presStyleIdx="0" presStyleCnt="3"/>
      <dgm:spPr/>
    </dgm:pt>
    <dgm:pt modelId="{A527BA7E-9BD0-43F0-9A2B-40CA0ED9C08F}" type="pres">
      <dgm:prSet presAssocID="{D207B009-42AE-4C50-88FE-C605DFB154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67841036-81DD-4C4D-B1C8-A9004E84C1E3}" type="pres">
      <dgm:prSet presAssocID="{D207B009-42AE-4C50-88FE-C605DFB15461}" presName="spaceRect" presStyleCnt="0"/>
      <dgm:spPr/>
    </dgm:pt>
    <dgm:pt modelId="{973081E3-36BC-44C0-B37E-C31CBB557F40}" type="pres">
      <dgm:prSet presAssocID="{D207B009-42AE-4C50-88FE-C605DFB15461}" presName="parTx" presStyleLbl="revTx" presStyleIdx="0" presStyleCnt="3">
        <dgm:presLayoutVars>
          <dgm:chMax val="0"/>
          <dgm:chPref val="0"/>
        </dgm:presLayoutVars>
      </dgm:prSet>
      <dgm:spPr/>
    </dgm:pt>
    <dgm:pt modelId="{C85C2477-160A-4F78-89AC-49D945C7A082}" type="pres">
      <dgm:prSet presAssocID="{38B8FD09-903E-4343-A1BC-E7F6FB74DB57}" presName="sibTrans" presStyleCnt="0"/>
      <dgm:spPr/>
    </dgm:pt>
    <dgm:pt modelId="{625D1F6D-731C-43BC-AD4F-D21959BE2C26}" type="pres">
      <dgm:prSet presAssocID="{7B6248C1-24D8-4849-A5E3-E755E4C6473B}" presName="compNode" presStyleCnt="0"/>
      <dgm:spPr/>
    </dgm:pt>
    <dgm:pt modelId="{7E1B38CC-6BD3-4917-BAF0-7B57E83C8BAE}" type="pres">
      <dgm:prSet presAssocID="{7B6248C1-24D8-4849-A5E3-E755E4C6473B}" presName="bgRect" presStyleLbl="bgShp" presStyleIdx="1" presStyleCnt="3"/>
      <dgm:spPr/>
    </dgm:pt>
    <dgm:pt modelId="{E34B8ACB-2A09-47A5-99E2-00719BBF6DD7}" type="pres">
      <dgm:prSet presAssocID="{7B6248C1-24D8-4849-A5E3-E755E4C647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704037F-3A41-4E16-A13C-C1EE410989A1}" type="pres">
      <dgm:prSet presAssocID="{7B6248C1-24D8-4849-A5E3-E755E4C6473B}" presName="spaceRect" presStyleCnt="0"/>
      <dgm:spPr/>
    </dgm:pt>
    <dgm:pt modelId="{701DCB54-C0C3-4FBE-8A9F-C1C58008897D}" type="pres">
      <dgm:prSet presAssocID="{7B6248C1-24D8-4849-A5E3-E755E4C6473B}" presName="parTx" presStyleLbl="revTx" presStyleIdx="1" presStyleCnt="3">
        <dgm:presLayoutVars>
          <dgm:chMax val="0"/>
          <dgm:chPref val="0"/>
        </dgm:presLayoutVars>
      </dgm:prSet>
      <dgm:spPr/>
    </dgm:pt>
    <dgm:pt modelId="{2B191276-54D5-434B-B34D-96D35E685102}" type="pres">
      <dgm:prSet presAssocID="{41D0E907-A7E9-46BA-89F1-986E647EBAE0}" presName="sibTrans" presStyleCnt="0"/>
      <dgm:spPr/>
    </dgm:pt>
    <dgm:pt modelId="{CBFB1E5B-61B4-4B80-92F3-7C7653F3606E}" type="pres">
      <dgm:prSet presAssocID="{89F96E4F-E29E-4E55-A28D-A8F8286C40A8}" presName="compNode" presStyleCnt="0"/>
      <dgm:spPr/>
    </dgm:pt>
    <dgm:pt modelId="{5AAAF2DE-1B88-49F8-89A2-73FDFFB97C55}" type="pres">
      <dgm:prSet presAssocID="{89F96E4F-E29E-4E55-A28D-A8F8286C40A8}" presName="bgRect" presStyleLbl="bgShp" presStyleIdx="2" presStyleCnt="3"/>
      <dgm:spPr/>
    </dgm:pt>
    <dgm:pt modelId="{C6FC33BD-B61F-4BF4-845D-70131C4A421C}" type="pres">
      <dgm:prSet presAssocID="{89F96E4F-E29E-4E55-A28D-A8F8286C40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58B87486-E495-4DF9-AF25-69A94AA56685}" type="pres">
      <dgm:prSet presAssocID="{89F96E4F-E29E-4E55-A28D-A8F8286C40A8}" presName="spaceRect" presStyleCnt="0"/>
      <dgm:spPr/>
    </dgm:pt>
    <dgm:pt modelId="{F228AF98-156F-425C-A1BB-CAF63F6D1861}" type="pres">
      <dgm:prSet presAssocID="{89F96E4F-E29E-4E55-A28D-A8F8286C40A8}" presName="parTx" presStyleLbl="revTx" presStyleIdx="2" presStyleCnt="3">
        <dgm:presLayoutVars>
          <dgm:chMax val="0"/>
          <dgm:chPref val="0"/>
        </dgm:presLayoutVars>
      </dgm:prSet>
      <dgm:spPr/>
    </dgm:pt>
  </dgm:ptLst>
  <dgm:cxnLst>
    <dgm:cxn modelId="{994DA725-8B05-401A-A5EB-F010AA1EA07C}" srcId="{500942D5-484F-46AC-9A94-EA67CC1BF890}" destId="{D207B009-42AE-4C50-88FE-C605DFB15461}" srcOrd="0" destOrd="0" parTransId="{1B55F3A0-0431-4E17-A011-A609ABA7DC1A}" sibTransId="{38B8FD09-903E-4343-A1BC-E7F6FB74DB57}"/>
    <dgm:cxn modelId="{0553C836-70D6-4A42-B7CF-F56A7A71531E}" srcId="{500942D5-484F-46AC-9A94-EA67CC1BF890}" destId="{89F96E4F-E29E-4E55-A28D-A8F8286C40A8}" srcOrd="2" destOrd="0" parTransId="{2FC5E925-D0AA-4015-931C-29CE1D970CEA}" sibTransId="{77600B6D-25ED-48BA-919D-08664E1CEF95}"/>
    <dgm:cxn modelId="{88060480-6CD8-46EF-A6A7-8F2D840D5511}" type="presOf" srcId="{89F96E4F-E29E-4E55-A28D-A8F8286C40A8}" destId="{F228AF98-156F-425C-A1BB-CAF63F6D1861}" srcOrd="0" destOrd="0" presId="urn:microsoft.com/office/officeart/2018/2/layout/IconVerticalSolidList"/>
    <dgm:cxn modelId="{4E3B7DB2-3D6C-43FD-AB29-5921CCABE20F}" srcId="{500942D5-484F-46AC-9A94-EA67CC1BF890}" destId="{7B6248C1-24D8-4849-A5E3-E755E4C6473B}" srcOrd="1" destOrd="0" parTransId="{DD013609-1E2C-4861-88E3-B65D427B96DE}" sibTransId="{41D0E907-A7E9-46BA-89F1-986E647EBAE0}"/>
    <dgm:cxn modelId="{FB17E1D4-F5E2-49B8-8908-67AF3FFF6010}" type="presOf" srcId="{D207B009-42AE-4C50-88FE-C605DFB15461}" destId="{973081E3-36BC-44C0-B37E-C31CBB557F40}" srcOrd="0" destOrd="0" presId="urn:microsoft.com/office/officeart/2018/2/layout/IconVerticalSolidList"/>
    <dgm:cxn modelId="{04E798D9-29E6-4535-BFAE-1EED22D6707C}" type="presOf" srcId="{500942D5-484F-46AC-9A94-EA67CC1BF890}" destId="{91C04513-81C7-4AA6-94F4-0184854F65B0}" srcOrd="0" destOrd="0" presId="urn:microsoft.com/office/officeart/2018/2/layout/IconVerticalSolidList"/>
    <dgm:cxn modelId="{2C4A12E4-69D9-4880-B0EB-DF3603E686D4}" type="presOf" srcId="{7B6248C1-24D8-4849-A5E3-E755E4C6473B}" destId="{701DCB54-C0C3-4FBE-8A9F-C1C58008897D}" srcOrd="0" destOrd="0" presId="urn:microsoft.com/office/officeart/2018/2/layout/IconVerticalSolidList"/>
    <dgm:cxn modelId="{1573659F-E672-4D0F-AE83-F2D6FE7806FA}" type="presParOf" srcId="{91C04513-81C7-4AA6-94F4-0184854F65B0}" destId="{572B6F9A-563A-4BD1-AEA2-68EBDE8F3C7F}" srcOrd="0" destOrd="0" presId="urn:microsoft.com/office/officeart/2018/2/layout/IconVerticalSolidList"/>
    <dgm:cxn modelId="{914EA8C2-DE87-46E5-AC69-EF21CB408D9F}" type="presParOf" srcId="{572B6F9A-563A-4BD1-AEA2-68EBDE8F3C7F}" destId="{721A3EA4-E15A-4091-A0E0-C6656BA1E854}" srcOrd="0" destOrd="0" presId="urn:microsoft.com/office/officeart/2018/2/layout/IconVerticalSolidList"/>
    <dgm:cxn modelId="{8B2F3C51-5DDA-4027-A11A-8F27250DD752}" type="presParOf" srcId="{572B6F9A-563A-4BD1-AEA2-68EBDE8F3C7F}" destId="{A527BA7E-9BD0-43F0-9A2B-40CA0ED9C08F}" srcOrd="1" destOrd="0" presId="urn:microsoft.com/office/officeart/2018/2/layout/IconVerticalSolidList"/>
    <dgm:cxn modelId="{5A6E34CF-E858-4EF6-8761-327EE44EDE72}" type="presParOf" srcId="{572B6F9A-563A-4BD1-AEA2-68EBDE8F3C7F}" destId="{67841036-81DD-4C4D-B1C8-A9004E84C1E3}" srcOrd="2" destOrd="0" presId="urn:microsoft.com/office/officeart/2018/2/layout/IconVerticalSolidList"/>
    <dgm:cxn modelId="{4E8A2F81-AF77-4642-AA95-DDFA900473CC}" type="presParOf" srcId="{572B6F9A-563A-4BD1-AEA2-68EBDE8F3C7F}" destId="{973081E3-36BC-44C0-B37E-C31CBB557F40}" srcOrd="3" destOrd="0" presId="urn:microsoft.com/office/officeart/2018/2/layout/IconVerticalSolidList"/>
    <dgm:cxn modelId="{2F935A14-99DE-4874-8B7A-3222C54870FC}" type="presParOf" srcId="{91C04513-81C7-4AA6-94F4-0184854F65B0}" destId="{C85C2477-160A-4F78-89AC-49D945C7A082}" srcOrd="1" destOrd="0" presId="urn:microsoft.com/office/officeart/2018/2/layout/IconVerticalSolidList"/>
    <dgm:cxn modelId="{4156E55E-6854-4701-A8CE-3AA562DB20C2}" type="presParOf" srcId="{91C04513-81C7-4AA6-94F4-0184854F65B0}" destId="{625D1F6D-731C-43BC-AD4F-D21959BE2C26}" srcOrd="2" destOrd="0" presId="urn:microsoft.com/office/officeart/2018/2/layout/IconVerticalSolidList"/>
    <dgm:cxn modelId="{DD7AB1F4-B11C-402E-B88B-3F42990AE22F}" type="presParOf" srcId="{625D1F6D-731C-43BC-AD4F-D21959BE2C26}" destId="{7E1B38CC-6BD3-4917-BAF0-7B57E83C8BAE}" srcOrd="0" destOrd="0" presId="urn:microsoft.com/office/officeart/2018/2/layout/IconVerticalSolidList"/>
    <dgm:cxn modelId="{5A3746BE-AC53-45E1-8804-BB8D7EEAAE0C}" type="presParOf" srcId="{625D1F6D-731C-43BC-AD4F-D21959BE2C26}" destId="{E34B8ACB-2A09-47A5-99E2-00719BBF6DD7}" srcOrd="1" destOrd="0" presId="urn:microsoft.com/office/officeart/2018/2/layout/IconVerticalSolidList"/>
    <dgm:cxn modelId="{74EB396C-DA98-4DD5-BF09-8E8EDF6F4993}" type="presParOf" srcId="{625D1F6D-731C-43BC-AD4F-D21959BE2C26}" destId="{0704037F-3A41-4E16-A13C-C1EE410989A1}" srcOrd="2" destOrd="0" presId="urn:microsoft.com/office/officeart/2018/2/layout/IconVerticalSolidList"/>
    <dgm:cxn modelId="{62D23219-B1FA-49AC-AA3F-C5874B37AC2C}" type="presParOf" srcId="{625D1F6D-731C-43BC-AD4F-D21959BE2C26}" destId="{701DCB54-C0C3-4FBE-8A9F-C1C58008897D}" srcOrd="3" destOrd="0" presId="urn:microsoft.com/office/officeart/2018/2/layout/IconVerticalSolidList"/>
    <dgm:cxn modelId="{EB341360-74A6-436C-9B66-69EBC81FF642}" type="presParOf" srcId="{91C04513-81C7-4AA6-94F4-0184854F65B0}" destId="{2B191276-54D5-434B-B34D-96D35E685102}" srcOrd="3" destOrd="0" presId="urn:microsoft.com/office/officeart/2018/2/layout/IconVerticalSolidList"/>
    <dgm:cxn modelId="{11CA0691-08D8-4A26-9CB2-3BDCFF061B06}" type="presParOf" srcId="{91C04513-81C7-4AA6-94F4-0184854F65B0}" destId="{CBFB1E5B-61B4-4B80-92F3-7C7653F3606E}" srcOrd="4" destOrd="0" presId="urn:microsoft.com/office/officeart/2018/2/layout/IconVerticalSolidList"/>
    <dgm:cxn modelId="{E92332F9-C1C5-4ECD-89E6-C66DDB0769C3}" type="presParOf" srcId="{CBFB1E5B-61B4-4B80-92F3-7C7653F3606E}" destId="{5AAAF2DE-1B88-49F8-89A2-73FDFFB97C55}" srcOrd="0" destOrd="0" presId="urn:microsoft.com/office/officeart/2018/2/layout/IconVerticalSolidList"/>
    <dgm:cxn modelId="{136DF63D-089A-42AA-B0A8-D65398C72A44}" type="presParOf" srcId="{CBFB1E5B-61B4-4B80-92F3-7C7653F3606E}" destId="{C6FC33BD-B61F-4BF4-845D-70131C4A421C}" srcOrd="1" destOrd="0" presId="urn:microsoft.com/office/officeart/2018/2/layout/IconVerticalSolidList"/>
    <dgm:cxn modelId="{DA00C6CE-6B13-4C5C-91EF-05E63C19FF82}" type="presParOf" srcId="{CBFB1E5B-61B4-4B80-92F3-7C7653F3606E}" destId="{58B87486-E495-4DF9-AF25-69A94AA56685}" srcOrd="2" destOrd="0" presId="urn:microsoft.com/office/officeart/2018/2/layout/IconVerticalSolidList"/>
    <dgm:cxn modelId="{5731FBED-7227-471E-9C1E-58E04A4B3913}" type="presParOf" srcId="{CBFB1E5B-61B4-4B80-92F3-7C7653F3606E}" destId="{F228AF98-156F-425C-A1BB-CAF63F6D1861}"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3EA4-E15A-4091-A0E0-C6656BA1E854}">
      <dsp:nvSpPr>
        <dsp:cNvPr id="0" name=""/>
        <dsp:cNvSpPr/>
      </dsp:nvSpPr>
      <dsp:spPr>
        <a:xfrm>
          <a:off x="0" y="509"/>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7BA7E-9BD0-43F0-9A2B-40CA0ED9C08F}">
      <dsp:nvSpPr>
        <dsp:cNvPr id="0" name=""/>
        <dsp:cNvSpPr/>
      </dsp:nvSpPr>
      <dsp:spPr>
        <a:xfrm>
          <a:off x="360915" y="268959"/>
          <a:ext cx="656209" cy="65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081E3-36BC-44C0-B37E-C31CBB557F40}">
      <dsp:nvSpPr>
        <dsp:cNvPr id="0" name=""/>
        <dsp:cNvSpPr/>
      </dsp:nvSpPr>
      <dsp:spPr>
        <a:xfrm>
          <a:off x="1378039" y="509"/>
          <a:ext cx="913756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a:lnSpc>
              <a:spcPct val="90000"/>
            </a:lnSpc>
            <a:spcBef>
              <a:spcPct val="0"/>
            </a:spcBef>
            <a:spcAft>
              <a:spcPct val="35000"/>
            </a:spcAft>
            <a:buNone/>
          </a:pPr>
          <a:r>
            <a:rPr lang="en-IN" sz="2500" kern="1200"/>
            <a:t>3. Training YOLOV8 model</a:t>
          </a:r>
        </a:p>
      </dsp:txBody>
      <dsp:txXfrm>
        <a:off x="1378039" y="509"/>
        <a:ext cx="9137560" cy="1193107"/>
      </dsp:txXfrm>
    </dsp:sp>
    <dsp:sp modelId="{7E1B38CC-6BD3-4917-BAF0-7B57E83C8BAE}">
      <dsp:nvSpPr>
        <dsp:cNvPr id="0" name=""/>
        <dsp:cNvSpPr/>
      </dsp:nvSpPr>
      <dsp:spPr>
        <a:xfrm>
          <a:off x="0" y="1491894"/>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B8ACB-2A09-47A5-99E2-00719BBF6DD7}">
      <dsp:nvSpPr>
        <dsp:cNvPr id="0" name=""/>
        <dsp:cNvSpPr/>
      </dsp:nvSpPr>
      <dsp:spPr>
        <a:xfrm>
          <a:off x="360915" y="1760343"/>
          <a:ext cx="656209" cy="65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DCB54-C0C3-4FBE-8A9F-C1C58008897D}">
      <dsp:nvSpPr>
        <dsp:cNvPr id="0" name=""/>
        <dsp:cNvSpPr/>
      </dsp:nvSpPr>
      <dsp:spPr>
        <a:xfrm>
          <a:off x="1378039" y="1491894"/>
          <a:ext cx="913756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rtl="0">
            <a:lnSpc>
              <a:spcPct val="90000"/>
            </a:lnSpc>
            <a:spcBef>
              <a:spcPct val="0"/>
            </a:spcBef>
            <a:spcAft>
              <a:spcPct val="35000"/>
            </a:spcAft>
            <a:buNone/>
          </a:pPr>
          <a:r>
            <a:rPr lang="en-IN" sz="2500" kern="1200"/>
            <a:t>2. </a:t>
          </a:r>
          <a:r>
            <a:rPr lang="en-IN" sz="2500" kern="1200">
              <a:latin typeface="Aptos Display" panose="02110004020202020204"/>
            </a:rPr>
            <a:t>Creating Custom</a:t>
          </a:r>
          <a:r>
            <a:rPr lang="en-IN" sz="2500" kern="1200"/>
            <a:t> DataSet</a:t>
          </a:r>
        </a:p>
      </dsp:txBody>
      <dsp:txXfrm>
        <a:off x="1378039" y="1491894"/>
        <a:ext cx="9137560" cy="1193107"/>
      </dsp:txXfrm>
    </dsp:sp>
    <dsp:sp modelId="{5AAAF2DE-1B88-49F8-89A2-73FDFFB97C55}">
      <dsp:nvSpPr>
        <dsp:cNvPr id="0" name=""/>
        <dsp:cNvSpPr/>
      </dsp:nvSpPr>
      <dsp:spPr>
        <a:xfrm>
          <a:off x="0" y="2983279"/>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C33BD-B61F-4BF4-845D-70131C4A421C}">
      <dsp:nvSpPr>
        <dsp:cNvPr id="0" name=""/>
        <dsp:cNvSpPr/>
      </dsp:nvSpPr>
      <dsp:spPr>
        <a:xfrm>
          <a:off x="360915" y="3251728"/>
          <a:ext cx="656209" cy="65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8AF98-156F-425C-A1BB-CAF63F6D1861}">
      <dsp:nvSpPr>
        <dsp:cNvPr id="0" name=""/>
        <dsp:cNvSpPr/>
      </dsp:nvSpPr>
      <dsp:spPr>
        <a:xfrm>
          <a:off x="1378039" y="2983279"/>
          <a:ext cx="913756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a:lnSpc>
              <a:spcPct val="90000"/>
            </a:lnSpc>
            <a:spcBef>
              <a:spcPct val="0"/>
            </a:spcBef>
            <a:spcAft>
              <a:spcPct val="35000"/>
            </a:spcAft>
            <a:buNone/>
          </a:pPr>
          <a:r>
            <a:rPr lang="en-IN" sz="2500" kern="1200"/>
            <a:t>1. Data Collection </a:t>
          </a:r>
        </a:p>
      </dsp:txBody>
      <dsp:txXfrm>
        <a:off x="1378039" y="2983279"/>
        <a:ext cx="9137560" cy="11931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D33A66F-B674-4A86-B11E-07B9A5B9F38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E853B322-3F36-4375-B9A3-5DCB9A94A5A7}"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CD5D9984-AF40-4134-98E3-83C0BB260A61}"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5FBDC2A-8EBC-41BD-9A95-B8A07BD1C59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C53330F-BC84-4123-A332-99BABCB63E9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12FDC85-A4AC-49CA-ABE9-42D81D836A94}"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9BB9E2F-8D12-4DD0-934D-67204716D16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418112E-84FE-4DF3-AD1A-5B01708428DD}"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EDDA0FC-DE97-4632-96F0-CE98C0E16D2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774068C-80A3-41F4-97B0-E7A209DDB414}"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129379F4-C719-4B4C-98EF-CCE6969D0856}"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C38C6FC6-7C75-4D8C-A659-C85E7AC65B5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a:t>
            </a:r>
            <a:r>
              <a:rPr b="0" lang="en-US" sz="3200" spc="-1" strike="noStrike">
                <a:solidFill>
                  <a:srgbClr val="000000"/>
                </a:solidFill>
                <a:latin typeface="Arial"/>
              </a:rPr>
              <a:t>outline text </a:t>
            </a:r>
            <a:r>
              <a:rPr b="0" lang="en-US" sz="3200" spc="-1" strike="noStrike">
                <a:solidFill>
                  <a:srgbClr val="000000"/>
                </a:solidFill>
                <a:latin typeface="Arial"/>
              </a:rPr>
              <a:t>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a:t>
            </a:r>
            <a:r>
              <a:rPr b="0" lang="en-US" sz="2800" spc="-1" strike="noStrike">
                <a:solidFill>
                  <a:srgbClr val="000000"/>
                </a:solidFill>
                <a:latin typeface="Arial"/>
              </a:rPr>
              <a:t>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a:t>
            </a:r>
            <a:r>
              <a:rPr b="0" lang="en-US" sz="2400" spc="-1" strike="noStrike">
                <a:solidFill>
                  <a:srgbClr val="000000"/>
                </a:solidFill>
                <a:latin typeface="Arial"/>
              </a:rPr>
              <a:t>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a:t>
            </a:r>
            <a:r>
              <a:rPr b="0" lang="en-US" sz="2000" spc="-1" strike="noStrike">
                <a:solidFill>
                  <a:srgbClr val="000000"/>
                </a:solidFill>
                <a:latin typeface="Arial"/>
              </a:rPr>
              <a:t>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a:t>
            </a:r>
            <a:r>
              <a:rPr b="0" lang="en-US" sz="2000" spc="-1" strike="noStrike">
                <a:solidFill>
                  <a:srgbClr val="000000"/>
                </a:solidFill>
                <a:latin typeface="Arial"/>
              </a:rPr>
              <a:t>Outli</a:t>
            </a:r>
            <a:r>
              <a:rPr b="0" lang="en-US" sz="2000" spc="-1" strike="noStrike">
                <a:solidFill>
                  <a:srgbClr val="000000"/>
                </a:solidFill>
                <a:latin typeface="Arial"/>
              </a:rPr>
              <a:t>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nt</a:t>
            </a:r>
            <a:r>
              <a:rPr b="0" lang="en-US" sz="2000" spc="-1" strike="noStrike">
                <a:solidFill>
                  <a:srgbClr val="000000"/>
                </a:solidFill>
                <a:latin typeface="Arial"/>
              </a:rPr>
              <a:t>h </a:t>
            </a:r>
            <a:r>
              <a:rPr b="0" lang="en-US" sz="2000" spc="-1" strike="noStrike">
                <a:solidFill>
                  <a:srgbClr val="000000"/>
                </a:solidFill>
                <a:latin typeface="Arial"/>
              </a:rPr>
              <a:t>O</a:t>
            </a:r>
            <a:r>
              <a:rPr b="0" lang="en-US" sz="2000" spc="-1" strike="noStrike">
                <a:solidFill>
                  <a:srgbClr val="000000"/>
                </a:solidFill>
                <a:latin typeface="Arial"/>
              </a:rPr>
              <a:t>ut</a:t>
            </a:r>
            <a:r>
              <a:rPr b="0" lang="en-US" sz="2000" spc="-1" strike="noStrike">
                <a:solidFill>
                  <a:srgbClr val="000000"/>
                </a:solidFill>
                <a:latin typeface="Arial"/>
              </a:rPr>
              <a:t>li</a:t>
            </a:r>
            <a:r>
              <a:rPr b="0" lang="en-US" sz="2000" spc="-1" strike="noStrike">
                <a:solidFill>
                  <a:srgbClr val="000000"/>
                </a:solidFill>
                <a:latin typeface="Arial"/>
              </a:rPr>
              <a:t>n</a:t>
            </a:r>
            <a:r>
              <a:rPr b="0" lang="en-US" sz="2000" spc="-1" strike="noStrike">
                <a:solidFill>
                  <a:srgbClr val="000000"/>
                </a:solidFill>
                <a:latin typeface="Arial"/>
              </a:rPr>
              <a:t>e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58FD3541-7161-4CB2-99E1-AC3C0812EA1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7"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D2AD64E1-A5A0-4CE9-A530-738B4C14E69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52"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C3A715D0-B84C-4EEC-810C-E89F7EE62D5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9B9159EC-3079-4B2E-B0D4-D2A2FC0D82B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AB2C99D6-024D-483B-AC6F-38ABCE867A8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8BD1F19A-7112-4C80-B63A-8953ED55F85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F4CBA17D-3B00-4BB5-BBE0-917C0F1456DA}"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1ACBD1F1-FEC2-4A57-839D-3104E3AFF9C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08D74DBE-93C9-4353-9BF8-699EAB6F8646}"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82000"/>
                  </a:schemeClr>
                </a:solidFill>
                <a:latin typeface="Aptos"/>
              </a:defRPr>
            </a:lvl1pPr>
          </a:lstStyle>
          <a:p>
            <a:pPr indent="0" algn="r" defTabSz="457200">
              <a:lnSpc>
                <a:spcPct val="100000"/>
              </a:lnSpc>
              <a:buNone/>
              <a:tabLst>
                <a:tab algn="l" pos="0"/>
              </a:tabLst>
            </a:pPr>
            <a:fld id="{19EA9D9A-0BDB-4455-9DC3-6E80450BA58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audio" Target="../media/audio2.wav"/><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audio" Target="../media/audio1.wav"/><Relationship Id="rId4"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audio" Target="../media/audio1.wav"/><Relationship Id="rId3" Type="http://schemas.openxmlformats.org/officeDocument/2006/relationships/slideLayout" Target="../slideLayouts/slideLayout1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audio" Target="../media/audio1.wav"/><Relationship Id="rId3" Type="http://schemas.openxmlformats.org/officeDocument/2006/relationships/slideLayout" Target="../slideLayouts/slideLayout11.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audio" Target="../media/audio1.wav"/><Relationship Id="rId3"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audio" Target="../media/audio1.wav"/><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audio" Target="../media/audio1.wav"/><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audio" Target="../media/audio1.wav"/><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audio" Target="../media/audio1.wav"/><Relationship Id="rId3"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audio" Target="../media/audio1.wav"/><Relationship Id="rId3"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Rectangle 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56" name="Group 9">
            <a:extLst>
              <a:ext uri="{C183D7F6-B498-43B3-948B-1728B52AA6E4}">
                <adec:decorative xmlns:adec="http://schemas.microsoft.com/office/drawing/2017/decorative" val="1"/>
              </a:ext>
            </a:extLst>
          </p:cNvPr>
          <p:cNvGrpSpPr/>
          <p:nvPr/>
        </p:nvGrpSpPr>
        <p:grpSpPr>
          <a:xfrm>
            <a:off x="0" y="1479600"/>
            <a:ext cx="1860840" cy="716400"/>
            <a:chOff x="0" y="1479600"/>
            <a:chExt cx="1860840" cy="716400"/>
          </a:xfrm>
        </p:grpSpPr>
        <p:sp>
          <p:nvSpPr>
            <p:cNvPr id="57" name="Freeform: Shape 10">
              <a:extLst>
                <a:ext uri="{C183D7F6-B498-43B3-948B-1728B52AA6E4}">
                  <adec:decorative xmlns:adec="http://schemas.microsoft.com/office/drawing/2017/decorative" val="1"/>
                </a:ext>
              </a:extLst>
            </p:cNvPr>
            <p:cNvSpPr/>
            <p:nvPr/>
          </p:nvSpPr>
          <p:spPr>
            <a:xfrm>
              <a:off x="0" y="14796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58" name="Freeform: Shape 11">
              <a:extLst>
                <a:ext uri="{C183D7F6-B498-43B3-948B-1728B52AA6E4}">
                  <adec:decorative xmlns:adec="http://schemas.microsoft.com/office/drawing/2017/decorative" val="1"/>
                </a:ext>
              </a:extLst>
            </p:cNvPr>
            <p:cNvSpPr/>
            <p:nvPr/>
          </p:nvSpPr>
          <p:spPr>
            <a:xfrm>
              <a:off x="0" y="191916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59" name="Freeform: Shape 13">
            <a:extLst>
              <a:ext uri="{C183D7F6-B498-43B3-948B-1728B52AA6E4}">
                <adec:decorative xmlns:adec="http://schemas.microsoft.com/office/drawing/2017/decorative" val="1"/>
              </a:ext>
            </a:extLst>
          </p:cNvPr>
          <p:cNvSpPr/>
          <p:nvPr/>
        </p:nvSpPr>
        <p:spPr>
          <a:xfrm>
            <a:off x="2018880" y="-34560"/>
            <a:ext cx="6654240" cy="6334560"/>
          </a:xfrm>
          <a:custGeom>
            <a:avLst/>
            <a:gdLst>
              <a:gd name="textAreaLeft" fmla="*/ 0 w 6654240"/>
              <a:gd name="textAreaRight" fmla="*/ 6655320 w 6654240"/>
              <a:gd name="textAreaTop" fmla="*/ 0 h 6334560"/>
              <a:gd name="textAreaBottom" fmla="*/ 6335640 h 6334560"/>
            </a:gdLst>
            <a:ahLst/>
            <a:rect l="textAreaLeft" t="textAreaTop" r="textAreaRight" b="textAreaBottom"/>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60" name="Freeform: Shape 15">
            <a:extLst>
              <a:ext uri="{C183D7F6-B498-43B3-948B-1728B52AA6E4}">
                <adec:decorative xmlns:adec="http://schemas.microsoft.com/office/drawing/2017/decorative" val="1"/>
              </a:ext>
            </a:extLst>
          </p:cNvPr>
          <p:cNvSpPr/>
          <p:nvPr/>
        </p:nvSpPr>
        <p:spPr>
          <a:xfrm>
            <a:off x="1955160" y="-23760"/>
            <a:ext cx="6704280" cy="6317280"/>
          </a:xfrm>
          <a:custGeom>
            <a:avLst/>
            <a:gdLst>
              <a:gd name="textAreaLeft" fmla="*/ 0 w 6704280"/>
              <a:gd name="textAreaRight" fmla="*/ 6705360 w 6704280"/>
              <a:gd name="textAreaTop" fmla="*/ 0 h 6317280"/>
              <a:gd name="textAreaBottom" fmla="*/ 6318360 h 6317280"/>
            </a:gdLst>
            <a:ahLst/>
            <a:rect l="textAreaLeft" t="textAreaTop" r="textAreaRight" b="textAreaBottom"/>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61" name="Freeform: Shape 17">
            <a:extLst>
              <a:ext uri="{C183D7F6-B498-43B3-948B-1728B52AA6E4}">
                <adec:decorative xmlns:adec="http://schemas.microsoft.com/office/drawing/2017/decorative" val="1"/>
              </a:ext>
            </a:extLst>
          </p:cNvPr>
          <p:cNvSpPr/>
          <p:nvPr/>
        </p:nvSpPr>
        <p:spPr>
          <a:xfrm>
            <a:off x="1787040" y="-23760"/>
            <a:ext cx="6704280" cy="6213960"/>
          </a:xfrm>
          <a:custGeom>
            <a:avLst/>
            <a:gdLst>
              <a:gd name="textAreaLeft" fmla="*/ 0 w 6704280"/>
              <a:gd name="textAreaRight" fmla="*/ 6705360 w 6704280"/>
              <a:gd name="textAreaTop" fmla="*/ 0 h 6213960"/>
              <a:gd name="textAreaBottom" fmla="*/ 6215040 h 6213960"/>
            </a:gdLst>
            <a:ahLst/>
            <a:rect l="textAreaLeft" t="textAreaTop" r="textAreaRight" b="textAreaBottom"/>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62" name="PlaceHolder 1"/>
          <p:cNvSpPr>
            <a:spLocks noGrp="1"/>
          </p:cNvSpPr>
          <p:nvPr>
            <p:ph type="title"/>
          </p:nvPr>
        </p:nvSpPr>
        <p:spPr>
          <a:xfrm>
            <a:off x="2242440" y="895320"/>
            <a:ext cx="5785200" cy="300996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IN" sz="5400" spc="-1" strike="noStrike">
                <a:solidFill>
                  <a:schemeClr val="lt1"/>
                </a:solidFill>
                <a:latin typeface="comic"/>
              </a:rPr>
              <a:t>ESW Presentation</a:t>
            </a:r>
            <a:endParaRPr b="0" lang="en-US" sz="5400" spc="-1" strike="noStrike">
              <a:solidFill>
                <a:srgbClr val="000000"/>
              </a:solidFill>
              <a:latin typeface="Arial"/>
            </a:endParaRPr>
          </a:p>
        </p:txBody>
      </p:sp>
      <p:sp>
        <p:nvSpPr>
          <p:cNvPr id="63" name="PlaceHolder 2"/>
          <p:cNvSpPr>
            <a:spLocks noGrp="1"/>
          </p:cNvSpPr>
          <p:nvPr>
            <p:ph type="subTitle"/>
          </p:nvPr>
        </p:nvSpPr>
        <p:spPr>
          <a:xfrm>
            <a:off x="2466360" y="4142160"/>
            <a:ext cx="5337360" cy="105408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IN" sz="2000" spc="-1" strike="noStrike">
                <a:solidFill>
                  <a:schemeClr val="lt1"/>
                </a:solidFill>
                <a:latin typeface="Aptos"/>
              </a:rPr>
              <a:t>Topic-Waste Detection and Management</a:t>
            </a:r>
            <a:endParaRPr b="0" lang="en-US" sz="2000" spc="-1" strike="noStrike">
              <a:solidFill>
                <a:srgbClr val="000000"/>
              </a:solidFill>
              <a:latin typeface="Arial"/>
            </a:endParaRPr>
          </a:p>
          <a:p>
            <a:pPr indent="0" algn="ctr" defTabSz="914400">
              <a:lnSpc>
                <a:spcPct val="90000"/>
              </a:lnSpc>
              <a:spcBef>
                <a:spcPts val="1001"/>
              </a:spcBef>
              <a:buNone/>
              <a:tabLst>
                <a:tab algn="l" pos="0"/>
              </a:tabLst>
            </a:pPr>
            <a:r>
              <a:rPr b="0" lang="en-IN" sz="2000" spc="-1" strike="noStrike">
                <a:solidFill>
                  <a:schemeClr val="lt1"/>
                </a:solidFill>
                <a:latin typeface="Aptos"/>
              </a:rPr>
              <a:t>DATE – 1/10/24</a:t>
            </a:r>
            <a:endParaRPr b="0" lang="en-US" sz="2000" spc="-1" strike="noStrike">
              <a:solidFill>
                <a:srgbClr val="000000"/>
              </a:solidFill>
              <a:latin typeface="Arial"/>
            </a:endParaRPr>
          </a:p>
          <a:p>
            <a:pPr indent="0" algn="ctr" defTabSz="914400">
              <a:lnSpc>
                <a:spcPct val="90000"/>
              </a:lnSpc>
              <a:spcBef>
                <a:spcPts val="1001"/>
              </a:spcBef>
              <a:buNone/>
              <a:tabLst>
                <a:tab algn="l" pos="0"/>
              </a:tabLst>
            </a:pPr>
            <a:endParaRPr b="0" lang="en-US" sz="2000" spc="-1" strike="noStrike">
              <a:solidFill>
                <a:srgbClr val="000000"/>
              </a:solidFill>
              <a:latin typeface="Arial"/>
            </a:endParaRPr>
          </a:p>
        </p:txBody>
      </p:sp>
      <p:sp>
        <p:nvSpPr>
          <p:cNvPr id="64" name="Graphic 212">
            <a:extLst>
              <a:ext uri="{C183D7F6-B498-43B3-948B-1728B52AA6E4}">
                <adec:decorative xmlns:adec="http://schemas.microsoft.com/office/drawing/2017/decorative" val="1"/>
              </a:ext>
            </a:extLst>
          </p:cNvPr>
          <p:cNvSpPr/>
          <p:nvPr/>
        </p:nvSpPr>
        <p:spPr>
          <a:xfrm>
            <a:off x="8534880" y="188640"/>
            <a:ext cx="1047240" cy="1047240"/>
          </a:xfrm>
          <a:custGeom>
            <a:avLst/>
            <a:gdLst>
              <a:gd name="textAreaLeft" fmla="*/ 0 w 1047240"/>
              <a:gd name="textAreaRight" fmla="*/ 1048320 w 1047240"/>
              <a:gd name="textAreaTop" fmla="*/ 0 h 1047240"/>
              <a:gd name="textAreaBottom" fmla="*/ 1048320 h 104724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65" name="Graphic 212">
            <a:extLst>
              <a:ext uri="{C183D7F6-B498-43B3-948B-1728B52AA6E4}">
                <adec:decorative xmlns:adec="http://schemas.microsoft.com/office/drawing/2017/decorative" val="1"/>
              </a:ext>
            </a:extLst>
          </p:cNvPr>
          <p:cNvSpPr/>
          <p:nvPr/>
        </p:nvSpPr>
        <p:spPr>
          <a:xfrm>
            <a:off x="8534880" y="188640"/>
            <a:ext cx="1047240" cy="1047240"/>
          </a:xfrm>
          <a:custGeom>
            <a:avLst/>
            <a:gdLst>
              <a:gd name="textAreaLeft" fmla="*/ 0 w 1047240"/>
              <a:gd name="textAreaRight" fmla="*/ 1048320 w 1047240"/>
              <a:gd name="textAreaTop" fmla="*/ 0 h 1047240"/>
              <a:gd name="textAreaBottom" fmla="*/ 1048320 h 104724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66" name="Graphic 185">
            <a:extLst>
              <a:ext uri="{C183D7F6-B498-43B3-948B-1728B52AA6E4}">
                <adec:decorative xmlns:adec="http://schemas.microsoft.com/office/drawing/2017/decorative" val="1"/>
              </a:ext>
            </a:extLst>
          </p:cNvPr>
          <p:cNvGrpSpPr/>
          <p:nvPr/>
        </p:nvGrpSpPr>
        <p:grpSpPr>
          <a:xfrm>
            <a:off x="9583200" y="3578400"/>
            <a:ext cx="1053360" cy="468720"/>
            <a:chOff x="9583200" y="3578400"/>
            <a:chExt cx="1053360" cy="468720"/>
          </a:xfrm>
        </p:grpSpPr>
        <p:sp>
          <p:nvSpPr>
            <p:cNvPr id="67" name="Freeform: Shape 24">
              <a:extLst>
                <a:ext uri="{C183D7F6-B498-43B3-948B-1728B52AA6E4}">
                  <adec:decorative xmlns:adec="http://schemas.microsoft.com/office/drawing/2017/decorative" val="1"/>
                </a:ext>
              </a:extLst>
            </p:cNvPr>
            <p:cNvSpPr/>
            <p:nvPr/>
          </p:nvSpPr>
          <p:spPr>
            <a:xfrm>
              <a:off x="9583200" y="3578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68" name="Freeform: Shape 25">
              <a:extLst>
                <a:ext uri="{C183D7F6-B498-43B3-948B-1728B52AA6E4}">
                  <adec:decorative xmlns:adec="http://schemas.microsoft.com/office/drawing/2017/decorative" val="1"/>
                </a:ext>
              </a:extLst>
            </p:cNvPr>
            <p:cNvSpPr/>
            <p:nvPr/>
          </p:nvSpPr>
          <p:spPr>
            <a:xfrm>
              <a:off x="9757800" y="3578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69" name="Freeform: Shape 26">
              <a:extLst>
                <a:ext uri="{C183D7F6-B498-43B3-948B-1728B52AA6E4}">
                  <adec:decorative xmlns:adec="http://schemas.microsoft.com/office/drawing/2017/decorative" val="1"/>
                </a:ext>
              </a:extLst>
            </p:cNvPr>
            <p:cNvSpPr/>
            <p:nvPr/>
          </p:nvSpPr>
          <p:spPr>
            <a:xfrm>
              <a:off x="9932760" y="3578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70" name="Freeform: Shape 27">
              <a:extLst>
                <a:ext uri="{C183D7F6-B498-43B3-948B-1728B52AA6E4}">
                  <adec:decorative xmlns:adec="http://schemas.microsoft.com/office/drawing/2017/decorative" val="1"/>
                </a:ext>
              </a:extLst>
            </p:cNvPr>
            <p:cNvSpPr/>
            <p:nvPr/>
          </p:nvSpPr>
          <p:spPr>
            <a:xfrm>
              <a:off x="10107360" y="3578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71" name="Freeform: Shape 28">
              <a:extLst>
                <a:ext uri="{C183D7F6-B498-43B3-948B-1728B52AA6E4}">
                  <adec:decorative xmlns:adec="http://schemas.microsoft.com/office/drawing/2017/decorative" val="1"/>
                </a:ext>
              </a:extLst>
            </p:cNvPr>
            <p:cNvSpPr/>
            <p:nvPr/>
          </p:nvSpPr>
          <p:spPr>
            <a:xfrm>
              <a:off x="10282320" y="3578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72" name="Oval 30">
            <a:extLst>
              <a:ext uri="{C183D7F6-B498-43B3-948B-1728B52AA6E4}">
                <adec:decorative xmlns:adec="http://schemas.microsoft.com/office/drawing/2017/decorative" val="1"/>
              </a:ext>
            </a:extLst>
          </p:cNvPr>
          <p:cNvSpPr/>
          <p:nvPr/>
        </p:nvSpPr>
        <p:spPr>
          <a:xfrm>
            <a:off x="1444680" y="4910400"/>
            <a:ext cx="466920" cy="46692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73" name="Oval 32">
            <a:extLst>
              <a:ext uri="{C183D7F6-B498-43B3-948B-1728B52AA6E4}">
                <adec:decorative xmlns:adec="http://schemas.microsoft.com/office/drawing/2017/decorative" val="1"/>
              </a:ext>
            </a:extLst>
          </p:cNvPr>
          <p:cNvSpPr/>
          <p:nvPr/>
        </p:nvSpPr>
        <p:spPr>
          <a:xfrm>
            <a:off x="1444680" y="4910400"/>
            <a:ext cx="466920" cy="46692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74" name="Freeform: Shape 34">
            <a:extLst>
              <a:ext uri="{C183D7F6-B498-43B3-948B-1728B52AA6E4}">
                <adec:decorative xmlns:adec="http://schemas.microsoft.com/office/drawing/2017/decorative" val="1"/>
              </a:ext>
            </a:extLst>
          </p:cNvPr>
          <p:cNvSpPr/>
          <p:nvPr/>
        </p:nvSpPr>
        <p:spPr>
          <a:xfrm>
            <a:off x="9422640" y="4200840"/>
            <a:ext cx="2768400" cy="2656080"/>
          </a:xfrm>
          <a:custGeom>
            <a:avLst/>
            <a:gdLst>
              <a:gd name="textAreaLeft" fmla="*/ 0 w 2768400"/>
              <a:gd name="textAreaRight" fmla="*/ 2769480 w 2768400"/>
              <a:gd name="textAreaTop" fmla="*/ 0 h 2656080"/>
              <a:gd name="textAreaBottom" fmla="*/ 2657160 h 26560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75" name="Freeform: Shape 36">
            <a:extLst>
              <a:ext uri="{C183D7F6-B498-43B3-948B-1728B52AA6E4}">
                <adec:decorative xmlns:adec="http://schemas.microsoft.com/office/drawing/2017/decorative" val="1"/>
              </a:ext>
            </a:extLst>
          </p:cNvPr>
          <p:cNvSpPr/>
          <p:nvPr/>
        </p:nvSpPr>
        <p:spPr>
          <a:xfrm>
            <a:off x="9422640" y="4200840"/>
            <a:ext cx="2768400" cy="2656080"/>
          </a:xfrm>
          <a:custGeom>
            <a:avLst/>
            <a:gdLst>
              <a:gd name="textAreaLeft" fmla="*/ 0 w 2768400"/>
              <a:gd name="textAreaRight" fmla="*/ 2769480 w 2768400"/>
              <a:gd name="textAreaTop" fmla="*/ 0 h 2656080"/>
              <a:gd name="textAreaBottom" fmla="*/ 2657160 h 26560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Tree>
  </p:cSld>
  <mc:AlternateContent>
    <mc:Choice Requires="p14">
      <p:transition spd="slow" p14:dur="1600">
        <p14:prism isInverted="true"/>
        <p:sndAc>
          <p:stSnd>
            <p:snd r:embed="rId1" name="audio2.wav"/>
          </p:stSnd>
        </p:sndAc>
      </p:transition>
    </mc:Choice>
    <mc:Fallback>
      <p:transition spd="slow">
        <p:fade/>
        <p:sndAc>
          <p:stSnd>
            <p:snd r:embed="rId1" name="audio2.wav"/>
          </p:stSnd>
        </p:sndAc>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5" name="Rectangle 31">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16" name="PlaceHolder 1"/>
          <p:cNvSpPr>
            <a:spLocks noGrp="1"/>
          </p:cNvSpPr>
          <p:nvPr>
            <p:ph type="title"/>
          </p:nvPr>
        </p:nvSpPr>
        <p:spPr>
          <a:xfrm>
            <a:off x="838080" y="448560"/>
            <a:ext cx="4706640" cy="1224720"/>
          </a:xfrm>
          <a:prstGeom prst="rect">
            <a:avLst/>
          </a:prstGeom>
          <a:noFill/>
          <a:ln w="0">
            <a:noFill/>
          </a:ln>
        </p:spPr>
        <p:txBody>
          <a:bodyPr lIns="91440" rIns="91440" tIns="45720" bIns="45720" anchor="b">
            <a:normAutofit fontScale="87222" lnSpcReduction="10000"/>
          </a:bodyPr>
          <a:p>
            <a:pPr indent="0" defTabSz="914400">
              <a:lnSpc>
                <a:spcPct val="90000"/>
              </a:lnSpc>
              <a:buNone/>
              <a:tabLst>
                <a:tab algn="l" pos="0"/>
              </a:tabLst>
            </a:pPr>
            <a:r>
              <a:rPr b="0" lang="en-US" sz="3200" spc="-1" strike="noStrike">
                <a:solidFill>
                  <a:schemeClr val="lt1"/>
                </a:solidFill>
                <a:latin typeface="Aptos Display"/>
              </a:rPr>
              <a:t>Different wastes annotated in a single frame.</a:t>
            </a:r>
            <a:endParaRPr b="0" lang="en-US" sz="3200" spc="-1" strike="noStrike">
              <a:solidFill>
                <a:srgbClr val="000000"/>
              </a:solidFill>
              <a:latin typeface="Arial"/>
            </a:endParaRPr>
          </a:p>
        </p:txBody>
      </p:sp>
      <p:cxnSp>
        <p:nvCxnSpPr>
          <p:cNvPr id="217" name="Straight Connector 32">
            <a:extLst>
              <a:ext uri="{C183D7F6-B498-43B3-948B-1728B52AA6E4}">
                <adec:decorative xmlns:adec="http://schemas.microsoft.com/office/drawing/2017/decorative" val="1"/>
              </a:ext>
            </a:extLst>
          </p:cNvPr>
          <p:cNvCxnSpPr/>
          <p:nvPr/>
        </p:nvCxnSpPr>
        <p:spPr>
          <a:xfrm flipH="1">
            <a:off x="831600" y="1749600"/>
            <a:ext cx="4719600" cy="1080"/>
          </a:xfrm>
          <a:prstGeom prst="straightConnector1">
            <a:avLst/>
          </a:prstGeom>
          <a:ln w="0">
            <a:solidFill>
              <a:srgbClr val="4ea72e"/>
            </a:solidFill>
          </a:ln>
        </p:spPr>
      </p:cxnSp>
      <p:pic>
        <p:nvPicPr>
          <p:cNvPr id="218" name="Content Placeholder 1" descr=""/>
          <p:cNvPicPr/>
          <p:nvPr/>
        </p:nvPicPr>
        <p:blipFill>
          <a:blip r:embed="rId1"/>
          <a:stretch/>
        </p:blipFill>
        <p:spPr>
          <a:xfrm>
            <a:off x="182160" y="1963800"/>
            <a:ext cx="6351120" cy="3537360"/>
          </a:xfrm>
          <a:prstGeom prst="rect">
            <a:avLst/>
          </a:prstGeom>
          <a:ln w="0">
            <a:noFill/>
          </a:ln>
        </p:spPr>
      </p:pic>
      <p:cxnSp>
        <p:nvCxnSpPr>
          <p:cNvPr id="219" name="Straight Connector 34">
            <a:extLst>
              <a:ext uri="{C183D7F6-B498-43B3-948B-1728B52AA6E4}">
                <adec:decorative xmlns:adec="http://schemas.microsoft.com/office/drawing/2017/decorative" val="1"/>
              </a:ext>
            </a:extLst>
          </p:cNvPr>
          <p:cNvCxnSpPr/>
          <p:nvPr/>
        </p:nvCxnSpPr>
        <p:spPr>
          <a:xfrm flipH="1">
            <a:off x="833760" y="5707440"/>
            <a:ext cx="4715280" cy="1080"/>
          </a:xfrm>
          <a:prstGeom prst="straightConnector1">
            <a:avLst/>
          </a:prstGeom>
          <a:ln w="0">
            <a:solidFill>
              <a:srgbClr val="4ea72e"/>
            </a:solidFill>
          </a:ln>
        </p:spPr>
      </p:cxnSp>
      <p:pic>
        <p:nvPicPr>
          <p:cNvPr id="220" name="Content Placeholder 5" descr="A group of food items on a table&#10;&#10;Description automatically generated"/>
          <p:cNvPicPr/>
          <p:nvPr/>
        </p:nvPicPr>
        <p:blipFill>
          <a:blip r:embed="rId2"/>
          <a:stretch/>
        </p:blipFill>
        <p:spPr>
          <a:xfrm>
            <a:off x="6525360" y="659520"/>
            <a:ext cx="5665320" cy="5537880"/>
          </a:xfrm>
          <a:prstGeom prst="rect">
            <a:avLst/>
          </a:prstGeom>
          <a:ln w="0">
            <a:noFill/>
          </a:ln>
        </p:spPr>
      </p:pic>
    </p:spTree>
  </p:cSld>
  <mc:AlternateContent>
    <mc:Choice Requires="p14">
      <p:transition spd="slow" p14:dur="1750">
        <p:random/>
        <p:sndAc>
          <p:stSnd>
            <p:snd r:embed="rId3" name="audio1.wav"/>
          </p:stSnd>
        </p:sndAc>
      </p:transition>
    </mc:Choice>
    <mc:Fallback>
      <p:transition spd="slow">
        <p:random/>
        <p:sndAc>
          <p:stSnd>
            <p:snd r:embed="rId3" name="audio1.wav"/>
          </p:stSnd>
        </p:sndAc>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1" name="Rectangle 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22" name="Oval 9">
            <a:extLst>
              <a:ext uri="{C183D7F6-B498-43B3-948B-1728B52AA6E4}">
                <adec:decorative xmlns:adec="http://schemas.microsoft.com/office/drawing/2017/decorative" val="1"/>
              </a:ext>
            </a:extLst>
          </p:cNvPr>
          <p:cNvSpPr/>
          <p:nvPr/>
        </p:nvSpPr>
        <p:spPr>
          <a:xfrm>
            <a:off x="888480" y="1040760"/>
            <a:ext cx="4753800" cy="475380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23" name="Oval 11">
            <a:extLst>
              <a:ext uri="{C183D7F6-B498-43B3-948B-1728B52AA6E4}">
                <adec:decorative xmlns:adec="http://schemas.microsoft.com/office/drawing/2017/decorative" val="1"/>
              </a:ext>
            </a:extLst>
          </p:cNvPr>
          <p:cNvSpPr/>
          <p:nvPr/>
        </p:nvSpPr>
        <p:spPr>
          <a:xfrm>
            <a:off x="879480" y="1029600"/>
            <a:ext cx="4753800" cy="4753800"/>
          </a:xfrm>
          <a:prstGeom prst="ellipse">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24" name="Oval 13">
            <a:extLst>
              <a:ext uri="{C183D7F6-B498-43B3-948B-1728B52AA6E4}">
                <adec:decorative xmlns:adec="http://schemas.microsoft.com/office/drawing/2017/decorative" val="1"/>
              </a:ext>
            </a:extLst>
          </p:cNvPr>
          <p:cNvSpPr/>
          <p:nvPr/>
        </p:nvSpPr>
        <p:spPr>
          <a:xfrm>
            <a:off x="739800" y="934920"/>
            <a:ext cx="4753800" cy="4753800"/>
          </a:xfrm>
          <a:prstGeom prst="ellipse">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25" name="PlaceHolder 1"/>
          <p:cNvSpPr>
            <a:spLocks noGrp="1"/>
          </p:cNvSpPr>
          <p:nvPr>
            <p:ph type="title"/>
          </p:nvPr>
        </p:nvSpPr>
        <p:spPr>
          <a:xfrm>
            <a:off x="1102320" y="1877400"/>
            <a:ext cx="4029120" cy="32144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n-IN" sz="4400" spc="-1" strike="noStrike">
                <a:solidFill>
                  <a:schemeClr val="lt1"/>
                </a:solidFill>
                <a:latin typeface="Aptos Display"/>
              </a:rPr>
              <a:t>Augmentation  &amp; Preprocessing </a:t>
            </a:r>
            <a:endParaRPr b="0" lang="en-US" sz="4400" spc="-1" strike="noStrike">
              <a:solidFill>
                <a:srgbClr val="000000"/>
              </a:solidFill>
              <a:latin typeface="Arial"/>
            </a:endParaRPr>
          </a:p>
        </p:txBody>
      </p:sp>
      <p:grpSp>
        <p:nvGrpSpPr>
          <p:cNvPr id="226" name="Group 15">
            <a:extLst>
              <a:ext uri="{C183D7F6-B498-43B3-948B-1728B52AA6E4}">
                <adec:decorative xmlns:adec="http://schemas.microsoft.com/office/drawing/2017/decorative" val="1"/>
              </a:ext>
            </a:extLst>
          </p:cNvPr>
          <p:cNvGrpSpPr/>
          <p:nvPr/>
        </p:nvGrpSpPr>
        <p:grpSpPr>
          <a:xfrm>
            <a:off x="0" y="378000"/>
            <a:ext cx="1860840" cy="716400"/>
            <a:chOff x="0" y="378000"/>
            <a:chExt cx="1860840" cy="716400"/>
          </a:xfrm>
        </p:grpSpPr>
        <p:sp>
          <p:nvSpPr>
            <p:cNvPr id="227" name="Freeform: Shape 16">
              <a:extLst>
                <a:ext uri="{C183D7F6-B498-43B3-948B-1728B52AA6E4}">
                  <adec:decorative xmlns:adec="http://schemas.microsoft.com/office/drawing/2017/decorative" val="1"/>
                </a:ext>
              </a:extLst>
            </p:cNvPr>
            <p:cNvSpPr/>
            <p:nvPr/>
          </p:nvSpPr>
          <p:spPr>
            <a:xfrm>
              <a:off x="0" y="3780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28" name="Freeform: Shape 17">
              <a:extLst>
                <a:ext uri="{C183D7F6-B498-43B3-948B-1728B52AA6E4}">
                  <adec:decorative xmlns:adec="http://schemas.microsoft.com/office/drawing/2017/decorative" val="1"/>
                </a:ext>
              </a:extLst>
            </p:cNvPr>
            <p:cNvSpPr/>
            <p:nvPr/>
          </p:nvSpPr>
          <p:spPr>
            <a:xfrm>
              <a:off x="0" y="81756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229"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30"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31" name="Oval 23">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32" name="Oval 25">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33" name="PlaceHolder 2"/>
          <p:cNvSpPr>
            <a:spLocks noGrp="1"/>
          </p:cNvSpPr>
          <p:nvPr>
            <p:ph/>
          </p:nvPr>
        </p:nvSpPr>
        <p:spPr>
          <a:xfrm>
            <a:off x="6234840" y="1130760"/>
            <a:ext cx="5216040" cy="4350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1" lang="en-IN" sz="2200" spc="-1" strike="noStrike">
                <a:solidFill>
                  <a:schemeClr val="lt1"/>
                </a:solidFill>
                <a:latin typeface="Aptos"/>
              </a:rPr>
              <a:t>Preprocessing-  </a:t>
            </a:r>
            <a:r>
              <a:rPr b="0" lang="en-IN" sz="2200" spc="-1" strike="noStrike">
                <a:solidFill>
                  <a:schemeClr val="lt1"/>
                </a:solidFill>
                <a:latin typeface="Aptos"/>
              </a:rPr>
              <a:t>Properly orienting the images using auto orient and then resizing stretching the image to 640*640. This is the preprocessing phase.</a:t>
            </a:r>
            <a:endParaRPr b="0" lang="en-US" sz="22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1" lang="en-IN" sz="2200" spc="-1" strike="noStrike">
                <a:solidFill>
                  <a:schemeClr val="lt1"/>
                </a:solidFill>
                <a:latin typeface="Aptos"/>
              </a:rPr>
              <a:t>Augmentation- </a:t>
            </a:r>
            <a:r>
              <a:rPr b="0" lang="en-IN" sz="2200" spc="-1" strike="noStrike">
                <a:solidFill>
                  <a:schemeClr val="lt1"/>
                </a:solidFill>
                <a:latin typeface="Aptos"/>
              </a:rPr>
              <a:t>Performed transitions and transforms to the images already present in the dataset to increase the number of images in dataset. Basically, we have applied the h-v flip operation. This will help us making our model more accurate and precise.</a:t>
            </a:r>
            <a:endParaRPr b="0" lang="en-US" sz="2200" spc="-1" strike="noStrike">
              <a:solidFill>
                <a:srgbClr val="000000"/>
              </a:solidFill>
              <a:latin typeface="Arial"/>
            </a:endParaRPr>
          </a:p>
        </p:txBody>
      </p:sp>
      <p:grpSp>
        <p:nvGrpSpPr>
          <p:cNvPr id="234" name="Graphic 185">
            <a:extLst>
              <a:ext uri="{C183D7F6-B498-43B3-948B-1728B52AA6E4}">
                <adec:decorative xmlns:adec="http://schemas.microsoft.com/office/drawing/2017/decorative" val="1"/>
              </a:ext>
            </a:extLst>
          </p:cNvPr>
          <p:cNvGrpSpPr/>
          <p:nvPr/>
        </p:nvGrpSpPr>
        <p:grpSpPr>
          <a:xfrm>
            <a:off x="9812160" y="6139440"/>
            <a:ext cx="1053360" cy="468720"/>
            <a:chOff x="9812160" y="6139440"/>
            <a:chExt cx="1053360" cy="468720"/>
          </a:xfrm>
        </p:grpSpPr>
        <p:sp>
          <p:nvSpPr>
            <p:cNvPr id="235" name="Freeform: Shape 28">
              <a:extLst>
                <a:ext uri="{C183D7F6-B498-43B3-948B-1728B52AA6E4}">
                  <adec:decorative xmlns:adec="http://schemas.microsoft.com/office/drawing/2017/decorative" val="1"/>
                </a:ext>
              </a:extLst>
            </p:cNvPr>
            <p:cNvSpPr/>
            <p:nvPr/>
          </p:nvSpPr>
          <p:spPr>
            <a:xfrm>
              <a:off x="981216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36" name="Freeform: Shape 29">
              <a:extLst>
                <a:ext uri="{C183D7F6-B498-43B3-948B-1728B52AA6E4}">
                  <adec:decorative xmlns:adec="http://schemas.microsoft.com/office/drawing/2017/decorative" val="1"/>
                </a:ext>
              </a:extLst>
            </p:cNvPr>
            <p:cNvSpPr/>
            <p:nvPr/>
          </p:nvSpPr>
          <p:spPr>
            <a:xfrm>
              <a:off x="99871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37" name="Freeform: Shape 30">
              <a:extLst>
                <a:ext uri="{C183D7F6-B498-43B3-948B-1728B52AA6E4}">
                  <adec:decorative xmlns:adec="http://schemas.microsoft.com/office/drawing/2017/decorative" val="1"/>
                </a:ext>
              </a:extLst>
            </p:cNvPr>
            <p:cNvSpPr/>
            <p:nvPr/>
          </p:nvSpPr>
          <p:spPr>
            <a:xfrm>
              <a:off x="101617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38" name="Freeform: Shape 31">
              <a:extLst>
                <a:ext uri="{C183D7F6-B498-43B3-948B-1728B52AA6E4}">
                  <adec:decorative xmlns:adec="http://schemas.microsoft.com/office/drawing/2017/decorative" val="1"/>
                </a:ext>
              </a:extLst>
            </p:cNvPr>
            <p:cNvSpPr/>
            <p:nvPr/>
          </p:nvSpPr>
          <p:spPr>
            <a:xfrm>
              <a:off x="103366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39" name="Freeform: Shape 32">
              <a:extLst>
                <a:ext uri="{C183D7F6-B498-43B3-948B-1728B52AA6E4}">
                  <adec:decorative xmlns:adec="http://schemas.microsoft.com/office/drawing/2017/decorative" val="1"/>
                </a:ext>
              </a:extLst>
            </p:cNvPr>
            <p:cNvSpPr/>
            <p:nvPr/>
          </p:nvSpPr>
          <p:spPr>
            <a:xfrm>
              <a:off x="105112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0" name="Rectangle 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41" name="Oval 9">
            <a:extLst>
              <a:ext uri="{C183D7F6-B498-43B3-948B-1728B52AA6E4}">
                <adec:decorative xmlns:adec="http://schemas.microsoft.com/office/drawing/2017/decorative" val="1"/>
              </a:ext>
            </a:extLst>
          </p:cNvPr>
          <p:cNvSpPr/>
          <p:nvPr/>
        </p:nvSpPr>
        <p:spPr>
          <a:xfrm>
            <a:off x="888480" y="1040760"/>
            <a:ext cx="4753800" cy="475380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42" name="Oval 11">
            <a:extLst>
              <a:ext uri="{C183D7F6-B498-43B3-948B-1728B52AA6E4}">
                <adec:decorative xmlns:adec="http://schemas.microsoft.com/office/drawing/2017/decorative" val="1"/>
              </a:ext>
            </a:extLst>
          </p:cNvPr>
          <p:cNvSpPr/>
          <p:nvPr/>
        </p:nvSpPr>
        <p:spPr>
          <a:xfrm>
            <a:off x="879480" y="1029600"/>
            <a:ext cx="4753800" cy="4753800"/>
          </a:xfrm>
          <a:prstGeom prst="ellipse">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43" name="Oval 13">
            <a:extLst>
              <a:ext uri="{C183D7F6-B498-43B3-948B-1728B52AA6E4}">
                <adec:decorative xmlns:adec="http://schemas.microsoft.com/office/drawing/2017/decorative" val="1"/>
              </a:ext>
            </a:extLst>
          </p:cNvPr>
          <p:cNvSpPr/>
          <p:nvPr/>
        </p:nvSpPr>
        <p:spPr>
          <a:xfrm>
            <a:off x="739800" y="934920"/>
            <a:ext cx="4753800" cy="4753800"/>
          </a:xfrm>
          <a:prstGeom prst="ellipse">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44" name="PlaceHolder 1"/>
          <p:cNvSpPr>
            <a:spLocks noGrp="1"/>
          </p:cNvSpPr>
          <p:nvPr>
            <p:ph type="title"/>
          </p:nvPr>
        </p:nvSpPr>
        <p:spPr>
          <a:xfrm>
            <a:off x="1102320" y="1877400"/>
            <a:ext cx="4029120" cy="32144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n-IN" sz="4400" spc="-1" strike="noStrike">
                <a:solidFill>
                  <a:schemeClr val="lt1"/>
                </a:solidFill>
                <a:latin typeface="Aptos Display"/>
              </a:rPr>
              <a:t>Training &amp; Validating the model </a:t>
            </a:r>
            <a:endParaRPr b="0" lang="en-US" sz="4400" spc="-1" strike="noStrike">
              <a:solidFill>
                <a:srgbClr val="000000"/>
              </a:solidFill>
              <a:latin typeface="Arial"/>
            </a:endParaRPr>
          </a:p>
        </p:txBody>
      </p:sp>
      <p:grpSp>
        <p:nvGrpSpPr>
          <p:cNvPr id="245" name="Group 15">
            <a:extLst>
              <a:ext uri="{C183D7F6-B498-43B3-948B-1728B52AA6E4}">
                <adec:decorative xmlns:adec="http://schemas.microsoft.com/office/drawing/2017/decorative" val="1"/>
              </a:ext>
            </a:extLst>
          </p:cNvPr>
          <p:cNvGrpSpPr/>
          <p:nvPr/>
        </p:nvGrpSpPr>
        <p:grpSpPr>
          <a:xfrm>
            <a:off x="0" y="378000"/>
            <a:ext cx="1860840" cy="716400"/>
            <a:chOff x="0" y="378000"/>
            <a:chExt cx="1860840" cy="716400"/>
          </a:xfrm>
        </p:grpSpPr>
        <p:sp>
          <p:nvSpPr>
            <p:cNvPr id="246" name="Freeform: Shape 16">
              <a:extLst>
                <a:ext uri="{C183D7F6-B498-43B3-948B-1728B52AA6E4}">
                  <adec:decorative xmlns:adec="http://schemas.microsoft.com/office/drawing/2017/decorative" val="1"/>
                </a:ext>
              </a:extLst>
            </p:cNvPr>
            <p:cNvSpPr/>
            <p:nvPr/>
          </p:nvSpPr>
          <p:spPr>
            <a:xfrm>
              <a:off x="0" y="3780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47" name="Freeform: Shape 17">
              <a:extLst>
                <a:ext uri="{C183D7F6-B498-43B3-948B-1728B52AA6E4}">
                  <adec:decorative xmlns:adec="http://schemas.microsoft.com/office/drawing/2017/decorative" val="1"/>
                </a:ext>
              </a:extLst>
            </p:cNvPr>
            <p:cNvSpPr/>
            <p:nvPr/>
          </p:nvSpPr>
          <p:spPr>
            <a:xfrm>
              <a:off x="0" y="81756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248"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49"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50" name="Oval 23">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51" name="Oval 25">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52" name="PlaceHolder 2"/>
          <p:cNvSpPr>
            <a:spLocks noGrp="1"/>
          </p:cNvSpPr>
          <p:nvPr>
            <p:ph/>
          </p:nvPr>
        </p:nvSpPr>
        <p:spPr>
          <a:xfrm>
            <a:off x="6234840" y="1130760"/>
            <a:ext cx="5216040" cy="4350240"/>
          </a:xfrm>
          <a:prstGeom prst="rect">
            <a:avLst/>
          </a:prstGeom>
          <a:noFill/>
          <a:ln w="0">
            <a:noFill/>
          </a:ln>
        </p:spPr>
        <p:txBody>
          <a:bodyPr lIns="91440" rIns="91440" tIns="45720" bIns="45720" anchor="t">
            <a:normAutofit fontScale="98333" lnSpcReduction="10000"/>
          </a:bodyPr>
          <a:p>
            <a:pPr marL="228600" indent="-228600" defTabSz="914400">
              <a:lnSpc>
                <a:spcPct val="90000"/>
              </a:lnSpc>
              <a:spcBef>
                <a:spcPts val="1001"/>
              </a:spcBef>
              <a:buClr>
                <a:srgbClr val="ffffff"/>
              </a:buClr>
              <a:buFont typeface="Arial"/>
              <a:buChar char="•"/>
            </a:pPr>
            <a:r>
              <a:rPr b="1" lang="en-US" sz="2400" spc="-1" strike="noStrike">
                <a:solidFill>
                  <a:schemeClr val="lt1"/>
                </a:solidFill>
                <a:latin typeface="Aptos"/>
              </a:rPr>
              <a:t>Training Phase- </a:t>
            </a:r>
            <a:r>
              <a:rPr b="0" lang="en-US" sz="2400" spc="-1" strike="noStrike">
                <a:solidFill>
                  <a:schemeClr val="lt1"/>
                </a:solidFill>
                <a:latin typeface="Aptos"/>
              </a:rPr>
              <a:t>After creating our own custom dataset we have trained the waste detection and segregation model using YOLOV8. After successfully training the model we were able to generate the required files (the .pt files).</a:t>
            </a:r>
            <a:endParaRPr b="0" lang="en-US" sz="24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1" lang="en-US" sz="2400" spc="-1" strike="noStrike">
                <a:solidFill>
                  <a:schemeClr val="lt1"/>
                </a:solidFill>
                <a:latin typeface="Aptos"/>
              </a:rPr>
              <a:t>Validation- </a:t>
            </a:r>
            <a:r>
              <a:rPr b="0" lang="en-US" sz="2400" spc="-1" strike="noStrike">
                <a:solidFill>
                  <a:schemeClr val="lt1"/>
                </a:solidFill>
                <a:latin typeface="Aptos"/>
              </a:rPr>
              <a:t> We used the .pt files generated (as mentioned above) to validate our model. We also used YOLOV8 to validate our model. </a:t>
            </a:r>
            <a:endParaRPr b="0" lang="en-US" sz="2400" spc="-1" strike="noStrike">
              <a:solidFill>
                <a:srgbClr val="000000"/>
              </a:solidFill>
              <a:latin typeface="Arial"/>
            </a:endParaRPr>
          </a:p>
        </p:txBody>
      </p:sp>
      <p:grpSp>
        <p:nvGrpSpPr>
          <p:cNvPr id="253" name="Graphic 185">
            <a:extLst>
              <a:ext uri="{C183D7F6-B498-43B3-948B-1728B52AA6E4}">
                <adec:decorative xmlns:adec="http://schemas.microsoft.com/office/drawing/2017/decorative" val="1"/>
              </a:ext>
            </a:extLst>
          </p:cNvPr>
          <p:cNvGrpSpPr/>
          <p:nvPr/>
        </p:nvGrpSpPr>
        <p:grpSpPr>
          <a:xfrm>
            <a:off x="9812160" y="6139440"/>
            <a:ext cx="1053360" cy="468720"/>
            <a:chOff x="9812160" y="6139440"/>
            <a:chExt cx="1053360" cy="468720"/>
          </a:xfrm>
        </p:grpSpPr>
        <p:sp>
          <p:nvSpPr>
            <p:cNvPr id="254" name="Freeform: Shape 28">
              <a:extLst>
                <a:ext uri="{C183D7F6-B498-43B3-948B-1728B52AA6E4}">
                  <adec:decorative xmlns:adec="http://schemas.microsoft.com/office/drawing/2017/decorative" val="1"/>
                </a:ext>
              </a:extLst>
            </p:cNvPr>
            <p:cNvSpPr/>
            <p:nvPr/>
          </p:nvSpPr>
          <p:spPr>
            <a:xfrm>
              <a:off x="981216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55" name="Freeform: Shape 29">
              <a:extLst>
                <a:ext uri="{C183D7F6-B498-43B3-948B-1728B52AA6E4}">
                  <adec:decorative xmlns:adec="http://schemas.microsoft.com/office/drawing/2017/decorative" val="1"/>
                </a:ext>
              </a:extLst>
            </p:cNvPr>
            <p:cNvSpPr/>
            <p:nvPr/>
          </p:nvSpPr>
          <p:spPr>
            <a:xfrm>
              <a:off x="99871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56" name="Freeform: Shape 30">
              <a:extLst>
                <a:ext uri="{C183D7F6-B498-43B3-948B-1728B52AA6E4}">
                  <adec:decorative xmlns:adec="http://schemas.microsoft.com/office/drawing/2017/decorative" val="1"/>
                </a:ext>
              </a:extLst>
            </p:cNvPr>
            <p:cNvSpPr/>
            <p:nvPr/>
          </p:nvSpPr>
          <p:spPr>
            <a:xfrm>
              <a:off x="101617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57" name="Freeform: Shape 31">
              <a:extLst>
                <a:ext uri="{C183D7F6-B498-43B3-948B-1728B52AA6E4}">
                  <adec:decorative xmlns:adec="http://schemas.microsoft.com/office/drawing/2017/decorative" val="1"/>
                </a:ext>
              </a:extLst>
            </p:cNvPr>
            <p:cNvSpPr/>
            <p:nvPr/>
          </p:nvSpPr>
          <p:spPr>
            <a:xfrm>
              <a:off x="103366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58" name="Freeform: Shape 32">
              <a:extLst>
                <a:ext uri="{C183D7F6-B498-43B3-948B-1728B52AA6E4}">
                  <adec:decorative xmlns:adec="http://schemas.microsoft.com/office/drawing/2017/decorative" val="1"/>
                </a:ext>
              </a:extLst>
            </p:cNvPr>
            <p:cNvSpPr/>
            <p:nvPr/>
          </p:nvSpPr>
          <p:spPr>
            <a:xfrm>
              <a:off x="105112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9" name="Rectangle 44">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260" name="Group 46">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grpSp>
          <p:nvGrpSpPr>
            <p:cNvPr id="261" name="Group 47">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sp>
            <p:nvSpPr>
              <p:cNvPr id="262" name="Freeform: Shape 51">
                <a:extLst>
                  <a:ext uri="{C183D7F6-B498-43B3-948B-1728B52AA6E4}">
                    <adec:decorative xmlns:adec="http://schemas.microsoft.com/office/drawing/2017/decorative" val="1"/>
                  </a:ext>
                </a:extLst>
              </p:cNvPr>
              <p:cNvSpPr/>
              <p:nvPr/>
            </p:nvSpPr>
            <p:spPr>
              <a:xfrm>
                <a:off x="0" y="24732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63" name="Freeform: Shape 52">
                <a:extLst>
                  <a:ext uri="{C183D7F6-B498-43B3-948B-1728B52AA6E4}">
                    <adec:decorative xmlns:adec="http://schemas.microsoft.com/office/drawing/2017/decorative" val="1"/>
                  </a:ext>
                </a:extLst>
              </p:cNvPr>
              <p:cNvSpPr/>
              <p:nvPr/>
            </p:nvSpPr>
            <p:spPr>
              <a:xfrm>
                <a:off x="0" y="68688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nvGrpSpPr>
            <p:cNvPr id="264" name="Group 48">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sp>
            <p:nvSpPr>
              <p:cNvPr id="265" name="Freeform: Shape 49">
                <a:extLst>
                  <a:ext uri="{C183D7F6-B498-43B3-948B-1728B52AA6E4}">
                    <adec:decorative xmlns:adec="http://schemas.microsoft.com/office/drawing/2017/decorative" val="1"/>
                  </a:ext>
                </a:extLst>
              </p:cNvPr>
              <p:cNvSpPr/>
              <p:nvPr/>
            </p:nvSpPr>
            <p:spPr>
              <a:xfrm>
                <a:off x="0" y="24732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66" name="Freeform: Shape 50">
                <a:extLst>
                  <a:ext uri="{C183D7F6-B498-43B3-948B-1728B52AA6E4}">
                    <adec:decorative xmlns:adec="http://schemas.microsoft.com/office/drawing/2017/decorative" val="1"/>
                  </a:ext>
                </a:extLst>
              </p:cNvPr>
              <p:cNvSpPr/>
              <p:nvPr/>
            </p:nvSpPr>
            <p:spPr>
              <a:xfrm>
                <a:off x="0" y="68688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grpSp>
        <p:nvGrpSpPr>
          <p:cNvPr id="267" name="Group 54">
            <a:extLst>
              <a:ext uri="{C183D7F6-B498-43B3-948B-1728B52AA6E4}">
                <adec:decorative xmlns:adec="http://schemas.microsoft.com/office/drawing/2017/decorative" val="1"/>
              </a:ext>
            </a:extLst>
          </p:cNvPr>
          <p:cNvGrpSpPr/>
          <p:nvPr/>
        </p:nvGrpSpPr>
        <p:grpSpPr>
          <a:xfrm>
            <a:off x="579600" y="1119600"/>
            <a:ext cx="4964760" cy="4597560"/>
            <a:chOff x="579600" y="1119600"/>
            <a:chExt cx="4964760" cy="4597560"/>
          </a:xfrm>
        </p:grpSpPr>
        <p:sp>
          <p:nvSpPr>
            <p:cNvPr id="268" name="Rectangle 55">
              <a:extLst>
                <a:ext uri="{C183D7F6-B498-43B3-948B-1728B52AA6E4}">
                  <adec:decorative xmlns:adec="http://schemas.microsoft.com/office/drawing/2017/decorative" val="1"/>
                </a:ext>
              </a:extLst>
            </p:cNvPr>
            <p:cNvSpPr/>
            <p:nvPr/>
          </p:nvSpPr>
          <p:spPr>
            <a:xfrm>
              <a:off x="579600" y="1119600"/>
              <a:ext cx="4964760" cy="4597560"/>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69" name="Rectangle 56">
              <a:extLst>
                <a:ext uri="{C183D7F6-B498-43B3-948B-1728B52AA6E4}">
                  <adec:decorative xmlns:adec="http://schemas.microsoft.com/office/drawing/2017/decorative" val="1"/>
                </a:ext>
              </a:extLst>
            </p:cNvPr>
            <p:cNvSpPr/>
            <p:nvPr/>
          </p:nvSpPr>
          <p:spPr>
            <a:xfrm>
              <a:off x="579600" y="1119600"/>
              <a:ext cx="4964760" cy="4597560"/>
            </a:xfrm>
            <a:prstGeom prst="rect">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sp>
        <p:nvSpPr>
          <p:cNvPr id="270" name="Rectangle 58">
            <a:extLst>
              <a:ext uri="{C183D7F6-B498-43B3-948B-1728B52AA6E4}">
                <adec:decorative xmlns:adec="http://schemas.microsoft.com/office/drawing/2017/decorative" val="1"/>
              </a:ext>
            </a:extLst>
          </p:cNvPr>
          <p:cNvSpPr/>
          <p:nvPr/>
        </p:nvSpPr>
        <p:spPr>
          <a:xfrm>
            <a:off x="554040" y="1073880"/>
            <a:ext cx="4859280" cy="4528080"/>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71" name="PlaceHolder 1"/>
          <p:cNvSpPr>
            <a:spLocks noGrp="1"/>
          </p:cNvSpPr>
          <p:nvPr>
            <p:ph type="title"/>
          </p:nvPr>
        </p:nvSpPr>
        <p:spPr>
          <a:xfrm>
            <a:off x="838080" y="1254960"/>
            <a:ext cx="4323600" cy="293868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1" i="1" lang="en-US" sz="5000" spc="-1" strike="noStrike">
                <a:solidFill>
                  <a:schemeClr val="lt1"/>
                </a:solidFill>
                <a:latin typeface="Aptos Display"/>
              </a:rPr>
              <a:t>Some insights into the model testing phase </a:t>
            </a:r>
            <a:endParaRPr b="0" lang="en-US" sz="5000" spc="-1" strike="noStrike">
              <a:solidFill>
                <a:srgbClr val="000000"/>
              </a:solidFill>
              <a:latin typeface="Arial"/>
            </a:endParaRPr>
          </a:p>
        </p:txBody>
      </p:sp>
      <p:pic>
        <p:nvPicPr>
          <p:cNvPr id="272" name="Picture Placeholder 5" descr="A person holding a soda bottle&#10;&#10;Description automatically generated"/>
          <p:cNvPicPr/>
          <p:nvPr/>
        </p:nvPicPr>
        <p:blipFill>
          <a:blip r:embed="rId1"/>
          <a:srcRect l="0" t="5974" r="4" b="5"/>
          <a:stretch/>
        </p:blipFill>
        <p:spPr>
          <a:xfrm>
            <a:off x="6094080" y="1117800"/>
            <a:ext cx="5732280" cy="4606200"/>
          </a:xfrm>
          <a:prstGeom prst="rect">
            <a:avLst/>
          </a:prstGeom>
          <a:ln w="28575">
            <a:noFill/>
          </a:ln>
          <a:scene3d>
            <a:camera prst="orthographicFront"/>
            <a:lightRig dir="t" rig="twoPt">
              <a:rot lat="0" lon="0" rev="7200000"/>
            </a:lightRig>
          </a:scene3d>
          <a:sp3d>
            <a:bevelT w="25400" h="19050"/>
            <a:contourClr>
              <a:srgbClr val="ffffff"/>
            </a:contourClr>
          </a:sp3d>
        </p:spPr>
      </p:pic>
      <p:sp>
        <p:nvSpPr>
          <p:cNvPr id="273" name="Freeform: Shape 60">
            <a:extLst>
              <a:ext uri="{C183D7F6-B498-43B3-948B-1728B52AA6E4}">
                <adec:decorative xmlns:adec="http://schemas.microsoft.com/office/drawing/2017/decorative" val="1"/>
              </a:ext>
            </a:extLst>
          </p:cNvPr>
          <p:cNvSpPr/>
          <p:nvPr/>
        </p:nvSpPr>
        <p:spPr>
          <a:xfrm flipV="1">
            <a:off x="10790280" y="-1440"/>
            <a:ext cx="1400760" cy="1343880"/>
          </a:xfrm>
          <a:custGeom>
            <a:avLst/>
            <a:gdLst>
              <a:gd name="textAreaLeft" fmla="*/ 0 w 1400760"/>
              <a:gd name="textAreaRight" fmla="*/ 1401840 w 1400760"/>
              <a:gd name="textAreaTop" fmla="*/ -720 h 1343880"/>
              <a:gd name="textAreaBottom" fmla="*/ 1344240 h 13438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74" name="Freeform: Shape 62">
            <a:extLst>
              <a:ext uri="{C183D7F6-B498-43B3-948B-1728B52AA6E4}">
                <adec:decorative xmlns:adec="http://schemas.microsoft.com/office/drawing/2017/decorative" val="1"/>
              </a:ext>
            </a:extLst>
          </p:cNvPr>
          <p:cNvSpPr/>
          <p:nvPr/>
        </p:nvSpPr>
        <p:spPr>
          <a:xfrm flipV="1">
            <a:off x="10790280" y="-1440"/>
            <a:ext cx="1400760" cy="1343880"/>
          </a:xfrm>
          <a:custGeom>
            <a:avLst/>
            <a:gdLst>
              <a:gd name="textAreaLeft" fmla="*/ 0 w 1400760"/>
              <a:gd name="textAreaRight" fmla="*/ 1401840 w 1400760"/>
              <a:gd name="textAreaTop" fmla="*/ -720 h 1343880"/>
              <a:gd name="textAreaBottom" fmla="*/ 1344240 h 13438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75" name="Oval 64">
            <a:extLst>
              <a:ext uri="{C183D7F6-B498-43B3-948B-1728B52AA6E4}">
                <adec:decorative xmlns:adec="http://schemas.microsoft.com/office/drawing/2017/decorative" val="1"/>
              </a:ext>
            </a:extLst>
          </p:cNvPr>
          <p:cNvSpPr/>
          <p:nvPr/>
        </p:nvSpPr>
        <p:spPr>
          <a:xfrm>
            <a:off x="367560" y="4727160"/>
            <a:ext cx="318960" cy="31896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76" name="Oval 66">
            <a:extLst>
              <a:ext uri="{C183D7F6-B498-43B3-948B-1728B52AA6E4}">
                <adec:decorative xmlns:adec="http://schemas.microsoft.com/office/drawing/2017/decorative" val="1"/>
              </a:ext>
            </a:extLst>
          </p:cNvPr>
          <p:cNvSpPr/>
          <p:nvPr/>
        </p:nvSpPr>
        <p:spPr>
          <a:xfrm>
            <a:off x="367560" y="4727160"/>
            <a:ext cx="318960" cy="318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277" name="Graphic 185">
            <a:extLst>
              <a:ext uri="{C183D7F6-B498-43B3-948B-1728B52AA6E4}">
                <adec:decorative xmlns:adec="http://schemas.microsoft.com/office/drawing/2017/decorative" val="1"/>
              </a:ext>
            </a:extLst>
          </p:cNvPr>
          <p:cNvGrpSpPr/>
          <p:nvPr/>
        </p:nvGrpSpPr>
        <p:grpSpPr>
          <a:xfrm>
            <a:off x="10504080" y="5801400"/>
            <a:ext cx="1053360" cy="468720"/>
            <a:chOff x="10504080" y="5801400"/>
            <a:chExt cx="1053360" cy="468720"/>
          </a:xfrm>
        </p:grpSpPr>
        <p:sp>
          <p:nvSpPr>
            <p:cNvPr id="278" name="Freeform: Shape 69">
              <a:extLst>
                <a:ext uri="{C183D7F6-B498-43B3-948B-1728B52AA6E4}">
                  <adec:decorative xmlns:adec="http://schemas.microsoft.com/office/drawing/2017/decorative" val="1"/>
                </a:ext>
              </a:extLst>
            </p:cNvPr>
            <p:cNvSpPr/>
            <p:nvPr/>
          </p:nvSpPr>
          <p:spPr>
            <a:xfrm>
              <a:off x="105040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79" name="Freeform: Shape 70">
              <a:extLst>
                <a:ext uri="{C183D7F6-B498-43B3-948B-1728B52AA6E4}">
                  <adec:decorative xmlns:adec="http://schemas.microsoft.com/office/drawing/2017/decorative" val="1"/>
                </a:ext>
              </a:extLst>
            </p:cNvPr>
            <p:cNvSpPr/>
            <p:nvPr/>
          </p:nvSpPr>
          <p:spPr>
            <a:xfrm>
              <a:off x="106786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0" name="Freeform: Shape 71">
              <a:extLst>
                <a:ext uri="{C183D7F6-B498-43B3-948B-1728B52AA6E4}">
                  <adec:decorative xmlns:adec="http://schemas.microsoft.com/office/drawing/2017/decorative" val="1"/>
                </a:ext>
              </a:extLst>
            </p:cNvPr>
            <p:cNvSpPr/>
            <p:nvPr/>
          </p:nvSpPr>
          <p:spPr>
            <a:xfrm>
              <a:off x="108536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1" name="Freeform: Shape 72">
              <a:extLst>
                <a:ext uri="{C183D7F6-B498-43B3-948B-1728B52AA6E4}">
                  <adec:decorative xmlns:adec="http://schemas.microsoft.com/office/drawing/2017/decorative" val="1"/>
                </a:ext>
              </a:extLst>
            </p:cNvPr>
            <p:cNvSpPr/>
            <p:nvPr/>
          </p:nvSpPr>
          <p:spPr>
            <a:xfrm>
              <a:off x="110282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2" name="Freeform: Shape 73">
              <a:extLst>
                <a:ext uri="{C183D7F6-B498-43B3-948B-1728B52AA6E4}">
                  <adec:decorative xmlns:adec="http://schemas.microsoft.com/office/drawing/2017/decorative" val="1"/>
                </a:ext>
              </a:extLst>
            </p:cNvPr>
            <p:cNvSpPr/>
            <p:nvPr/>
          </p:nvSpPr>
          <p:spPr>
            <a:xfrm>
              <a:off x="1120320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nvGrpSpPr>
          <p:cNvPr id="283" name="Graphic 185">
            <a:extLst>
              <a:ext uri="{C183D7F6-B498-43B3-948B-1728B52AA6E4}">
                <adec:decorative xmlns:adec="http://schemas.microsoft.com/office/drawing/2017/decorative" val="1"/>
              </a:ext>
            </a:extLst>
          </p:cNvPr>
          <p:cNvGrpSpPr/>
          <p:nvPr/>
        </p:nvGrpSpPr>
        <p:grpSpPr>
          <a:xfrm>
            <a:off x="10504080" y="5801400"/>
            <a:ext cx="1053360" cy="468720"/>
            <a:chOff x="10504080" y="5801400"/>
            <a:chExt cx="1053360" cy="468720"/>
          </a:xfrm>
        </p:grpSpPr>
        <p:sp>
          <p:nvSpPr>
            <p:cNvPr id="284" name="Freeform: Shape 76">
              <a:extLst>
                <a:ext uri="{C183D7F6-B498-43B3-948B-1728B52AA6E4}">
                  <adec:decorative xmlns:adec="http://schemas.microsoft.com/office/drawing/2017/decorative" val="1"/>
                </a:ext>
              </a:extLst>
            </p:cNvPr>
            <p:cNvSpPr/>
            <p:nvPr/>
          </p:nvSpPr>
          <p:spPr>
            <a:xfrm>
              <a:off x="105040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5" name="Freeform: Shape 77">
              <a:extLst>
                <a:ext uri="{C183D7F6-B498-43B3-948B-1728B52AA6E4}">
                  <adec:decorative xmlns:adec="http://schemas.microsoft.com/office/drawing/2017/decorative" val="1"/>
                </a:ext>
              </a:extLst>
            </p:cNvPr>
            <p:cNvSpPr/>
            <p:nvPr/>
          </p:nvSpPr>
          <p:spPr>
            <a:xfrm>
              <a:off x="106786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6" name="Freeform: Shape 78">
              <a:extLst>
                <a:ext uri="{C183D7F6-B498-43B3-948B-1728B52AA6E4}">
                  <adec:decorative xmlns:adec="http://schemas.microsoft.com/office/drawing/2017/decorative" val="1"/>
                </a:ext>
              </a:extLst>
            </p:cNvPr>
            <p:cNvSpPr/>
            <p:nvPr/>
          </p:nvSpPr>
          <p:spPr>
            <a:xfrm>
              <a:off x="108536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7" name="Freeform: Shape 79">
              <a:extLst>
                <a:ext uri="{C183D7F6-B498-43B3-948B-1728B52AA6E4}">
                  <adec:decorative xmlns:adec="http://schemas.microsoft.com/office/drawing/2017/decorative" val="1"/>
                </a:ext>
              </a:extLst>
            </p:cNvPr>
            <p:cNvSpPr/>
            <p:nvPr/>
          </p:nvSpPr>
          <p:spPr>
            <a:xfrm>
              <a:off x="110282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88" name="Freeform: Shape 80">
              <a:extLst>
                <a:ext uri="{C183D7F6-B498-43B3-948B-1728B52AA6E4}">
                  <adec:decorative xmlns:adec="http://schemas.microsoft.com/office/drawing/2017/decorative" val="1"/>
                </a:ext>
              </a:extLst>
            </p:cNvPr>
            <p:cNvSpPr/>
            <p:nvPr/>
          </p:nvSpPr>
          <p:spPr>
            <a:xfrm>
              <a:off x="1120320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8153280" y="1128240"/>
            <a:ext cx="3432960" cy="1414080"/>
          </a:xfrm>
          <a:prstGeom prst="rect">
            <a:avLst/>
          </a:prstGeom>
          <a:noFill/>
          <a:ln w="0">
            <a:noFill/>
          </a:ln>
        </p:spPr>
        <p:txBody>
          <a:bodyPr lIns="91440" rIns="91440" tIns="45720" bIns="45720" anchor="t">
            <a:normAutofit/>
          </a:bodyPr>
          <a:p>
            <a:pPr indent="0" defTabSz="914400">
              <a:lnSpc>
                <a:spcPct val="90000"/>
              </a:lnSpc>
              <a:buNone/>
              <a:tabLst>
                <a:tab algn="l" pos="0"/>
              </a:tabLst>
            </a:pPr>
            <a:r>
              <a:rPr b="1" i="1" lang="en-US" sz="3200" spc="-1" strike="noStrike">
                <a:solidFill>
                  <a:schemeClr val="dk1"/>
                </a:solidFill>
                <a:latin typeface="Aptos Display"/>
              </a:rPr>
              <a:t>Stress Testing </a:t>
            </a:r>
            <a:r>
              <a:rPr b="0" lang="en-US" sz="3200" spc="-1" strike="noStrike">
                <a:solidFill>
                  <a:schemeClr val="dk1"/>
                </a:solidFill>
                <a:latin typeface="Aptos Display"/>
              </a:rPr>
              <a:t> </a:t>
            </a:r>
            <a:endParaRPr b="0" lang="en-US" sz="3200" spc="-1" strike="noStrike">
              <a:solidFill>
                <a:srgbClr val="000000"/>
              </a:solidFill>
              <a:latin typeface="Arial"/>
            </a:endParaRPr>
          </a:p>
        </p:txBody>
      </p:sp>
      <p:pic>
        <p:nvPicPr>
          <p:cNvPr id="290" name="Picture Placeholder 5" descr="A person holding a plastic bottle&#10;&#10;Description automatically generated"/>
          <p:cNvPicPr/>
          <p:nvPr/>
        </p:nvPicPr>
        <p:blipFill>
          <a:blip r:embed="rId1"/>
          <a:srcRect l="8903" t="0" r="0" b="0"/>
          <a:stretch/>
        </p:blipFill>
        <p:spPr>
          <a:xfrm>
            <a:off x="-9720" y="0"/>
            <a:ext cx="7571520" cy="6856920"/>
          </a:xfrm>
          <a:prstGeom prst="rect">
            <a:avLst/>
          </a:prstGeom>
          <a:ln w="0">
            <a:noFill/>
          </a:ln>
        </p:spPr>
      </p:pic>
      <p:cxnSp>
        <p:nvCxnSpPr>
          <p:cNvPr id="291" name="Straight Connector 21">
            <a:extLst>
              <a:ext uri="{C183D7F6-B498-43B3-948B-1728B52AA6E4}">
                <adec:decorative xmlns:adec="http://schemas.microsoft.com/office/drawing/2017/decorative" val="1"/>
              </a:ext>
            </a:extLst>
          </p:cNvPr>
          <p:cNvCxnSpPr/>
          <p:nvPr/>
        </p:nvCxnSpPr>
        <p:spPr>
          <a:xfrm>
            <a:off x="8199360" y="870840"/>
            <a:ext cx="738000" cy="1080"/>
          </a:xfrm>
          <a:prstGeom prst="straightConnector1">
            <a:avLst/>
          </a:prstGeom>
          <a:ln w="57150">
            <a:solidFill>
              <a:srgbClr val="0f9ed5"/>
            </a:solidFill>
            <a:round/>
          </a:ln>
        </p:spPr>
      </p:cxnSp>
      <p:sp>
        <p:nvSpPr>
          <p:cNvPr id="292" name="PlaceHolder 2"/>
          <p:cNvSpPr>
            <a:spLocks noGrp="1"/>
          </p:cNvSpPr>
          <p:nvPr>
            <p:ph/>
          </p:nvPr>
        </p:nvSpPr>
        <p:spPr>
          <a:xfrm>
            <a:off x="8153280" y="2543400"/>
            <a:ext cx="3432960" cy="3597840"/>
          </a:xfrm>
          <a:prstGeom prst="rect">
            <a:avLst/>
          </a:prstGeom>
          <a:noFill/>
          <a:ln w="0">
            <a:noFill/>
          </a:ln>
        </p:spPr>
        <p:txBody>
          <a:bodyPr lIns="91440" rIns="91440" tIns="45720" bIns="45720" anchor="t">
            <a:normAutofit/>
          </a:bodyPr>
          <a:p>
            <a:pPr marL="432000" indent="-228600" defTabSz="914400">
              <a:lnSpc>
                <a:spcPct val="90000"/>
              </a:lnSpc>
              <a:spcBef>
                <a:spcPts val="1001"/>
              </a:spcBef>
              <a:buClr>
                <a:srgbClr val="000000"/>
              </a:buClr>
              <a:buFont typeface="Arial"/>
              <a:buChar char="•"/>
            </a:pPr>
            <a:r>
              <a:rPr b="0" lang="en-US" sz="2000" spc="-1" strike="noStrike">
                <a:solidFill>
                  <a:schemeClr val="dk1"/>
                </a:solidFill>
                <a:latin typeface="Aptos"/>
              </a:rPr>
              <a:t>Testing the accuracy of the model using crumbled plastic bottle. (since actual waste is thrown like that) </a:t>
            </a:r>
            <a:endParaRPr b="0" lang="en-US" sz="2000" spc="-1" strike="noStrike">
              <a:solidFill>
                <a:srgbClr val="000000"/>
              </a:solidFill>
              <a:latin typeface="Arial"/>
            </a:endParaRPr>
          </a:p>
        </p:txBody>
      </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3" name="Rectangle 45">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294" name="Group 47">
            <a:extLst>
              <a:ext uri="{C183D7F6-B498-43B3-948B-1728B52AA6E4}">
                <adec:decorative xmlns:adec="http://schemas.microsoft.com/office/drawing/2017/decorative" val="1"/>
              </a:ext>
            </a:extLst>
          </p:cNvPr>
          <p:cNvGrpSpPr/>
          <p:nvPr/>
        </p:nvGrpSpPr>
        <p:grpSpPr>
          <a:xfrm>
            <a:off x="6834960" y="657720"/>
            <a:ext cx="4842720" cy="5533200"/>
            <a:chOff x="6834960" y="657720"/>
            <a:chExt cx="4842720" cy="5533200"/>
          </a:xfrm>
        </p:grpSpPr>
        <p:sp>
          <p:nvSpPr>
            <p:cNvPr id="295" name="Rectangle 48">
              <a:extLst>
                <a:ext uri="{C183D7F6-B498-43B3-948B-1728B52AA6E4}">
                  <adec:decorative xmlns:adec="http://schemas.microsoft.com/office/drawing/2017/decorative" val="1"/>
                </a:ext>
              </a:extLst>
            </p:cNvPr>
            <p:cNvSpPr/>
            <p:nvPr/>
          </p:nvSpPr>
          <p:spPr>
            <a:xfrm>
              <a:off x="6834960" y="657720"/>
              <a:ext cx="4842720" cy="5533200"/>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96" name="Rectangle 49">
              <a:extLst>
                <a:ext uri="{C183D7F6-B498-43B3-948B-1728B52AA6E4}">
                  <adec:decorative xmlns:adec="http://schemas.microsoft.com/office/drawing/2017/decorative" val="1"/>
                </a:ext>
              </a:extLst>
            </p:cNvPr>
            <p:cNvSpPr/>
            <p:nvPr/>
          </p:nvSpPr>
          <p:spPr>
            <a:xfrm>
              <a:off x="6834960" y="657720"/>
              <a:ext cx="4842720" cy="5533200"/>
            </a:xfrm>
            <a:prstGeom prst="rect">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sp>
        <p:nvSpPr>
          <p:cNvPr id="297" name="Rectangle 51">
            <a:extLst>
              <a:ext uri="{C183D7F6-B498-43B3-948B-1728B52AA6E4}">
                <adec:decorative xmlns:adec="http://schemas.microsoft.com/office/drawing/2017/decorative" val="1"/>
              </a:ext>
            </a:extLst>
          </p:cNvPr>
          <p:cNvSpPr/>
          <p:nvPr/>
        </p:nvSpPr>
        <p:spPr>
          <a:xfrm>
            <a:off x="6688440" y="401400"/>
            <a:ext cx="4859280" cy="5668920"/>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98" name="PlaceHolder 1"/>
          <p:cNvSpPr>
            <a:spLocks noGrp="1"/>
          </p:cNvSpPr>
          <p:nvPr>
            <p:ph type="title"/>
          </p:nvPr>
        </p:nvSpPr>
        <p:spPr>
          <a:xfrm>
            <a:off x="7012440" y="786960"/>
            <a:ext cx="4202280" cy="359496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1" lang="en-US" sz="3400" spc="-1" strike="noStrike">
                <a:solidFill>
                  <a:schemeClr val="lt1"/>
                </a:solidFill>
                <a:latin typeface="Aptos Display"/>
              </a:rPr>
              <a:t>Checking the versatility of the model using snackbags </a:t>
            </a:r>
            <a:endParaRPr b="0" lang="en-US" sz="3400" spc="-1" strike="noStrike">
              <a:solidFill>
                <a:srgbClr val="000000"/>
              </a:solidFill>
              <a:latin typeface="Arial"/>
            </a:endParaRPr>
          </a:p>
        </p:txBody>
      </p:sp>
      <p:pic>
        <p:nvPicPr>
          <p:cNvPr id="299" name="Picture Placeholder 5" descr="A person holding a bag of chips&#10;&#10;Description automatically generated"/>
          <p:cNvPicPr/>
          <p:nvPr/>
        </p:nvPicPr>
        <p:blipFill>
          <a:blip r:embed="rId1"/>
          <a:srcRect l="0" t="0" r="6455" b="0"/>
          <a:stretch/>
        </p:blipFill>
        <p:spPr>
          <a:xfrm>
            <a:off x="1050120" y="1037160"/>
            <a:ext cx="5043240" cy="4951080"/>
          </a:xfrm>
          <a:prstGeom prst="rect">
            <a:avLst/>
          </a:prstGeom>
          <a:ln w="28575">
            <a:noFill/>
          </a:ln>
        </p:spPr>
      </p:pic>
      <p:sp>
        <p:nvSpPr>
          <p:cNvPr id="300" name="Graphic 212">
            <a:extLst>
              <a:ext uri="{C183D7F6-B498-43B3-948B-1728B52AA6E4}">
                <adec:decorative xmlns:adec="http://schemas.microsoft.com/office/drawing/2017/decorative" val="1"/>
              </a:ext>
            </a:extLst>
          </p:cNvPr>
          <p:cNvSpPr/>
          <p:nvPr/>
        </p:nvSpPr>
        <p:spPr>
          <a:xfrm>
            <a:off x="5090040" y="771120"/>
            <a:ext cx="692280" cy="692280"/>
          </a:xfrm>
          <a:custGeom>
            <a:avLst/>
            <a:gdLst>
              <a:gd name="textAreaLeft" fmla="*/ 0 w 692280"/>
              <a:gd name="textAreaRight" fmla="*/ 693360 w 692280"/>
              <a:gd name="textAreaTop" fmla="*/ 0 h 692280"/>
              <a:gd name="textAreaBottom" fmla="*/ 693360 h 69228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301" name="Graphic 212">
            <a:extLst>
              <a:ext uri="{C183D7F6-B498-43B3-948B-1728B52AA6E4}">
                <adec:decorative xmlns:adec="http://schemas.microsoft.com/office/drawing/2017/decorative" val="1"/>
              </a:ext>
            </a:extLst>
          </p:cNvPr>
          <p:cNvSpPr/>
          <p:nvPr/>
        </p:nvSpPr>
        <p:spPr>
          <a:xfrm>
            <a:off x="5090040" y="771120"/>
            <a:ext cx="692280" cy="692280"/>
          </a:xfrm>
          <a:custGeom>
            <a:avLst/>
            <a:gdLst>
              <a:gd name="textAreaLeft" fmla="*/ 0 w 692280"/>
              <a:gd name="textAreaRight" fmla="*/ 693360 w 692280"/>
              <a:gd name="textAreaTop" fmla="*/ 0 h 692280"/>
              <a:gd name="textAreaBottom" fmla="*/ 693360 h 69228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302" name="Freeform: Shape 57">
            <a:extLst>
              <a:ext uri="{C183D7F6-B498-43B3-948B-1728B52AA6E4}">
                <adec:decorative xmlns:adec="http://schemas.microsoft.com/office/drawing/2017/decorative" val="1"/>
              </a:ext>
            </a:extLst>
          </p:cNvPr>
          <p:cNvSpPr/>
          <p:nvPr/>
        </p:nvSpPr>
        <p:spPr>
          <a:xfrm>
            <a:off x="0" y="158004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03" name="Freeform: Shape 59">
            <a:extLst>
              <a:ext uri="{C183D7F6-B498-43B3-948B-1728B52AA6E4}">
                <adec:decorative xmlns:adec="http://schemas.microsoft.com/office/drawing/2017/decorative" val="1"/>
              </a:ext>
            </a:extLst>
          </p:cNvPr>
          <p:cNvSpPr/>
          <p:nvPr/>
        </p:nvSpPr>
        <p:spPr>
          <a:xfrm>
            <a:off x="0" y="20196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04" name="Oval 61">
            <a:extLst>
              <a:ext uri="{C183D7F6-B498-43B3-948B-1728B52AA6E4}">
                <adec:decorative xmlns:adec="http://schemas.microsoft.com/office/drawing/2017/decorative" val="1"/>
              </a:ext>
            </a:extLst>
          </p:cNvPr>
          <p:cNvSpPr/>
          <p:nvPr/>
        </p:nvSpPr>
        <p:spPr>
          <a:xfrm>
            <a:off x="1126440" y="4357080"/>
            <a:ext cx="318960" cy="318960"/>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305" name="Oval 63">
            <a:extLst>
              <a:ext uri="{C183D7F6-B498-43B3-948B-1728B52AA6E4}">
                <adec:decorative xmlns:adec="http://schemas.microsoft.com/office/drawing/2017/decorative" val="1"/>
              </a:ext>
            </a:extLst>
          </p:cNvPr>
          <p:cNvSpPr/>
          <p:nvPr/>
        </p:nvSpPr>
        <p:spPr>
          <a:xfrm>
            <a:off x="1126440" y="4357080"/>
            <a:ext cx="318960" cy="318960"/>
          </a:xfrm>
          <a:prstGeom prst="ellipse">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306" name="Graphic 185">
            <a:extLst>
              <a:ext uri="{C183D7F6-B498-43B3-948B-1728B52AA6E4}">
                <adec:decorative xmlns:adec="http://schemas.microsoft.com/office/drawing/2017/decorative" val="1"/>
              </a:ext>
            </a:extLst>
          </p:cNvPr>
          <p:cNvGrpSpPr/>
          <p:nvPr/>
        </p:nvGrpSpPr>
        <p:grpSpPr>
          <a:xfrm>
            <a:off x="3959280" y="5987160"/>
            <a:ext cx="1053360" cy="468720"/>
            <a:chOff x="3959280" y="5987160"/>
            <a:chExt cx="1053360" cy="468720"/>
          </a:xfrm>
        </p:grpSpPr>
        <p:sp>
          <p:nvSpPr>
            <p:cNvPr id="307" name="Freeform: Shape 66">
              <a:extLst>
                <a:ext uri="{C183D7F6-B498-43B3-948B-1728B52AA6E4}">
                  <adec:decorative xmlns:adec="http://schemas.microsoft.com/office/drawing/2017/decorative" val="1"/>
                </a:ext>
              </a:extLst>
            </p:cNvPr>
            <p:cNvSpPr/>
            <p:nvPr/>
          </p:nvSpPr>
          <p:spPr>
            <a:xfrm>
              <a:off x="395928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08" name="Freeform: Shape 67">
              <a:extLst>
                <a:ext uri="{C183D7F6-B498-43B3-948B-1728B52AA6E4}">
                  <adec:decorative xmlns:adec="http://schemas.microsoft.com/office/drawing/2017/decorative" val="1"/>
                </a:ext>
              </a:extLst>
            </p:cNvPr>
            <p:cNvSpPr/>
            <p:nvPr/>
          </p:nvSpPr>
          <p:spPr>
            <a:xfrm>
              <a:off x="413388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09" name="Freeform: Shape 68">
              <a:extLst>
                <a:ext uri="{C183D7F6-B498-43B3-948B-1728B52AA6E4}">
                  <adec:decorative xmlns:adec="http://schemas.microsoft.com/office/drawing/2017/decorative" val="1"/>
                </a:ext>
              </a:extLst>
            </p:cNvPr>
            <p:cNvSpPr/>
            <p:nvPr/>
          </p:nvSpPr>
          <p:spPr>
            <a:xfrm>
              <a:off x="430884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10" name="Freeform: Shape 69">
              <a:extLst>
                <a:ext uri="{C183D7F6-B498-43B3-948B-1728B52AA6E4}">
                  <adec:decorative xmlns:adec="http://schemas.microsoft.com/office/drawing/2017/decorative" val="1"/>
                </a:ext>
              </a:extLst>
            </p:cNvPr>
            <p:cNvSpPr/>
            <p:nvPr/>
          </p:nvSpPr>
          <p:spPr>
            <a:xfrm>
              <a:off x="448344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311" name="Freeform: Shape 70">
              <a:extLst>
                <a:ext uri="{C183D7F6-B498-43B3-948B-1728B52AA6E4}">
                  <adec:decorative xmlns:adec="http://schemas.microsoft.com/office/drawing/2017/decorative" val="1"/>
                </a:ext>
              </a:extLst>
            </p:cNvPr>
            <p:cNvSpPr/>
            <p:nvPr/>
          </p:nvSpPr>
          <p:spPr>
            <a:xfrm>
              <a:off x="465840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2" name="Rectangle 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lumMod val="50000"/>
                </a:schemeClr>
              </a:solidFill>
              <a:latin typeface="Aptos"/>
            </a:endParaRPr>
          </a:p>
        </p:txBody>
      </p:sp>
      <p:sp>
        <p:nvSpPr>
          <p:cNvPr id="313" name="PlaceHolder 1"/>
          <p:cNvSpPr>
            <a:spLocks noGrp="1"/>
          </p:cNvSpPr>
          <p:nvPr>
            <p:ph type="title"/>
          </p:nvPr>
        </p:nvSpPr>
        <p:spPr>
          <a:xfrm>
            <a:off x="1932840" y="949320"/>
            <a:ext cx="8070480" cy="238644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i="1" lang="en-IN" sz="6600" spc="-1" strike="noStrike">
                <a:solidFill>
                  <a:schemeClr val="lt1"/>
                </a:solidFill>
                <a:latin typeface="Aharoni"/>
              </a:rPr>
              <a:t>THANK YOU !!!</a:t>
            </a:r>
            <a:endParaRPr b="0" lang="en-US" sz="6600" spc="-1" strike="noStrike">
              <a:solidFill>
                <a:srgbClr val="000000"/>
              </a:solidFill>
              <a:latin typeface="Arial"/>
            </a:endParaRPr>
          </a:p>
        </p:txBody>
      </p:sp>
      <p:cxnSp>
        <p:nvCxnSpPr>
          <p:cNvPr id="314" name="Straight Connector 9">
            <a:extLst>
              <a:ext uri="{C183D7F6-B498-43B3-948B-1728B52AA6E4}">
                <adec:decorative xmlns:adec="http://schemas.microsoft.com/office/drawing/2017/decorative" val="1"/>
              </a:ext>
            </a:extLst>
          </p:cNvPr>
          <p:cNvCxnSpPr/>
          <p:nvPr/>
        </p:nvCxnSpPr>
        <p:spPr>
          <a:xfrm>
            <a:off x="585000" y="0"/>
            <a:ext cx="1080" cy="6859080"/>
          </a:xfrm>
          <a:prstGeom prst="straightConnector1">
            <a:avLst/>
          </a:prstGeom>
          <a:ln w="0">
            <a:solidFill>
              <a:srgbClr val="4ea72e"/>
            </a:solidFill>
          </a:ln>
        </p:spPr>
      </p:cxnSp>
      <p:cxnSp>
        <p:nvCxnSpPr>
          <p:cNvPr id="315" name="Straight Connector 11">
            <a:extLst>
              <a:ext uri="{C183D7F6-B498-43B3-948B-1728B52AA6E4}">
                <adec:decorative xmlns:adec="http://schemas.microsoft.com/office/drawing/2017/decorative" val="1"/>
              </a:ext>
            </a:extLst>
          </p:cNvPr>
          <p:cNvCxnSpPr/>
          <p:nvPr/>
        </p:nvCxnSpPr>
        <p:spPr>
          <a:xfrm flipH="1">
            <a:off x="0" y="6252480"/>
            <a:ext cx="12192840" cy="1080"/>
          </a:xfrm>
          <a:prstGeom prst="straightConnector1">
            <a:avLst/>
          </a:prstGeom>
          <a:ln w="0">
            <a:solidFill>
              <a:srgbClr val="4ea72e"/>
            </a:solidFill>
          </a:ln>
        </p:spPr>
      </p:cxnSp>
      <p:sp>
        <p:nvSpPr>
          <p:cNvPr id="316" name="PlaceHolder 2"/>
          <p:cNvSpPr>
            <a:spLocks noGrp="1"/>
          </p:cNvSpPr>
          <p:nvPr>
            <p:ph type="subTitle"/>
          </p:nvPr>
        </p:nvSpPr>
        <p:spPr>
          <a:xfrm rot="10800000">
            <a:off x="-1011960" y="3511080"/>
            <a:ext cx="44640" cy="91080"/>
          </a:xfrm>
          <a:prstGeom prst="rect">
            <a:avLst/>
          </a:prstGeom>
          <a:noFill/>
          <a:ln w="0">
            <a:noFill/>
          </a:ln>
        </p:spPr>
        <p:txBody>
          <a:bodyPr lIns="91440" rIns="91440" tIns="45360" bIns="45360" anchor="t">
            <a:normAutofit/>
          </a:bodyPr>
          <a:p>
            <a:pPr algn="ctr"/>
            <a:endParaRPr b="0" lang="en-US" sz="1800" spc="-1" strike="noStrike">
              <a:solidFill>
                <a:srgbClr val="000000"/>
              </a:solidFill>
              <a:latin typeface="Arial"/>
            </a:endParaRPr>
          </a:p>
        </p:txBody>
      </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Rectangle 5">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77" name="PlaceHolder 1"/>
          <p:cNvSpPr>
            <a:spLocks noGrp="1"/>
          </p:cNvSpPr>
          <p:nvPr>
            <p:ph type="title"/>
          </p:nvPr>
        </p:nvSpPr>
        <p:spPr>
          <a:xfrm>
            <a:off x="1102320" y="694440"/>
            <a:ext cx="3552480" cy="547668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0" lang="en-IN" sz="4400" spc="-1" strike="noStrike">
                <a:solidFill>
                  <a:schemeClr val="lt1"/>
                </a:solidFill>
                <a:latin typeface="Aptos Display"/>
              </a:rPr>
              <a:t>OCT WEEK-1 EVALS</a:t>
            </a:r>
            <a:endParaRPr b="0" lang="en-US" sz="4400" spc="-1" strike="noStrike">
              <a:solidFill>
                <a:srgbClr val="000000"/>
              </a:solidFill>
              <a:latin typeface="Arial"/>
            </a:endParaRPr>
          </a:p>
        </p:txBody>
      </p:sp>
      <p:grpSp>
        <p:nvGrpSpPr>
          <p:cNvPr id="78" name="Graphic 38">
            <a:extLst>
              <a:ext uri="{C183D7F6-B498-43B3-948B-1728B52AA6E4}">
                <adec:decorative xmlns:adec="http://schemas.microsoft.com/office/drawing/2017/decorative" val="1"/>
              </a:ext>
            </a:extLst>
          </p:cNvPr>
          <p:cNvGrpSpPr/>
          <p:nvPr/>
        </p:nvGrpSpPr>
        <p:grpSpPr>
          <a:xfrm>
            <a:off x="0" y="203040"/>
            <a:ext cx="1909080" cy="708480"/>
            <a:chOff x="0" y="203040"/>
            <a:chExt cx="1909080" cy="708480"/>
          </a:xfrm>
        </p:grpSpPr>
        <p:sp>
          <p:nvSpPr>
            <p:cNvPr id="79" name="Freeform: Shape 10">
              <a:extLst>
                <a:ext uri="{C183D7F6-B498-43B3-948B-1728B52AA6E4}">
                  <adec:decorative xmlns:adec="http://schemas.microsoft.com/office/drawing/2017/decorative" val="1"/>
                </a:ext>
              </a:extLst>
            </p:cNvPr>
            <p:cNvSpPr/>
            <p:nvPr/>
          </p:nvSpPr>
          <p:spPr>
            <a:xfrm>
              <a:off x="0" y="203040"/>
              <a:ext cx="1909080" cy="273600"/>
            </a:xfrm>
            <a:custGeom>
              <a:avLst/>
              <a:gdLst>
                <a:gd name="textAreaLeft" fmla="*/ 0 w 1909080"/>
                <a:gd name="textAreaRight" fmla="*/ 1910160 w 1909080"/>
                <a:gd name="textAreaTop" fmla="*/ 0 h 273600"/>
                <a:gd name="textAreaBottom" fmla="*/ 274680 h 273600"/>
              </a:gdLst>
              <a:ahLst/>
              <a:rect l="textAreaLeft" t="textAreaTop" r="textAreaRight" b="textAreaBottom"/>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bg1"/>
            </a:solidFill>
            <a:ln w="25320">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0" name="Freeform: Shape 11">
              <a:extLst>
                <a:ext uri="{C183D7F6-B498-43B3-948B-1728B52AA6E4}">
                  <adec:decorative xmlns:adec="http://schemas.microsoft.com/office/drawing/2017/decorative" val="1"/>
                </a:ext>
              </a:extLst>
            </p:cNvPr>
            <p:cNvSpPr/>
            <p:nvPr/>
          </p:nvSpPr>
          <p:spPr>
            <a:xfrm>
              <a:off x="0" y="637920"/>
              <a:ext cx="1909080" cy="273600"/>
            </a:xfrm>
            <a:custGeom>
              <a:avLst/>
              <a:gdLst>
                <a:gd name="textAreaLeft" fmla="*/ 0 w 1909080"/>
                <a:gd name="textAreaRight" fmla="*/ 1910160 w 1909080"/>
                <a:gd name="textAreaTop" fmla="*/ 0 h 273600"/>
                <a:gd name="textAreaBottom" fmla="*/ 274680 h 273600"/>
              </a:gdLst>
              <a:ahLst/>
              <a:rect l="textAreaLeft" t="textAreaTop" r="textAreaRight" b="textAreaBottom"/>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bg1"/>
            </a:solidFill>
            <a:ln w="25320">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nvGrpSpPr>
          <p:cNvPr id="81" name="Graphic 4">
            <a:extLst>
              <a:ext uri="{C183D7F6-B498-43B3-948B-1728B52AA6E4}">
                <adec:decorative xmlns:adec="http://schemas.microsoft.com/office/drawing/2017/decorative" val="1"/>
              </a:ext>
            </a:extLst>
          </p:cNvPr>
          <p:cNvGrpSpPr/>
          <p:nvPr/>
        </p:nvGrpSpPr>
        <p:grpSpPr>
          <a:xfrm>
            <a:off x="4737600" y="2202840"/>
            <a:ext cx="973800" cy="974160"/>
            <a:chOff x="4737600" y="2202840"/>
            <a:chExt cx="973800" cy="974160"/>
          </a:xfrm>
        </p:grpSpPr>
        <p:sp>
          <p:nvSpPr>
            <p:cNvPr id="82" name="Freeform: Shape 14">
              <a:extLst>
                <a:ext uri="{C183D7F6-B498-43B3-948B-1728B52AA6E4}">
                  <adec:decorative xmlns:adec="http://schemas.microsoft.com/office/drawing/2017/decorative" val="1"/>
                </a:ext>
              </a:extLst>
            </p:cNvPr>
            <p:cNvSpPr/>
            <p:nvPr/>
          </p:nvSpPr>
          <p:spPr>
            <a:xfrm>
              <a:off x="4792320" y="2257920"/>
              <a:ext cx="205920" cy="205920"/>
            </a:xfrm>
            <a:custGeom>
              <a:avLst/>
              <a:gdLst>
                <a:gd name="textAreaLeft" fmla="*/ 0 w 205920"/>
                <a:gd name="textAreaRight" fmla="*/ 207000 w 205920"/>
                <a:gd name="textAreaTop" fmla="*/ 0 h 205920"/>
                <a:gd name="textAreaBottom" fmla="*/ 207000 h 205920"/>
              </a:gdLst>
              <a:ahLst/>
              <a:rect l="textAreaLeft" t="textAreaTop" r="textAreaRight" b="textAreaBottom"/>
              <a:pathLst>
                <a:path w="112966" h="112966">
                  <a:moveTo>
                    <a:pt x="112967" y="0"/>
                  </a:moveTo>
                  <a:lnTo>
                    <a:pt x="0" y="112967"/>
                  </a:lnTo>
                  <a:cubicBezTo>
                    <a:pt x="25356" y="64747"/>
                    <a:pt x="64747" y="25356"/>
                    <a:pt x="112967" y="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3" name="Freeform: Shape 15">
              <a:extLst>
                <a:ext uri="{C183D7F6-B498-43B3-948B-1728B52AA6E4}">
                  <adec:decorative xmlns:adec="http://schemas.microsoft.com/office/drawing/2017/decorative" val="1"/>
                </a:ext>
              </a:extLst>
            </p:cNvPr>
            <p:cNvSpPr/>
            <p:nvPr/>
          </p:nvSpPr>
          <p:spPr>
            <a:xfrm>
              <a:off x="4740840" y="2206440"/>
              <a:ext cx="420840" cy="420840"/>
            </a:xfrm>
            <a:custGeom>
              <a:avLst/>
              <a:gdLst>
                <a:gd name="textAreaLeft" fmla="*/ 0 w 420840"/>
                <a:gd name="textAreaRight" fmla="*/ 421920 w 420840"/>
                <a:gd name="textAreaTop" fmla="*/ 0 h 420840"/>
                <a:gd name="textAreaBottom" fmla="*/ 421920 h 420840"/>
              </a:gdLst>
              <a:ahLst/>
              <a:rect l="textAreaLeft" t="textAreaTop" r="textAreaRight" b="textAreaBottom"/>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4" name="Freeform: Shape 16">
              <a:extLst>
                <a:ext uri="{C183D7F6-B498-43B3-948B-1728B52AA6E4}">
                  <adec:decorative xmlns:adec="http://schemas.microsoft.com/office/drawing/2017/decorative" val="1"/>
                </a:ext>
              </a:extLst>
            </p:cNvPr>
            <p:cNvSpPr/>
            <p:nvPr/>
          </p:nvSpPr>
          <p:spPr>
            <a:xfrm>
              <a:off x="4737600" y="2202840"/>
              <a:ext cx="537840" cy="537840"/>
            </a:xfrm>
            <a:custGeom>
              <a:avLst/>
              <a:gdLst>
                <a:gd name="textAreaLeft" fmla="*/ 0 w 537840"/>
                <a:gd name="textAreaRight" fmla="*/ 538920 w 537840"/>
                <a:gd name="textAreaTop" fmla="*/ 0 h 537840"/>
                <a:gd name="textAreaBottom" fmla="*/ 538920 h 537840"/>
              </a:gdLst>
              <a:ahLst/>
              <a:rect l="textAreaLeft" t="textAreaTop" r="textAreaRight" b="textAreaBottom"/>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5" name="Freeform: Shape 17">
              <a:extLst>
                <a:ext uri="{C183D7F6-B498-43B3-948B-1728B52AA6E4}">
                  <adec:decorative xmlns:adec="http://schemas.microsoft.com/office/drawing/2017/decorative" val="1"/>
                </a:ext>
              </a:extLst>
            </p:cNvPr>
            <p:cNvSpPr/>
            <p:nvPr/>
          </p:nvSpPr>
          <p:spPr>
            <a:xfrm>
              <a:off x="4752000" y="2217240"/>
              <a:ext cx="616680" cy="617040"/>
            </a:xfrm>
            <a:custGeom>
              <a:avLst/>
              <a:gdLst>
                <a:gd name="textAreaLeft" fmla="*/ 0 w 616680"/>
                <a:gd name="textAreaRight" fmla="*/ 617760 w 616680"/>
                <a:gd name="textAreaTop" fmla="*/ 0 h 617040"/>
                <a:gd name="textAreaBottom" fmla="*/ 618120 h 617040"/>
              </a:gdLst>
              <a:ahLst/>
              <a:rect l="textAreaLeft" t="textAreaTop" r="textAreaRight" b="textAreaBottom"/>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6" name="Freeform: Shape 18">
              <a:extLst>
                <a:ext uri="{C183D7F6-B498-43B3-948B-1728B52AA6E4}">
                  <adec:decorative xmlns:adec="http://schemas.microsoft.com/office/drawing/2017/decorative" val="1"/>
                </a:ext>
              </a:extLst>
            </p:cNvPr>
            <p:cNvSpPr/>
            <p:nvPr/>
          </p:nvSpPr>
          <p:spPr>
            <a:xfrm>
              <a:off x="4781160" y="2246760"/>
              <a:ext cx="667080" cy="667080"/>
            </a:xfrm>
            <a:custGeom>
              <a:avLst/>
              <a:gdLst>
                <a:gd name="textAreaLeft" fmla="*/ 0 w 667080"/>
                <a:gd name="textAreaRight" fmla="*/ 668160 w 667080"/>
                <a:gd name="textAreaTop" fmla="*/ 0 h 667080"/>
                <a:gd name="textAreaBottom" fmla="*/ 668160 h 667080"/>
              </a:gdLst>
              <a:ahLst/>
              <a:rect l="textAreaLeft" t="textAreaTop" r="textAreaRight" b="textAreaBottom"/>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7" name="Freeform: Shape 19">
              <a:extLst>
                <a:ext uri="{C183D7F6-B498-43B3-948B-1728B52AA6E4}">
                  <adec:decorative xmlns:adec="http://schemas.microsoft.com/office/drawing/2017/decorative" val="1"/>
                </a:ext>
              </a:extLst>
            </p:cNvPr>
            <p:cNvSpPr/>
            <p:nvPr/>
          </p:nvSpPr>
          <p:spPr>
            <a:xfrm>
              <a:off x="4821840" y="2287440"/>
              <a:ext cx="695520" cy="695520"/>
            </a:xfrm>
            <a:custGeom>
              <a:avLst/>
              <a:gdLst>
                <a:gd name="textAreaLeft" fmla="*/ 0 w 695520"/>
                <a:gd name="textAreaRight" fmla="*/ 696600 w 695520"/>
                <a:gd name="textAreaTop" fmla="*/ 0 h 695520"/>
                <a:gd name="textAreaBottom" fmla="*/ 696600 h 695520"/>
              </a:gdLst>
              <a:ahLst/>
              <a:rect l="textAreaLeft" t="textAreaTop" r="textAreaRight" b="textAreaBottom"/>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8" name="Freeform: Shape 20">
              <a:extLst>
                <a:ext uri="{C183D7F6-B498-43B3-948B-1728B52AA6E4}">
                  <adec:decorative xmlns:adec="http://schemas.microsoft.com/office/drawing/2017/decorative" val="1"/>
                </a:ext>
              </a:extLst>
            </p:cNvPr>
            <p:cNvSpPr/>
            <p:nvPr/>
          </p:nvSpPr>
          <p:spPr>
            <a:xfrm>
              <a:off x="4872240" y="2337840"/>
              <a:ext cx="704520" cy="704520"/>
            </a:xfrm>
            <a:custGeom>
              <a:avLst/>
              <a:gdLst>
                <a:gd name="textAreaLeft" fmla="*/ 0 w 704520"/>
                <a:gd name="textAreaRight" fmla="*/ 705600 w 704520"/>
                <a:gd name="textAreaTop" fmla="*/ 0 h 704520"/>
                <a:gd name="textAreaBottom" fmla="*/ 705600 h 704520"/>
              </a:gdLst>
              <a:ahLst/>
              <a:rect l="textAreaLeft" t="textAreaTop" r="textAreaRight" b="textAreaBottom"/>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89" name="Freeform: Shape 21">
              <a:extLst>
                <a:ext uri="{C183D7F6-B498-43B3-948B-1728B52AA6E4}">
                  <adec:decorative xmlns:adec="http://schemas.microsoft.com/office/drawing/2017/decorative" val="1"/>
                </a:ext>
              </a:extLst>
            </p:cNvPr>
            <p:cNvSpPr/>
            <p:nvPr/>
          </p:nvSpPr>
          <p:spPr>
            <a:xfrm>
              <a:off x="4932360" y="2397240"/>
              <a:ext cx="694800" cy="695520"/>
            </a:xfrm>
            <a:custGeom>
              <a:avLst/>
              <a:gdLst>
                <a:gd name="textAreaLeft" fmla="*/ 0 w 694800"/>
                <a:gd name="textAreaRight" fmla="*/ 695880 w 694800"/>
                <a:gd name="textAreaTop" fmla="*/ 0 h 695520"/>
                <a:gd name="textAreaBottom" fmla="*/ 696600 h 695520"/>
              </a:gdLst>
              <a:ahLst/>
              <a:rect l="textAreaLeft" t="textAreaTop" r="textAreaRight" b="textAreaBottom"/>
              <a:pathLst>
                <a:path w="379761" h="380237">
                  <a:moveTo>
                    <a:pt x="372428" y="0"/>
                  </a:moveTo>
                  <a:cubicBezTo>
                    <a:pt x="374999" y="3239"/>
                    <a:pt x="377381" y="6572"/>
                    <a:pt x="379762" y="9525"/>
                  </a:cubicBezTo>
                  <a:lnTo>
                    <a:pt x="9525" y="380238"/>
                  </a:lnTo>
                  <a:cubicBezTo>
                    <a:pt x="6096" y="377857"/>
                    <a:pt x="2762" y="375476"/>
                    <a:pt x="0" y="372904"/>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90" name="Freeform: Shape 22">
              <a:extLst>
                <a:ext uri="{C183D7F6-B498-43B3-948B-1728B52AA6E4}">
                  <adec:decorative xmlns:adec="http://schemas.microsoft.com/office/drawing/2017/decorative" val="1"/>
                </a:ext>
              </a:extLst>
            </p:cNvPr>
            <p:cNvSpPr/>
            <p:nvPr/>
          </p:nvSpPr>
          <p:spPr>
            <a:xfrm>
              <a:off x="5000400" y="2466000"/>
              <a:ext cx="667440" cy="667440"/>
            </a:xfrm>
            <a:custGeom>
              <a:avLst/>
              <a:gdLst>
                <a:gd name="textAreaLeft" fmla="*/ 0 w 667440"/>
                <a:gd name="textAreaRight" fmla="*/ 668520 w 667440"/>
                <a:gd name="textAreaTop" fmla="*/ 0 h 667440"/>
                <a:gd name="textAreaBottom" fmla="*/ 668520 h 667440"/>
              </a:gdLst>
              <a:ahLst/>
              <a:rect l="textAreaLeft" t="textAreaTop" r="textAreaRight" b="textAreaBottom"/>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91" name="Freeform: Shape 23">
              <a:extLst>
                <a:ext uri="{C183D7F6-B498-43B3-948B-1728B52AA6E4}">
                  <adec:decorative xmlns:adec="http://schemas.microsoft.com/office/drawing/2017/decorative" val="1"/>
                </a:ext>
              </a:extLst>
            </p:cNvPr>
            <p:cNvSpPr/>
            <p:nvPr/>
          </p:nvSpPr>
          <p:spPr>
            <a:xfrm>
              <a:off x="5080320" y="2545920"/>
              <a:ext cx="617040" cy="617040"/>
            </a:xfrm>
            <a:custGeom>
              <a:avLst/>
              <a:gdLst>
                <a:gd name="textAreaLeft" fmla="*/ 0 w 617040"/>
                <a:gd name="textAreaRight" fmla="*/ 618120 w 617040"/>
                <a:gd name="textAreaTop" fmla="*/ 0 h 617040"/>
                <a:gd name="textAreaBottom" fmla="*/ 618120 h 617040"/>
              </a:gdLst>
              <a:ahLst/>
              <a:rect l="textAreaLeft" t="textAreaTop" r="textAreaRight" b="textAreaBottom"/>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92" name="Freeform: Shape 24">
              <a:extLst>
                <a:ext uri="{C183D7F6-B498-43B3-948B-1728B52AA6E4}">
                  <adec:decorative xmlns:adec="http://schemas.microsoft.com/office/drawing/2017/decorative" val="1"/>
                </a:ext>
              </a:extLst>
            </p:cNvPr>
            <p:cNvSpPr/>
            <p:nvPr/>
          </p:nvSpPr>
          <p:spPr>
            <a:xfrm>
              <a:off x="5173560" y="2639160"/>
              <a:ext cx="537840" cy="537840"/>
            </a:xfrm>
            <a:custGeom>
              <a:avLst/>
              <a:gdLst>
                <a:gd name="textAreaLeft" fmla="*/ 0 w 537840"/>
                <a:gd name="textAreaRight" fmla="*/ 538920 w 537840"/>
                <a:gd name="textAreaTop" fmla="*/ 0 h 537840"/>
                <a:gd name="textAreaBottom" fmla="*/ 538920 h 537840"/>
              </a:gdLst>
              <a:ahLst/>
              <a:rect l="textAreaLeft" t="textAreaTop" r="textAreaRight" b="textAreaBottom"/>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93" name="Freeform: Shape 25">
              <a:extLst>
                <a:ext uri="{C183D7F6-B498-43B3-948B-1728B52AA6E4}">
                  <adec:decorative xmlns:adec="http://schemas.microsoft.com/office/drawing/2017/decorative" val="1"/>
                </a:ext>
              </a:extLst>
            </p:cNvPr>
            <p:cNvSpPr/>
            <p:nvPr/>
          </p:nvSpPr>
          <p:spPr>
            <a:xfrm>
              <a:off x="5286960" y="2752560"/>
              <a:ext cx="420840" cy="420840"/>
            </a:xfrm>
            <a:custGeom>
              <a:avLst/>
              <a:gdLst>
                <a:gd name="textAreaLeft" fmla="*/ 0 w 420840"/>
                <a:gd name="textAreaRight" fmla="*/ 421920 w 420840"/>
                <a:gd name="textAreaTop" fmla="*/ 0 h 420840"/>
                <a:gd name="textAreaBottom" fmla="*/ 421920 h 420840"/>
              </a:gdLst>
              <a:ahLst/>
              <a:rect l="textAreaLeft" t="textAreaTop" r="textAreaRight" b="textAreaBottom"/>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94" name="Freeform: Shape 26">
              <a:extLst>
                <a:ext uri="{C183D7F6-B498-43B3-948B-1728B52AA6E4}">
                  <adec:decorative xmlns:adec="http://schemas.microsoft.com/office/drawing/2017/decorative" val="1"/>
                </a:ext>
              </a:extLst>
            </p:cNvPr>
            <p:cNvSpPr/>
            <p:nvPr/>
          </p:nvSpPr>
          <p:spPr>
            <a:xfrm>
              <a:off x="5450760" y="2916360"/>
              <a:ext cx="205560" cy="205560"/>
            </a:xfrm>
            <a:custGeom>
              <a:avLst/>
              <a:gdLst>
                <a:gd name="textAreaLeft" fmla="*/ 0 w 205560"/>
                <a:gd name="textAreaRight" fmla="*/ 206640 w 205560"/>
                <a:gd name="textAreaTop" fmla="*/ 0 h 205560"/>
                <a:gd name="textAreaBottom" fmla="*/ 206640 h 205560"/>
              </a:gdLst>
              <a:ahLst/>
              <a:rect l="textAreaLeft" t="textAreaTop" r="textAreaRight" b="textAreaBottom"/>
              <a:pathLst>
                <a:path w="112871" h="112871">
                  <a:moveTo>
                    <a:pt x="112871" y="0"/>
                  </a:moveTo>
                  <a:cubicBezTo>
                    <a:pt x="87618" y="48239"/>
                    <a:pt x="48239" y="87618"/>
                    <a:pt x="0" y="112871"/>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95" name="Oval 28">
            <a:extLst>
              <a:ext uri="{C183D7F6-B498-43B3-948B-1728B52AA6E4}">
                <adec:decorative xmlns:adec="http://schemas.microsoft.com/office/drawing/2017/decorative" val="1"/>
              </a:ext>
            </a:extLst>
          </p:cNvPr>
          <p:cNvSpPr/>
          <p:nvPr/>
        </p:nvSpPr>
        <p:spPr>
          <a:xfrm>
            <a:off x="599400" y="4752360"/>
            <a:ext cx="363960" cy="363960"/>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96" name="Oval 30">
            <a:extLst>
              <a:ext uri="{C183D7F6-B498-43B3-948B-1728B52AA6E4}">
                <adec:decorative xmlns:adec="http://schemas.microsoft.com/office/drawing/2017/decorative" val="1"/>
              </a:ext>
            </a:extLst>
          </p:cNvPr>
          <p:cNvSpPr/>
          <p:nvPr/>
        </p:nvSpPr>
        <p:spPr>
          <a:xfrm>
            <a:off x="599400" y="4752360"/>
            <a:ext cx="363960" cy="363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97" name="PlaceHolder 2"/>
          <p:cNvSpPr>
            <a:spLocks noGrp="1"/>
          </p:cNvSpPr>
          <p:nvPr>
            <p:ph/>
          </p:nvPr>
        </p:nvSpPr>
        <p:spPr>
          <a:xfrm>
            <a:off x="6234840" y="1130760"/>
            <a:ext cx="5216040" cy="43502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i="1" lang="en-IN" sz="2600" spc="-1" strike="noStrike">
                <a:solidFill>
                  <a:schemeClr val="lt1"/>
                </a:solidFill>
                <a:latin typeface="Aptos"/>
              </a:rPr>
              <a:t>Team Name- Sheta Ke Kptaanz</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1" i="1" lang="en-IN" sz="2600" spc="-1" strike="noStrike">
                <a:solidFill>
                  <a:schemeClr val="lt1"/>
                </a:solidFill>
                <a:latin typeface="Aptos"/>
              </a:rPr>
              <a:t>Name of Members-</a:t>
            </a:r>
            <a:endParaRPr b="0" lang="en-US" sz="2600" spc="-1" strike="noStrike">
              <a:solidFill>
                <a:srgbClr val="000000"/>
              </a:solidFill>
              <a:latin typeface="Arial"/>
            </a:endParaRPr>
          </a:p>
          <a:p>
            <a:pPr marL="514440" indent="-514440" defTabSz="914400">
              <a:lnSpc>
                <a:spcPct val="90000"/>
              </a:lnSpc>
              <a:spcBef>
                <a:spcPts val="1001"/>
              </a:spcBef>
              <a:buClr>
                <a:srgbClr val="ffffff"/>
              </a:buClr>
              <a:buFont typeface="Arial"/>
              <a:buAutoNum type="arabicPeriod"/>
              <a:tabLst>
                <a:tab algn="l" pos="0"/>
              </a:tabLst>
            </a:pPr>
            <a:r>
              <a:rPr b="1" lang="en-IN" sz="2600" spc="-1" strike="noStrike">
                <a:solidFill>
                  <a:schemeClr val="lt1"/>
                </a:solidFill>
                <a:latin typeface="Aptos"/>
              </a:rPr>
              <a:t>Ayush Sheta </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1" lang="en-IN" sz="2600" spc="-1" strike="noStrike">
                <a:solidFill>
                  <a:schemeClr val="lt1"/>
                </a:solidFill>
                <a:latin typeface="Aptos"/>
              </a:rPr>
              <a:t>2.   Kavya Bhalodi </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1" lang="en-IN" sz="2600" spc="-1" strike="noStrike">
                <a:solidFill>
                  <a:schemeClr val="lt1"/>
                </a:solidFill>
                <a:latin typeface="Aptos"/>
              </a:rPr>
              <a:t>3.  Shivam Gupta </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1" lang="en-IN" sz="2600" spc="-1" strike="noStrike">
                <a:solidFill>
                  <a:schemeClr val="lt1"/>
                </a:solidFill>
                <a:latin typeface="Aptos"/>
              </a:rPr>
              <a:t>4.  Soham Sadavarte </a:t>
            </a:r>
            <a:endParaRPr b="0" lang="en-US" sz="2600" spc="-1" strike="noStrike">
              <a:solidFill>
                <a:srgbClr val="000000"/>
              </a:solidFill>
              <a:latin typeface="Arial"/>
            </a:endParaRPr>
          </a:p>
          <a:p>
            <a:pPr indent="0" defTabSz="914400">
              <a:lnSpc>
                <a:spcPct val="90000"/>
              </a:lnSpc>
              <a:spcBef>
                <a:spcPts val="1001"/>
              </a:spcBef>
              <a:buNone/>
              <a:tabLst>
                <a:tab algn="l" pos="0"/>
              </a:tabLst>
            </a:pPr>
            <a:endParaRPr b="0" lang="en-US" sz="2600" spc="-1" strike="noStrike">
              <a:solidFill>
                <a:srgbClr val="000000"/>
              </a:solidFill>
              <a:latin typeface="Arial"/>
            </a:endParaRPr>
          </a:p>
          <a:p>
            <a:pPr indent="0" defTabSz="914400">
              <a:lnSpc>
                <a:spcPct val="90000"/>
              </a:lnSpc>
              <a:spcBef>
                <a:spcPts val="1001"/>
              </a:spcBef>
              <a:buNone/>
              <a:tabLst>
                <a:tab algn="l" pos="0"/>
              </a:tabLst>
            </a:pPr>
            <a:r>
              <a:rPr b="1" i="1" lang="en-IN" sz="2600" spc="-1" strike="noStrike" u="sng">
                <a:solidFill>
                  <a:schemeClr val="lt1"/>
                </a:solidFill>
                <a:uFillTx/>
                <a:latin typeface="Aptos"/>
              </a:rPr>
              <a:t>Professor Name- Sachin Chaudhari</a:t>
            </a:r>
            <a:endParaRPr b="0" lang="en-US" sz="2600" spc="-1" strike="noStrike">
              <a:solidFill>
                <a:srgbClr val="000000"/>
              </a:solidFill>
              <a:latin typeface="Arial"/>
            </a:endParaRPr>
          </a:p>
          <a:p>
            <a:pPr indent="0" defTabSz="914400">
              <a:lnSpc>
                <a:spcPct val="90000"/>
              </a:lnSpc>
              <a:spcBef>
                <a:spcPts val="1001"/>
              </a:spcBef>
              <a:buNone/>
              <a:tabLst>
                <a:tab algn="l" pos="0"/>
              </a:tabLst>
            </a:pPr>
            <a:endParaRPr b="0" lang="en-US" sz="2600" spc="-1" strike="noStrike">
              <a:solidFill>
                <a:srgbClr val="000000"/>
              </a:solidFill>
              <a:latin typeface="Arial"/>
            </a:endParaRPr>
          </a:p>
          <a:p>
            <a:pPr indent="0" defTabSz="914400">
              <a:lnSpc>
                <a:spcPct val="90000"/>
              </a:lnSpc>
              <a:spcBef>
                <a:spcPts val="1001"/>
              </a:spcBef>
              <a:buNone/>
              <a:tabLst>
                <a:tab algn="l" pos="0"/>
              </a:tabLst>
            </a:pPr>
            <a:endParaRPr b="0" lang="en-US" sz="2600" spc="-1" strike="noStrike">
              <a:solidFill>
                <a:srgbClr val="000000"/>
              </a:solidFill>
              <a:latin typeface="Arial"/>
            </a:endParaRPr>
          </a:p>
        </p:txBody>
      </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8" name="Rectangle 214">
            <a:extLst>
              <a:ext uri="{C183D7F6-B498-43B3-948B-1728B52AA6E4}">
                <adec:decorative xmlns:adec="http://schemas.microsoft.com/office/drawing/2017/decorative" val="1"/>
              </a:ext>
            </a:extLst>
          </p:cNvPr>
          <p:cNvSpPr/>
          <p:nvPr/>
        </p:nvSpPr>
        <p:spPr>
          <a:xfrm>
            <a:off x="0" y="0"/>
            <a:ext cx="12187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99" name="TextBox 202"/>
          <p:cNvSpPr/>
          <p:nvPr/>
        </p:nvSpPr>
        <p:spPr>
          <a:xfrm>
            <a:off x="838080" y="365040"/>
            <a:ext cx="10514520" cy="1324440"/>
          </a:xfrm>
          <a:prstGeom prst="rect">
            <a:avLst/>
          </a:prstGeom>
          <a:noFill/>
          <a:ln w="0">
            <a:noFill/>
          </a:ln>
        </p:spPr>
        <p:style>
          <a:lnRef idx="0"/>
          <a:fillRef idx="0"/>
          <a:effectRef idx="0"/>
          <a:fontRef idx="minor"/>
        </p:style>
        <p:txBody>
          <a:bodyPr numCol="1" spcCol="0" horzOverflow="overflow" lIns="90000" rIns="90000" tIns="45000" bIns="45000" anchor="ctr">
            <a:normAutofit/>
          </a:bodyPr>
          <a:p>
            <a:pPr defTabSz="914400">
              <a:lnSpc>
                <a:spcPct val="90000"/>
              </a:lnSpc>
              <a:spcAft>
                <a:spcPts val="601"/>
              </a:spcAft>
            </a:pPr>
            <a:r>
              <a:rPr b="0" lang="en-US" sz="5400" spc="-1" strike="noStrike">
                <a:solidFill>
                  <a:schemeClr val="lt1"/>
                </a:solidFill>
                <a:latin typeface="Aptos Display"/>
              </a:rPr>
              <a:t>TIMELINE </a:t>
            </a:r>
            <a:endParaRPr b="0" lang="en-US" sz="5400" spc="-1" strike="noStrike">
              <a:solidFill>
                <a:srgbClr val="000000"/>
              </a:solidFill>
              <a:latin typeface="Arial"/>
            </a:endParaRPr>
          </a:p>
        </p:txBody>
      </p:sp>
      <p:sp>
        <p:nvSpPr>
          <p:cNvPr id="100" name="sketchy line">
            <a:extLst>
              <a:ext uri="{C183D7F6-B498-43B3-948B-1728B52AA6E4}">
                <adec:decorative xmlns:adec="http://schemas.microsoft.com/office/drawing/2017/decorative" val="1"/>
              </a:ext>
            </a:extLst>
          </p:cNvPr>
          <p:cNvSpPr/>
          <p:nvPr/>
        </p:nvSpPr>
        <p:spPr>
          <a:xfrm>
            <a:off x="914400" y="1681560"/>
            <a:ext cx="9691560" cy="17280"/>
          </a:xfrm>
          <a:custGeom>
            <a:avLst/>
            <a:gdLst>
              <a:gd name="textAreaLeft" fmla="*/ 0 w 9691560"/>
              <a:gd name="textAreaRight" fmla="*/ 9692640 w 9691560"/>
              <a:gd name="textAreaTop" fmla="*/ 0 h 17280"/>
              <a:gd name="textAreaBottom" fmla="*/ 18360 h 17280"/>
            </a:gdLst>
            <a:ahLst/>
            <a:rect l="textAreaLeft" t="textAreaTop" r="textAreaRight" b="textAreaBottom"/>
            <a:pathLst>
              <a:path fill="none" w="9692640" h="18288">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stroke="0" w="9692640" h="18288">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cap="rnd" w="44450">
            <a:solidFill>
              <a:srgbClr val="ffffff">
                <a:alpha val="75000"/>
              </a:srgbClr>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defTabSz="457200">
              <a:lnSpc>
                <a:spcPct val="100000"/>
              </a:lnSpc>
            </a:pPr>
            <a:endParaRPr b="0" lang="en-US" sz="1800" spc="-1" strike="noStrike">
              <a:solidFill>
                <a:schemeClr val="lt1"/>
              </a:solidFill>
              <a:latin typeface="Aptos"/>
            </a:endParaRPr>
          </a:p>
        </p:txBody>
      </p:sp>
      <p:graphicFrame>
        <p:nvGraphicFramePr>
          <p:cNvPr id="1" name="Diagram1"/>
          <p:cNvGraphicFramePr/>
          <p:nvPr>
            <p:extLst>
              <p:ext uri="{D42A27DB-BD31-4B8C-83A1-F6EECF244321}">
                <p14:modId xmlns:p14="http://schemas.microsoft.com/office/powerpoint/2010/main" val="1340023116"/>
              </p:ext>
            </p:extLst>
          </p:nvPr>
        </p:nvGraphicFramePr>
        <p:xfrm>
          <a:off x="838080" y="2004480"/>
          <a:ext cx="10514520" cy="4175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1750">
        <p:random/>
        <p:sndAc>
          <p:stSnd>
            <p:snd r:embed="rId6" name="audio1.wav"/>
          </p:stSnd>
        </p:sndAc>
      </p:transition>
    </mc:Choice>
    <mc:Fallback>
      <p:transition spd="slow">
        <p:random/>
        <p:sndAc>
          <p:stSnd>
            <p:snd r:embed="rId6" name="audio1.wav"/>
          </p:stSnd>
        </p:sndAc>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Rectangle 16">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02" name="Oval 18">
            <a:extLst>
              <a:ext uri="{C183D7F6-B498-43B3-948B-1728B52AA6E4}">
                <adec:decorative xmlns:adec="http://schemas.microsoft.com/office/drawing/2017/decorative" val="1"/>
              </a:ext>
            </a:extLst>
          </p:cNvPr>
          <p:cNvSpPr/>
          <p:nvPr/>
        </p:nvSpPr>
        <p:spPr>
          <a:xfrm>
            <a:off x="888480" y="1040760"/>
            <a:ext cx="4753800" cy="475380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03" name="Oval 20">
            <a:extLst>
              <a:ext uri="{C183D7F6-B498-43B3-948B-1728B52AA6E4}">
                <adec:decorative xmlns:adec="http://schemas.microsoft.com/office/drawing/2017/decorative" val="1"/>
              </a:ext>
            </a:extLst>
          </p:cNvPr>
          <p:cNvSpPr/>
          <p:nvPr/>
        </p:nvSpPr>
        <p:spPr>
          <a:xfrm>
            <a:off x="879480" y="1029600"/>
            <a:ext cx="4753800" cy="4753800"/>
          </a:xfrm>
          <a:prstGeom prst="ellipse">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04" name="Oval 22">
            <a:extLst>
              <a:ext uri="{C183D7F6-B498-43B3-948B-1728B52AA6E4}">
                <adec:decorative xmlns:adec="http://schemas.microsoft.com/office/drawing/2017/decorative" val="1"/>
              </a:ext>
            </a:extLst>
          </p:cNvPr>
          <p:cNvSpPr/>
          <p:nvPr/>
        </p:nvSpPr>
        <p:spPr>
          <a:xfrm>
            <a:off x="739800" y="934920"/>
            <a:ext cx="4753800" cy="4753800"/>
          </a:xfrm>
          <a:prstGeom prst="ellipse">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05" name="PlaceHolder 1"/>
          <p:cNvSpPr>
            <a:spLocks noGrp="1"/>
          </p:cNvSpPr>
          <p:nvPr>
            <p:ph type="title"/>
          </p:nvPr>
        </p:nvSpPr>
        <p:spPr>
          <a:xfrm>
            <a:off x="1102320" y="1877400"/>
            <a:ext cx="4029120" cy="32144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0" lang="en-IN" sz="4400" spc="-1" strike="noStrike">
                <a:solidFill>
                  <a:schemeClr val="lt1"/>
                </a:solidFill>
                <a:latin typeface="Aptos Display"/>
              </a:rPr>
              <a:t>Weekly Progress Report </a:t>
            </a:r>
            <a:endParaRPr b="0" lang="en-US" sz="4400" spc="-1" strike="noStrike">
              <a:solidFill>
                <a:srgbClr val="000000"/>
              </a:solidFill>
              <a:latin typeface="Arial"/>
            </a:endParaRPr>
          </a:p>
        </p:txBody>
      </p:sp>
      <p:grpSp>
        <p:nvGrpSpPr>
          <p:cNvPr id="106" name="Group 24">
            <a:extLst>
              <a:ext uri="{C183D7F6-B498-43B3-948B-1728B52AA6E4}">
                <adec:decorative xmlns:adec="http://schemas.microsoft.com/office/drawing/2017/decorative" val="1"/>
              </a:ext>
            </a:extLst>
          </p:cNvPr>
          <p:cNvGrpSpPr/>
          <p:nvPr/>
        </p:nvGrpSpPr>
        <p:grpSpPr>
          <a:xfrm>
            <a:off x="0" y="378000"/>
            <a:ext cx="1860840" cy="716400"/>
            <a:chOff x="0" y="378000"/>
            <a:chExt cx="1860840" cy="716400"/>
          </a:xfrm>
        </p:grpSpPr>
        <p:sp>
          <p:nvSpPr>
            <p:cNvPr id="107" name="Freeform: Shape 25">
              <a:extLst>
                <a:ext uri="{C183D7F6-B498-43B3-948B-1728B52AA6E4}">
                  <adec:decorative xmlns:adec="http://schemas.microsoft.com/office/drawing/2017/decorative" val="1"/>
                </a:ext>
              </a:extLst>
            </p:cNvPr>
            <p:cNvSpPr/>
            <p:nvPr/>
          </p:nvSpPr>
          <p:spPr>
            <a:xfrm>
              <a:off x="0" y="3780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08" name="Freeform: Shape 26">
              <a:extLst>
                <a:ext uri="{C183D7F6-B498-43B3-948B-1728B52AA6E4}">
                  <adec:decorative xmlns:adec="http://schemas.microsoft.com/office/drawing/2017/decorative" val="1"/>
                </a:ext>
              </a:extLst>
            </p:cNvPr>
            <p:cNvSpPr/>
            <p:nvPr/>
          </p:nvSpPr>
          <p:spPr>
            <a:xfrm>
              <a:off x="0" y="81756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109"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10" name="Graphic 212">
            <a:extLst>
              <a:ext uri="{C183D7F6-B498-43B3-948B-1728B52AA6E4}">
                <adec:decorative xmlns:adec="http://schemas.microsoft.com/office/drawing/2017/decorative" val="1"/>
              </a:ext>
            </a:extLst>
          </p:cNvPr>
          <p:cNvSpPr/>
          <p:nvPr/>
        </p:nvSpPr>
        <p:spPr>
          <a:xfrm>
            <a:off x="4588560" y="45792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11" name="Oval 32">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12" name="Oval 34">
            <a:extLst>
              <a:ext uri="{C183D7F6-B498-43B3-948B-1728B52AA6E4}">
                <adec:decorative xmlns:adec="http://schemas.microsoft.com/office/drawing/2017/decorative" val="1"/>
              </a:ext>
            </a:extLst>
          </p:cNvPr>
          <p:cNvSpPr/>
          <p:nvPr/>
        </p:nvSpPr>
        <p:spPr>
          <a:xfrm>
            <a:off x="642960" y="4946760"/>
            <a:ext cx="318960" cy="318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13" name="PlaceHolder 2"/>
          <p:cNvSpPr>
            <a:spLocks noGrp="1"/>
          </p:cNvSpPr>
          <p:nvPr>
            <p:ph/>
          </p:nvPr>
        </p:nvSpPr>
        <p:spPr>
          <a:xfrm>
            <a:off x="6234840" y="744840"/>
            <a:ext cx="5622480" cy="4736160"/>
          </a:xfrm>
          <a:prstGeom prst="rect">
            <a:avLst/>
          </a:prstGeom>
          <a:noFill/>
          <a:ln w="0">
            <a:noFill/>
          </a:ln>
        </p:spPr>
        <p:txBody>
          <a:bodyPr lIns="91440" rIns="91440" tIns="45720" bIns="45720" anchor="t">
            <a:normAutofit fontScale="92222"/>
          </a:bodyPr>
          <a:p>
            <a:pPr marL="228600" indent="-228600" defTabSz="914400">
              <a:lnSpc>
                <a:spcPct val="90000"/>
              </a:lnSpc>
              <a:spcBef>
                <a:spcPts val="1001"/>
              </a:spcBef>
              <a:buClr>
                <a:srgbClr val="ffffff"/>
              </a:buClr>
              <a:buFont typeface="Arial"/>
              <a:buChar char="•"/>
            </a:pPr>
            <a:r>
              <a:rPr b="1" lang="en-IN" sz="2200" spc="-1" strike="noStrike">
                <a:solidFill>
                  <a:schemeClr val="lt1"/>
                </a:solidFill>
                <a:latin typeface="Aptos"/>
                <a:ea typeface="Aptos"/>
              </a:rPr>
              <a:t>Task-1: </a:t>
            </a:r>
            <a:r>
              <a:rPr b="1" lang="en-IN" sz="2200" spc="-1" strike="noStrike" u="sng">
                <a:solidFill>
                  <a:schemeClr val="lt1"/>
                </a:solidFill>
                <a:uFillTx/>
                <a:latin typeface="Aptos"/>
                <a:ea typeface="Aptos"/>
              </a:rPr>
              <a:t>Waste &amp; Data Collection- </a:t>
            </a:r>
            <a:r>
              <a:rPr b="0" lang="en-IN" sz="2200" spc="-1" strike="noStrike">
                <a:solidFill>
                  <a:schemeClr val="lt1"/>
                </a:solidFill>
                <a:latin typeface="Aptos"/>
                <a:ea typeface="Aptos"/>
              </a:rPr>
              <a:t>Collected different types of waste objects and took relevant photos in different angles to create the dataset for augmentation and training of our YOLOV8 model.</a:t>
            </a:r>
            <a:endParaRPr b="0" lang="en-US" sz="22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1" lang="en-IN" sz="2200" spc="-1" strike="noStrike">
                <a:solidFill>
                  <a:schemeClr val="lt1"/>
                </a:solidFill>
                <a:latin typeface="Aptos"/>
                <a:ea typeface="Aptos"/>
              </a:rPr>
              <a:t>Task-2 : </a:t>
            </a:r>
            <a:r>
              <a:rPr b="1" lang="en-IN" sz="2200" spc="-1" strike="noStrike" u="sng">
                <a:solidFill>
                  <a:schemeClr val="lt1"/>
                </a:solidFill>
                <a:uFillTx/>
                <a:latin typeface="Aptos"/>
                <a:ea typeface="Aptos"/>
              </a:rPr>
              <a:t>Creating Our Own Dataset- </a:t>
            </a:r>
            <a:r>
              <a:rPr b="0" lang="en-IN" sz="2200" spc="-1" strike="noStrike">
                <a:solidFill>
                  <a:schemeClr val="lt1"/>
                </a:solidFill>
                <a:latin typeface="Aptos"/>
                <a:ea typeface="Aptos"/>
              </a:rPr>
              <a:t>Uploading the collected photos and data to the </a:t>
            </a:r>
            <a:r>
              <a:rPr b="0" lang="en-IN" sz="2200" spc="-1" strike="noStrike" u="sng">
                <a:solidFill>
                  <a:schemeClr val="lt1"/>
                </a:solidFill>
                <a:uFillTx/>
                <a:latin typeface="Aptos"/>
                <a:ea typeface="Aptos"/>
              </a:rPr>
              <a:t>roboflow to create our custom </a:t>
            </a:r>
            <a:r>
              <a:rPr b="0" lang="en-IN" sz="2200" spc="-1" strike="noStrike">
                <a:solidFill>
                  <a:schemeClr val="lt1"/>
                </a:solidFill>
                <a:latin typeface="Aptos"/>
                <a:ea typeface="Aptos"/>
              </a:rPr>
              <a:t>dataset with appropriate annotations and labelings.</a:t>
            </a:r>
            <a:endParaRPr b="0" lang="en-US" sz="22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1" lang="en-IN" sz="2200" spc="-1" strike="noStrike">
                <a:solidFill>
                  <a:schemeClr val="lt1"/>
                </a:solidFill>
                <a:latin typeface="Aptos"/>
                <a:ea typeface="Aptos"/>
              </a:rPr>
              <a:t>Task-3 </a:t>
            </a:r>
            <a:r>
              <a:rPr b="1" lang="en-IN" sz="2200" spc="-1" strike="noStrike" u="sng">
                <a:solidFill>
                  <a:schemeClr val="lt1"/>
                </a:solidFill>
                <a:uFillTx/>
                <a:latin typeface="Aptos"/>
                <a:ea typeface="Aptos"/>
              </a:rPr>
              <a:t>Training &amp; Testing YOLOv8 Model-</a:t>
            </a:r>
            <a:endParaRPr b="0" lang="en-US" sz="2200" spc="-1" strike="noStrike">
              <a:solidFill>
                <a:srgbClr val="000000"/>
              </a:solidFill>
              <a:latin typeface="Arial"/>
            </a:endParaRPr>
          </a:p>
          <a:p>
            <a:pPr indent="0" defTabSz="914400">
              <a:lnSpc>
                <a:spcPct val="90000"/>
              </a:lnSpc>
              <a:spcBef>
                <a:spcPts val="1001"/>
              </a:spcBef>
              <a:buNone/>
              <a:tabLst>
                <a:tab algn="l" pos="0"/>
              </a:tabLst>
            </a:pPr>
            <a:r>
              <a:rPr b="0" lang="en-IN" sz="1800" spc="-1" strike="noStrike">
                <a:solidFill>
                  <a:schemeClr val="lt1"/>
                </a:solidFill>
                <a:latin typeface="Aptos"/>
                <a:ea typeface="Aptos"/>
              </a:rPr>
              <a:t> </a:t>
            </a:r>
            <a:r>
              <a:rPr b="0" lang="en-IN" sz="1800" spc="-1" strike="noStrike">
                <a:solidFill>
                  <a:schemeClr val="lt1"/>
                </a:solidFill>
                <a:latin typeface="Aptos"/>
                <a:ea typeface="Aptos"/>
              </a:rPr>
              <a:t>Used Roboflow to train and test the YOLOv8 model with our custom dataset, optimizing parameters for accuracy and testing the model on a separate test dataset for validation.</a:t>
            </a:r>
            <a:endParaRPr b="0" lang="en-US" sz="1800" spc="-1" strike="noStrike">
              <a:solidFill>
                <a:srgbClr val="000000"/>
              </a:solidFill>
              <a:latin typeface="Arial"/>
            </a:endParaRPr>
          </a:p>
        </p:txBody>
      </p:sp>
      <p:grpSp>
        <p:nvGrpSpPr>
          <p:cNvPr id="114" name="Graphic 185">
            <a:extLst>
              <a:ext uri="{C183D7F6-B498-43B3-948B-1728B52AA6E4}">
                <adec:decorative xmlns:adec="http://schemas.microsoft.com/office/drawing/2017/decorative" val="1"/>
              </a:ext>
            </a:extLst>
          </p:cNvPr>
          <p:cNvGrpSpPr/>
          <p:nvPr/>
        </p:nvGrpSpPr>
        <p:grpSpPr>
          <a:xfrm>
            <a:off x="9812160" y="6139440"/>
            <a:ext cx="1053360" cy="468720"/>
            <a:chOff x="9812160" y="6139440"/>
            <a:chExt cx="1053360" cy="468720"/>
          </a:xfrm>
        </p:grpSpPr>
        <p:sp>
          <p:nvSpPr>
            <p:cNvPr id="115" name="Freeform: Shape 37">
              <a:extLst>
                <a:ext uri="{C183D7F6-B498-43B3-948B-1728B52AA6E4}">
                  <adec:decorative xmlns:adec="http://schemas.microsoft.com/office/drawing/2017/decorative" val="1"/>
                </a:ext>
              </a:extLst>
            </p:cNvPr>
            <p:cNvSpPr/>
            <p:nvPr/>
          </p:nvSpPr>
          <p:spPr>
            <a:xfrm>
              <a:off x="981216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16" name="Freeform: Shape 38">
              <a:extLst>
                <a:ext uri="{C183D7F6-B498-43B3-948B-1728B52AA6E4}">
                  <adec:decorative xmlns:adec="http://schemas.microsoft.com/office/drawing/2017/decorative" val="1"/>
                </a:ext>
              </a:extLst>
            </p:cNvPr>
            <p:cNvSpPr/>
            <p:nvPr/>
          </p:nvSpPr>
          <p:spPr>
            <a:xfrm>
              <a:off x="99871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17" name="Freeform: Shape 39">
              <a:extLst>
                <a:ext uri="{C183D7F6-B498-43B3-948B-1728B52AA6E4}">
                  <adec:decorative xmlns:adec="http://schemas.microsoft.com/office/drawing/2017/decorative" val="1"/>
                </a:ext>
              </a:extLst>
            </p:cNvPr>
            <p:cNvSpPr/>
            <p:nvPr/>
          </p:nvSpPr>
          <p:spPr>
            <a:xfrm>
              <a:off x="1016172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18" name="Freeform: Shape 40">
              <a:extLst>
                <a:ext uri="{C183D7F6-B498-43B3-948B-1728B52AA6E4}">
                  <adec:decorative xmlns:adec="http://schemas.microsoft.com/office/drawing/2017/decorative" val="1"/>
                </a:ext>
              </a:extLst>
            </p:cNvPr>
            <p:cNvSpPr/>
            <p:nvPr/>
          </p:nvSpPr>
          <p:spPr>
            <a:xfrm>
              <a:off x="103366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19" name="Freeform: Shape 41">
              <a:extLst>
                <a:ext uri="{C183D7F6-B498-43B3-948B-1728B52AA6E4}">
                  <adec:decorative xmlns:adec="http://schemas.microsoft.com/office/drawing/2017/decorative" val="1"/>
                </a:ext>
              </a:extLst>
            </p:cNvPr>
            <p:cNvSpPr/>
            <p:nvPr/>
          </p:nvSpPr>
          <p:spPr>
            <a:xfrm>
              <a:off x="10511280" y="613944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0" name="Rectangle 1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21" name="PlaceHolder 1"/>
          <p:cNvSpPr>
            <a:spLocks noGrp="1"/>
          </p:cNvSpPr>
          <p:nvPr>
            <p:ph type="title"/>
          </p:nvPr>
        </p:nvSpPr>
        <p:spPr>
          <a:xfrm>
            <a:off x="838080" y="448560"/>
            <a:ext cx="4706640" cy="122472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en-IN" sz="3800" spc="-1" strike="noStrike">
                <a:solidFill>
                  <a:schemeClr val="lt1"/>
                </a:solidFill>
                <a:latin typeface="Aptos Display"/>
              </a:rPr>
              <a:t>WASTE &amp; DATA COLLECTION</a:t>
            </a:r>
            <a:endParaRPr b="0" lang="en-US" sz="3800" spc="-1" strike="noStrike">
              <a:solidFill>
                <a:srgbClr val="000000"/>
              </a:solidFill>
              <a:latin typeface="Arial"/>
            </a:endParaRPr>
          </a:p>
        </p:txBody>
      </p:sp>
      <p:cxnSp>
        <p:nvCxnSpPr>
          <p:cNvPr id="122" name="Straight Connector 19">
            <a:extLst>
              <a:ext uri="{C183D7F6-B498-43B3-948B-1728B52AA6E4}">
                <adec:decorative xmlns:adec="http://schemas.microsoft.com/office/drawing/2017/decorative" val="1"/>
              </a:ext>
            </a:extLst>
          </p:cNvPr>
          <p:cNvCxnSpPr/>
          <p:nvPr/>
        </p:nvCxnSpPr>
        <p:spPr>
          <a:xfrm flipH="1">
            <a:off x="831600" y="1749600"/>
            <a:ext cx="4719600" cy="1080"/>
          </a:xfrm>
          <a:prstGeom prst="straightConnector1">
            <a:avLst/>
          </a:prstGeom>
          <a:ln w="0">
            <a:solidFill>
              <a:srgbClr val="4ea72e"/>
            </a:solidFill>
          </a:ln>
        </p:spPr>
      </p:cxnSp>
      <p:sp>
        <p:nvSpPr>
          <p:cNvPr id="123" name="PlaceHolder 2"/>
          <p:cNvSpPr>
            <a:spLocks noGrp="1"/>
          </p:cNvSpPr>
          <p:nvPr>
            <p:ph/>
          </p:nvPr>
        </p:nvSpPr>
        <p:spPr>
          <a:xfrm>
            <a:off x="897840" y="1909080"/>
            <a:ext cx="4585320" cy="36468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1" lang="en-IN" sz="1700" spc="-1" strike="noStrike">
                <a:solidFill>
                  <a:schemeClr val="lt1"/>
                </a:solidFill>
                <a:latin typeface="Aptos"/>
              </a:rPr>
              <a:t>Amount of data collected- </a:t>
            </a:r>
            <a:r>
              <a:rPr b="0" lang="en-IN" sz="1700" spc="-1" strike="noStrike">
                <a:solidFill>
                  <a:schemeClr val="lt1"/>
                </a:solidFill>
                <a:latin typeface="Aptos"/>
              </a:rPr>
              <a:t>Approximately 200-300 images of different types of waste objects were collected thus making the project versatile.</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1" lang="en-IN" sz="1700" spc="-1" strike="noStrike">
                <a:solidFill>
                  <a:schemeClr val="lt1"/>
                </a:solidFill>
                <a:latin typeface="Aptos"/>
              </a:rPr>
              <a:t>Different Types of Wastes Collected-   </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0" lang="en-IN" sz="1700" spc="-1" strike="noStrike">
                <a:solidFill>
                  <a:schemeClr val="lt1"/>
                </a:solidFill>
                <a:latin typeface="Aptos"/>
              </a:rPr>
              <a:t>1. Plastic Bottles </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0" lang="en-IN" sz="1700" spc="-1" strike="noStrike">
                <a:solidFill>
                  <a:schemeClr val="lt1"/>
                </a:solidFill>
                <a:latin typeface="Aptos"/>
              </a:rPr>
              <a:t>2. Cardboard </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0" lang="en-IN" sz="1700" spc="-1" strike="noStrike">
                <a:solidFill>
                  <a:schemeClr val="lt1"/>
                </a:solidFill>
                <a:latin typeface="Aptos"/>
              </a:rPr>
              <a:t>3. Metal Cans</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0" lang="en-IN" sz="1700" spc="-1" strike="noStrike">
                <a:solidFill>
                  <a:schemeClr val="lt1"/>
                </a:solidFill>
                <a:latin typeface="Aptos"/>
              </a:rPr>
              <a:t>4. Snackbags</a:t>
            </a:r>
            <a:endParaRPr b="0" lang="en-US" sz="1700" spc="-1" strike="noStrike">
              <a:solidFill>
                <a:srgbClr val="000000"/>
              </a:solidFill>
              <a:latin typeface="Arial"/>
            </a:endParaRPr>
          </a:p>
          <a:p>
            <a:pPr marL="228600" indent="-228600" defTabSz="914400">
              <a:lnSpc>
                <a:spcPct val="90000"/>
              </a:lnSpc>
              <a:spcBef>
                <a:spcPts val="1001"/>
              </a:spcBef>
              <a:buClr>
                <a:srgbClr val="ffffff"/>
              </a:buClr>
              <a:buFont typeface="Arial"/>
              <a:buChar char="•"/>
            </a:pPr>
            <a:r>
              <a:rPr b="0" lang="en-IN" sz="1700" spc="-1" strike="noStrike">
                <a:solidFill>
                  <a:schemeClr val="lt1"/>
                </a:solidFill>
                <a:latin typeface="Aptos"/>
              </a:rPr>
              <a:t>5. Paper Waste </a:t>
            </a:r>
            <a:endParaRPr b="0" lang="en-US" sz="1700" spc="-1" strike="noStrike">
              <a:solidFill>
                <a:srgbClr val="000000"/>
              </a:solidFill>
              <a:latin typeface="Arial"/>
            </a:endParaRPr>
          </a:p>
        </p:txBody>
      </p:sp>
      <p:cxnSp>
        <p:nvCxnSpPr>
          <p:cNvPr id="124" name="Straight Connector 21">
            <a:extLst>
              <a:ext uri="{C183D7F6-B498-43B3-948B-1728B52AA6E4}">
                <adec:decorative xmlns:adec="http://schemas.microsoft.com/office/drawing/2017/decorative" val="1"/>
              </a:ext>
            </a:extLst>
          </p:cNvPr>
          <p:cNvCxnSpPr/>
          <p:nvPr/>
        </p:nvCxnSpPr>
        <p:spPr>
          <a:xfrm flipH="1">
            <a:off x="833760" y="5707440"/>
            <a:ext cx="4715280" cy="1080"/>
          </a:xfrm>
          <a:prstGeom prst="straightConnector1">
            <a:avLst/>
          </a:prstGeom>
          <a:ln w="0">
            <a:solidFill>
              <a:srgbClr val="4ea72e"/>
            </a:solidFill>
          </a:ln>
        </p:spPr>
      </p:cxnSp>
      <p:pic>
        <p:nvPicPr>
          <p:cNvPr id="125" name="Picture 4" descr="Giraffe in the grass"/>
          <p:cNvPicPr/>
          <p:nvPr/>
        </p:nvPicPr>
        <p:blipFill>
          <a:blip r:embed="rId1"/>
          <a:srcRect l="7107" t="0" r="28239" b="2"/>
          <a:stretch/>
        </p:blipFill>
        <p:spPr>
          <a:xfrm>
            <a:off x="6525360" y="0"/>
            <a:ext cx="5665320" cy="6856920"/>
          </a:xfrm>
          <a:prstGeom prst="rect">
            <a:avLst/>
          </a:prstGeom>
          <a:ln w="0">
            <a:noFill/>
          </a:ln>
        </p:spPr>
      </p:pic>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6" name="Rectangle 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27" name="Freeform: Shape 10">
            <a:extLst>
              <a:ext uri="{C183D7F6-B498-43B3-948B-1728B52AA6E4}">
                <adec:decorative xmlns:adec="http://schemas.microsoft.com/office/drawing/2017/decorative" val="1"/>
              </a:ext>
            </a:extLst>
          </p:cNvPr>
          <p:cNvSpPr/>
          <p:nvPr/>
        </p:nvSpPr>
        <p:spPr>
          <a:xfrm>
            <a:off x="0" y="0"/>
            <a:ext cx="2231280" cy="2360880"/>
          </a:xfrm>
          <a:custGeom>
            <a:avLst/>
            <a:gdLst>
              <a:gd name="textAreaLeft" fmla="*/ 0 w 2231280"/>
              <a:gd name="textAreaRight" fmla="*/ 2232360 w 2231280"/>
              <a:gd name="textAreaTop" fmla="*/ 0 h 2360880"/>
              <a:gd name="textAreaBottom" fmla="*/ 2361960 h 2360880"/>
            </a:gdLst>
            <a:ahLst/>
            <a:rect l="textAreaLeft" t="textAreaTop" r="textAreaRight" b="textAreaBottom"/>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accent1"/>
              </a:solidFill>
              <a:latin typeface="Aptos"/>
            </a:endParaRPr>
          </a:p>
        </p:txBody>
      </p:sp>
      <p:sp>
        <p:nvSpPr>
          <p:cNvPr id="128" name="Freeform: Shape 15">
            <a:extLst>
              <a:ext uri="{C183D7F6-B498-43B3-948B-1728B52AA6E4}">
                <adec:decorative xmlns:adec="http://schemas.microsoft.com/office/drawing/2017/decorative" val="1"/>
              </a:ext>
            </a:extLst>
          </p:cNvPr>
          <p:cNvSpPr/>
          <p:nvPr/>
        </p:nvSpPr>
        <p:spPr>
          <a:xfrm>
            <a:off x="0" y="0"/>
            <a:ext cx="2231280" cy="2360880"/>
          </a:xfrm>
          <a:custGeom>
            <a:avLst/>
            <a:gdLst>
              <a:gd name="textAreaLeft" fmla="*/ 0 w 2231280"/>
              <a:gd name="textAreaRight" fmla="*/ 2232360 w 2231280"/>
              <a:gd name="textAreaTop" fmla="*/ 0 h 2360880"/>
              <a:gd name="textAreaBottom" fmla="*/ 2361960 h 2360880"/>
            </a:gdLst>
            <a:ahLst/>
            <a:rect l="textAreaLeft" t="textAreaTop" r="textAreaRight" b="textAreaBottom"/>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accent1"/>
              </a:solidFill>
              <a:latin typeface="Aptos"/>
            </a:endParaRPr>
          </a:p>
        </p:txBody>
      </p:sp>
      <p:sp>
        <p:nvSpPr>
          <p:cNvPr id="129" name="Freeform: Shape 17">
            <a:extLst>
              <a:ext uri="{C183D7F6-B498-43B3-948B-1728B52AA6E4}">
                <adec:decorative xmlns:adec="http://schemas.microsoft.com/office/drawing/2017/decorative" val="1"/>
              </a:ext>
            </a:extLst>
          </p:cNvPr>
          <p:cNvSpPr/>
          <p:nvPr/>
        </p:nvSpPr>
        <p:spPr>
          <a:xfrm>
            <a:off x="0" y="29268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0" name="Freeform: Shape 19">
            <a:extLst>
              <a:ext uri="{C183D7F6-B498-43B3-948B-1728B52AA6E4}">
                <adec:decorative xmlns:adec="http://schemas.microsoft.com/office/drawing/2017/decorative" val="1"/>
              </a:ext>
            </a:extLst>
          </p:cNvPr>
          <p:cNvSpPr/>
          <p:nvPr/>
        </p:nvSpPr>
        <p:spPr>
          <a:xfrm>
            <a:off x="0" y="73224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1" name="PlaceHolder 1"/>
          <p:cNvSpPr>
            <a:spLocks noGrp="1"/>
          </p:cNvSpPr>
          <p:nvPr>
            <p:ph type="title"/>
          </p:nvPr>
        </p:nvSpPr>
        <p:spPr>
          <a:xfrm>
            <a:off x="2080440" y="2543040"/>
            <a:ext cx="4833000" cy="1314000"/>
          </a:xfrm>
          <a:prstGeom prst="rect">
            <a:avLst/>
          </a:prstGeom>
          <a:noFill/>
          <a:ln w="0">
            <a:noFill/>
          </a:ln>
        </p:spPr>
        <p:txBody>
          <a:bodyPr lIns="91440" rIns="91440" tIns="45720" bIns="45720" anchor="b">
            <a:normAutofit fontScale="96666"/>
          </a:bodyPr>
          <a:p>
            <a:pPr indent="0" defTabSz="914400">
              <a:lnSpc>
                <a:spcPct val="90000"/>
              </a:lnSpc>
              <a:buNone/>
              <a:tabLst>
                <a:tab algn="l" pos="0"/>
              </a:tabLst>
            </a:pPr>
            <a:r>
              <a:rPr b="1" lang="en-US" sz="3100" spc="-1" strike="noStrike">
                <a:solidFill>
                  <a:schemeClr val="lt1"/>
                </a:solidFill>
                <a:latin typeface="Aptos Display"/>
              </a:rPr>
              <a:t>Sample of the waste we are detecting and segregating.</a:t>
            </a:r>
            <a:endParaRPr b="0" lang="en-US" sz="3100" spc="-1" strike="noStrike">
              <a:solidFill>
                <a:srgbClr val="000000"/>
              </a:solidFill>
              <a:latin typeface="Arial"/>
            </a:endParaRPr>
          </a:p>
        </p:txBody>
      </p:sp>
      <p:pic>
        <p:nvPicPr>
          <p:cNvPr id="132" name="Content Placeholder 4" descr="A brown box with a hole in the middle&#10;&#10;Description automatically generated"/>
          <p:cNvPicPr/>
          <p:nvPr/>
        </p:nvPicPr>
        <p:blipFill>
          <a:blip r:embed="rId1"/>
          <a:stretch/>
        </p:blipFill>
        <p:spPr>
          <a:xfrm>
            <a:off x="8396280" y="1200240"/>
            <a:ext cx="2910960" cy="4071600"/>
          </a:xfrm>
          <a:prstGeom prst="rect">
            <a:avLst/>
          </a:prstGeom>
          <a:ln w="0">
            <a:noFill/>
          </a:ln>
        </p:spPr>
      </p:pic>
      <p:grpSp>
        <p:nvGrpSpPr>
          <p:cNvPr id="133" name="Graphic 185">
            <a:extLst>
              <a:ext uri="{C183D7F6-B498-43B3-948B-1728B52AA6E4}">
                <adec:decorative xmlns:adec="http://schemas.microsoft.com/office/drawing/2017/decorative" val="1"/>
              </a:ext>
            </a:extLst>
          </p:cNvPr>
          <p:cNvGrpSpPr/>
          <p:nvPr/>
        </p:nvGrpSpPr>
        <p:grpSpPr>
          <a:xfrm>
            <a:off x="10428480" y="5987160"/>
            <a:ext cx="1053720" cy="468720"/>
            <a:chOff x="10428480" y="5987160"/>
            <a:chExt cx="1053720" cy="468720"/>
          </a:xfrm>
        </p:grpSpPr>
        <p:sp>
          <p:nvSpPr>
            <p:cNvPr id="134" name="Freeform: Shape 22">
              <a:extLst>
                <a:ext uri="{C183D7F6-B498-43B3-948B-1728B52AA6E4}">
                  <adec:decorative xmlns:adec="http://schemas.microsoft.com/office/drawing/2017/decorative" val="1"/>
                </a:ext>
              </a:extLst>
            </p:cNvPr>
            <p:cNvSpPr/>
            <p:nvPr/>
          </p:nvSpPr>
          <p:spPr>
            <a:xfrm>
              <a:off x="1042848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5" name="Freeform: Shape 23">
              <a:extLst>
                <a:ext uri="{C183D7F6-B498-43B3-948B-1728B52AA6E4}">
                  <adec:decorative xmlns:adec="http://schemas.microsoft.com/office/drawing/2017/decorative" val="1"/>
                </a:ext>
              </a:extLst>
            </p:cNvPr>
            <p:cNvSpPr/>
            <p:nvPr/>
          </p:nvSpPr>
          <p:spPr>
            <a:xfrm>
              <a:off x="1060344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6" name="Freeform: Shape 24">
              <a:extLst>
                <a:ext uri="{C183D7F6-B498-43B3-948B-1728B52AA6E4}">
                  <adec:decorative xmlns:adec="http://schemas.microsoft.com/office/drawing/2017/decorative" val="1"/>
                </a:ext>
              </a:extLst>
            </p:cNvPr>
            <p:cNvSpPr/>
            <p:nvPr/>
          </p:nvSpPr>
          <p:spPr>
            <a:xfrm>
              <a:off x="1077840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7" name="Freeform: Shape 25">
              <a:extLst>
                <a:ext uri="{C183D7F6-B498-43B3-948B-1728B52AA6E4}">
                  <adec:decorative xmlns:adec="http://schemas.microsoft.com/office/drawing/2017/decorative" val="1"/>
                </a:ext>
              </a:extLst>
            </p:cNvPr>
            <p:cNvSpPr/>
            <p:nvPr/>
          </p:nvSpPr>
          <p:spPr>
            <a:xfrm>
              <a:off x="1095300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38" name="Freeform: Shape 26">
              <a:extLst>
                <a:ext uri="{C183D7F6-B498-43B3-948B-1728B52AA6E4}">
                  <adec:decorative xmlns:adec="http://schemas.microsoft.com/office/drawing/2017/decorative" val="1"/>
                </a:ext>
              </a:extLst>
            </p:cNvPr>
            <p:cNvSpPr/>
            <p:nvPr/>
          </p:nvSpPr>
          <p:spPr>
            <a:xfrm>
              <a:off x="1112796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139" name="TextBox 2"/>
          <p:cNvSpPr/>
          <p:nvPr/>
        </p:nvSpPr>
        <p:spPr>
          <a:xfrm>
            <a:off x="4724280" y="3200400"/>
            <a:ext cx="274212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457200">
              <a:lnSpc>
                <a:spcPct val="100000"/>
              </a:lnSpc>
            </a:pPr>
            <a:r>
              <a:rPr b="0" lang="en-US" sz="1800" spc="-1" strike="noStrike">
                <a:solidFill>
                  <a:schemeClr val="dk1"/>
                </a:solidFill>
                <a:latin typeface="Aptos"/>
              </a:rPr>
              <a:t>r</a:t>
            </a:r>
            <a:endParaRPr b="0" lang="en-US" sz="1800" spc="-1" strike="noStrike">
              <a:solidFill>
                <a:srgbClr val="000000"/>
              </a:solidFill>
              <a:latin typeface="Arial"/>
            </a:endParaRPr>
          </a:p>
        </p:txBody>
      </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Rectangle 15">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141" name="Group 13">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grpSp>
          <p:nvGrpSpPr>
            <p:cNvPr id="142" name="Group 18">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sp>
            <p:nvSpPr>
              <p:cNvPr id="143" name="Freeform: Shape 28">
                <a:extLst>
                  <a:ext uri="{C183D7F6-B498-43B3-948B-1728B52AA6E4}">
                    <adec:decorative xmlns:adec="http://schemas.microsoft.com/office/drawing/2017/decorative" val="1"/>
                  </a:ext>
                </a:extLst>
              </p:cNvPr>
              <p:cNvSpPr/>
              <p:nvPr/>
            </p:nvSpPr>
            <p:spPr>
              <a:xfrm>
                <a:off x="0" y="24732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44" name="Freeform: Shape 30">
                <a:extLst>
                  <a:ext uri="{C183D7F6-B498-43B3-948B-1728B52AA6E4}">
                    <adec:decorative xmlns:adec="http://schemas.microsoft.com/office/drawing/2017/decorative" val="1"/>
                  </a:ext>
                </a:extLst>
              </p:cNvPr>
              <p:cNvSpPr/>
              <p:nvPr/>
            </p:nvSpPr>
            <p:spPr>
              <a:xfrm>
                <a:off x="0" y="68688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nvGrpSpPr>
            <p:cNvPr id="145" name="Group 32">
              <a:extLst>
                <a:ext uri="{C183D7F6-B498-43B3-948B-1728B52AA6E4}">
                  <adec:decorative xmlns:adec="http://schemas.microsoft.com/office/drawing/2017/decorative" val="1"/>
                </a:ext>
              </a:extLst>
            </p:cNvPr>
            <p:cNvGrpSpPr/>
            <p:nvPr/>
          </p:nvGrpSpPr>
          <p:grpSpPr>
            <a:xfrm>
              <a:off x="0" y="247320"/>
              <a:ext cx="1860840" cy="716400"/>
              <a:chOff x="0" y="247320"/>
              <a:chExt cx="1860840" cy="716400"/>
            </a:xfrm>
          </p:grpSpPr>
          <p:sp>
            <p:nvSpPr>
              <p:cNvPr id="146" name="Freeform: Shape 34">
                <a:extLst>
                  <a:ext uri="{C183D7F6-B498-43B3-948B-1728B52AA6E4}">
                    <adec:decorative xmlns:adec="http://schemas.microsoft.com/office/drawing/2017/decorative" val="1"/>
                  </a:ext>
                </a:extLst>
              </p:cNvPr>
              <p:cNvSpPr/>
              <p:nvPr/>
            </p:nvSpPr>
            <p:spPr>
              <a:xfrm>
                <a:off x="0" y="24732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47" name="Freeform: Shape 21">
                <a:extLst>
                  <a:ext uri="{C183D7F6-B498-43B3-948B-1728B52AA6E4}">
                    <adec:decorative xmlns:adec="http://schemas.microsoft.com/office/drawing/2017/decorative" val="1"/>
                  </a:ext>
                </a:extLst>
              </p:cNvPr>
              <p:cNvSpPr/>
              <p:nvPr/>
            </p:nvSpPr>
            <p:spPr>
              <a:xfrm>
                <a:off x="0" y="68688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grpSp>
        <p:nvGrpSpPr>
          <p:cNvPr id="148" name="Group 36">
            <a:extLst>
              <a:ext uri="{C183D7F6-B498-43B3-948B-1728B52AA6E4}">
                <adec:decorative xmlns:adec="http://schemas.microsoft.com/office/drawing/2017/decorative" val="1"/>
              </a:ext>
            </a:extLst>
          </p:cNvPr>
          <p:cNvGrpSpPr/>
          <p:nvPr/>
        </p:nvGrpSpPr>
        <p:grpSpPr>
          <a:xfrm>
            <a:off x="579600" y="1119600"/>
            <a:ext cx="4964760" cy="4597560"/>
            <a:chOff x="579600" y="1119600"/>
            <a:chExt cx="4964760" cy="4597560"/>
          </a:xfrm>
        </p:grpSpPr>
        <p:sp>
          <p:nvSpPr>
            <p:cNvPr id="149" name="Rectangle 26">
              <a:extLst>
                <a:ext uri="{C183D7F6-B498-43B3-948B-1728B52AA6E4}">
                  <adec:decorative xmlns:adec="http://schemas.microsoft.com/office/drawing/2017/decorative" val="1"/>
                </a:ext>
              </a:extLst>
            </p:cNvPr>
            <p:cNvSpPr/>
            <p:nvPr/>
          </p:nvSpPr>
          <p:spPr>
            <a:xfrm>
              <a:off x="579600" y="1119600"/>
              <a:ext cx="4964760" cy="4597560"/>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50" name="Rectangle 38">
              <a:extLst>
                <a:ext uri="{C183D7F6-B498-43B3-948B-1728B52AA6E4}">
                  <adec:decorative xmlns:adec="http://schemas.microsoft.com/office/drawing/2017/decorative" val="1"/>
                </a:ext>
              </a:extLst>
            </p:cNvPr>
            <p:cNvSpPr/>
            <p:nvPr/>
          </p:nvSpPr>
          <p:spPr>
            <a:xfrm>
              <a:off x="579600" y="1119600"/>
              <a:ext cx="4964760" cy="4597560"/>
            </a:xfrm>
            <a:prstGeom prst="rect">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sp>
        <p:nvSpPr>
          <p:cNvPr id="151" name="Rectangle 45">
            <a:extLst>
              <a:ext uri="{C183D7F6-B498-43B3-948B-1728B52AA6E4}">
                <adec:decorative xmlns:adec="http://schemas.microsoft.com/office/drawing/2017/decorative" val="1"/>
              </a:ext>
            </a:extLst>
          </p:cNvPr>
          <p:cNvSpPr/>
          <p:nvPr/>
        </p:nvSpPr>
        <p:spPr>
          <a:xfrm>
            <a:off x="554040" y="1073880"/>
            <a:ext cx="4859280" cy="4528080"/>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52" name="TextBox 10"/>
          <p:cNvSpPr/>
          <p:nvPr/>
        </p:nvSpPr>
        <p:spPr>
          <a:xfrm>
            <a:off x="817920" y="2260800"/>
            <a:ext cx="4323600" cy="2938680"/>
          </a:xfrm>
          <a:prstGeom prst="rect">
            <a:avLst/>
          </a:prstGeom>
          <a:noFill/>
          <a:ln w="0">
            <a:noFill/>
          </a:ln>
        </p:spPr>
        <p:style>
          <a:lnRef idx="0"/>
          <a:fillRef idx="0"/>
          <a:effectRef idx="0"/>
          <a:fontRef idx="minor"/>
        </p:style>
        <p:txBody>
          <a:bodyPr numCol="1" spcCol="0" horzOverflow="overflow" lIns="90000" rIns="90000" tIns="45000" bIns="45000" anchor="b">
            <a:normAutofit fontScale="91111" lnSpcReduction="10000"/>
          </a:bodyPr>
          <a:p>
            <a:pPr algn="ctr" defTabSz="914400">
              <a:lnSpc>
                <a:spcPct val="90000"/>
              </a:lnSpc>
              <a:spcAft>
                <a:spcPts val="601"/>
              </a:spcAft>
            </a:pPr>
            <a:r>
              <a:rPr b="1" lang="en-US" sz="5000" spc="-1" strike="noStrike">
                <a:solidFill>
                  <a:schemeClr val="lt1"/>
                </a:solidFill>
                <a:latin typeface="Aptos Display"/>
              </a:rPr>
              <a:t>Different types of waste objects in a single frame.</a:t>
            </a:r>
            <a:endParaRPr b="0" lang="en-US" sz="5000" spc="-1" strike="noStrike">
              <a:solidFill>
                <a:srgbClr val="000000"/>
              </a:solidFill>
              <a:latin typeface="Arial"/>
            </a:endParaRPr>
          </a:p>
          <a:p>
            <a:pPr algn="ctr" defTabSz="914400">
              <a:lnSpc>
                <a:spcPct val="90000"/>
              </a:lnSpc>
              <a:spcAft>
                <a:spcPts val="601"/>
              </a:spcAft>
            </a:pPr>
            <a:endParaRPr b="0" lang="en-US" sz="5000" spc="-1" strike="noStrike">
              <a:solidFill>
                <a:srgbClr val="000000"/>
              </a:solidFill>
              <a:latin typeface="Arial"/>
            </a:endParaRPr>
          </a:p>
        </p:txBody>
      </p:sp>
      <p:pic>
        <p:nvPicPr>
          <p:cNvPr id="153" name="Picture Placeholder 5" descr="A table with food and drinks on it&#10;&#10;Description automatically generated"/>
          <p:cNvPicPr/>
          <p:nvPr/>
        </p:nvPicPr>
        <p:blipFill>
          <a:blip r:embed="rId1"/>
          <a:srcRect l="0" t="0" r="3310" b="-3"/>
          <a:stretch/>
        </p:blipFill>
        <p:spPr>
          <a:xfrm>
            <a:off x="6094080" y="1321200"/>
            <a:ext cx="5427360" cy="4209840"/>
          </a:xfrm>
          <a:prstGeom prst="rect">
            <a:avLst/>
          </a:prstGeom>
          <a:ln w="28575">
            <a:noFill/>
          </a:ln>
        </p:spPr>
      </p:pic>
      <p:sp>
        <p:nvSpPr>
          <p:cNvPr id="154" name="Freeform: Shape 53">
            <a:extLst>
              <a:ext uri="{C183D7F6-B498-43B3-948B-1728B52AA6E4}">
                <adec:decorative xmlns:adec="http://schemas.microsoft.com/office/drawing/2017/decorative" val="1"/>
              </a:ext>
            </a:extLst>
          </p:cNvPr>
          <p:cNvSpPr/>
          <p:nvPr/>
        </p:nvSpPr>
        <p:spPr>
          <a:xfrm flipV="1">
            <a:off x="10790280" y="-1440"/>
            <a:ext cx="1400760" cy="1343880"/>
          </a:xfrm>
          <a:custGeom>
            <a:avLst/>
            <a:gdLst>
              <a:gd name="textAreaLeft" fmla="*/ 0 w 1400760"/>
              <a:gd name="textAreaRight" fmla="*/ 1401840 w 1400760"/>
              <a:gd name="textAreaTop" fmla="*/ -720 h 1343880"/>
              <a:gd name="textAreaBottom" fmla="*/ 1344240 h 13438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55" name="Freeform: Shape 56">
            <a:extLst>
              <a:ext uri="{C183D7F6-B498-43B3-948B-1728B52AA6E4}">
                <adec:decorative xmlns:adec="http://schemas.microsoft.com/office/drawing/2017/decorative" val="1"/>
              </a:ext>
            </a:extLst>
          </p:cNvPr>
          <p:cNvSpPr/>
          <p:nvPr/>
        </p:nvSpPr>
        <p:spPr>
          <a:xfrm flipV="1">
            <a:off x="10790280" y="-1440"/>
            <a:ext cx="1400760" cy="1343880"/>
          </a:xfrm>
          <a:custGeom>
            <a:avLst/>
            <a:gdLst>
              <a:gd name="textAreaLeft" fmla="*/ 0 w 1400760"/>
              <a:gd name="textAreaRight" fmla="*/ 1401840 w 1400760"/>
              <a:gd name="textAreaTop" fmla="*/ -720 h 1343880"/>
              <a:gd name="textAreaBottom" fmla="*/ 1344240 h 1343880"/>
            </a:gdLst>
            <a:ahLst/>
            <a:rect l="textAreaLeft" t="textAreaTop" r="textAreaRight" b="textAreaBottom"/>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56" name="Oval 57">
            <a:extLst>
              <a:ext uri="{C183D7F6-B498-43B3-948B-1728B52AA6E4}">
                <adec:decorative xmlns:adec="http://schemas.microsoft.com/office/drawing/2017/decorative" val="1"/>
              </a:ext>
            </a:extLst>
          </p:cNvPr>
          <p:cNvSpPr/>
          <p:nvPr/>
        </p:nvSpPr>
        <p:spPr>
          <a:xfrm>
            <a:off x="367560" y="4727160"/>
            <a:ext cx="318960" cy="31896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57" name="Oval 58">
            <a:extLst>
              <a:ext uri="{C183D7F6-B498-43B3-948B-1728B52AA6E4}">
                <adec:decorative xmlns:adec="http://schemas.microsoft.com/office/drawing/2017/decorative" val="1"/>
              </a:ext>
            </a:extLst>
          </p:cNvPr>
          <p:cNvSpPr/>
          <p:nvPr/>
        </p:nvSpPr>
        <p:spPr>
          <a:xfrm>
            <a:off x="367560" y="4727160"/>
            <a:ext cx="318960" cy="318960"/>
          </a:xfrm>
          <a:prstGeom prst="ellipse">
            <a:avLst/>
          </a:pr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158" name="Graphic 185">
            <a:extLst>
              <a:ext uri="{C183D7F6-B498-43B3-948B-1728B52AA6E4}">
                <adec:decorative xmlns:adec="http://schemas.microsoft.com/office/drawing/2017/decorative" val="1"/>
              </a:ext>
            </a:extLst>
          </p:cNvPr>
          <p:cNvGrpSpPr/>
          <p:nvPr/>
        </p:nvGrpSpPr>
        <p:grpSpPr>
          <a:xfrm>
            <a:off x="10504080" y="5801400"/>
            <a:ext cx="1053360" cy="468720"/>
            <a:chOff x="10504080" y="5801400"/>
            <a:chExt cx="1053360" cy="468720"/>
          </a:xfrm>
        </p:grpSpPr>
        <p:sp>
          <p:nvSpPr>
            <p:cNvPr id="159" name="Freeform: Shape 40">
              <a:extLst>
                <a:ext uri="{C183D7F6-B498-43B3-948B-1728B52AA6E4}">
                  <adec:decorative xmlns:adec="http://schemas.microsoft.com/office/drawing/2017/decorative" val="1"/>
                </a:ext>
              </a:extLst>
            </p:cNvPr>
            <p:cNvSpPr/>
            <p:nvPr/>
          </p:nvSpPr>
          <p:spPr>
            <a:xfrm>
              <a:off x="105040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0" name="Freeform: Shape 41">
              <a:extLst>
                <a:ext uri="{C183D7F6-B498-43B3-948B-1728B52AA6E4}">
                  <adec:decorative xmlns:adec="http://schemas.microsoft.com/office/drawing/2017/decorative" val="1"/>
                </a:ext>
              </a:extLst>
            </p:cNvPr>
            <p:cNvSpPr/>
            <p:nvPr/>
          </p:nvSpPr>
          <p:spPr>
            <a:xfrm>
              <a:off x="106786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1" name="Freeform: Shape 42">
              <a:extLst>
                <a:ext uri="{C183D7F6-B498-43B3-948B-1728B52AA6E4}">
                  <adec:decorative xmlns:adec="http://schemas.microsoft.com/office/drawing/2017/decorative" val="1"/>
                </a:ext>
              </a:extLst>
            </p:cNvPr>
            <p:cNvSpPr/>
            <p:nvPr/>
          </p:nvSpPr>
          <p:spPr>
            <a:xfrm>
              <a:off x="108536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2" name="Freeform: Shape 43">
              <a:extLst>
                <a:ext uri="{C183D7F6-B498-43B3-948B-1728B52AA6E4}">
                  <adec:decorative xmlns:adec="http://schemas.microsoft.com/office/drawing/2017/decorative" val="1"/>
                </a:ext>
              </a:extLst>
            </p:cNvPr>
            <p:cNvSpPr/>
            <p:nvPr/>
          </p:nvSpPr>
          <p:spPr>
            <a:xfrm>
              <a:off x="110282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3" name="Freeform: Shape 44">
              <a:extLst>
                <a:ext uri="{C183D7F6-B498-43B3-948B-1728B52AA6E4}">
                  <adec:decorative xmlns:adec="http://schemas.microsoft.com/office/drawing/2017/decorative" val="1"/>
                </a:ext>
              </a:extLst>
            </p:cNvPr>
            <p:cNvSpPr/>
            <p:nvPr/>
          </p:nvSpPr>
          <p:spPr>
            <a:xfrm>
              <a:off x="1120320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rgbClr val="ffffff"/>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grpSp>
        <p:nvGrpSpPr>
          <p:cNvPr id="164" name="Graphic 185">
            <a:extLst>
              <a:ext uri="{C183D7F6-B498-43B3-948B-1728B52AA6E4}">
                <adec:decorative xmlns:adec="http://schemas.microsoft.com/office/drawing/2017/decorative" val="1"/>
              </a:ext>
            </a:extLst>
          </p:cNvPr>
          <p:cNvGrpSpPr/>
          <p:nvPr/>
        </p:nvGrpSpPr>
        <p:grpSpPr>
          <a:xfrm>
            <a:off x="10504080" y="5801400"/>
            <a:ext cx="1053360" cy="468720"/>
            <a:chOff x="10504080" y="5801400"/>
            <a:chExt cx="1053360" cy="468720"/>
          </a:xfrm>
        </p:grpSpPr>
        <p:sp>
          <p:nvSpPr>
            <p:cNvPr id="165" name="Freeform: Shape 63">
              <a:extLst>
                <a:ext uri="{C183D7F6-B498-43B3-948B-1728B52AA6E4}">
                  <adec:decorative xmlns:adec="http://schemas.microsoft.com/office/drawing/2017/decorative" val="1"/>
                </a:ext>
              </a:extLst>
            </p:cNvPr>
            <p:cNvSpPr/>
            <p:nvPr/>
          </p:nvSpPr>
          <p:spPr>
            <a:xfrm>
              <a:off x="105040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6" name="Freeform: Shape 48">
              <a:extLst>
                <a:ext uri="{C183D7F6-B498-43B3-948B-1728B52AA6E4}">
                  <adec:decorative xmlns:adec="http://schemas.microsoft.com/office/drawing/2017/decorative" val="1"/>
                </a:ext>
              </a:extLst>
            </p:cNvPr>
            <p:cNvSpPr/>
            <p:nvPr/>
          </p:nvSpPr>
          <p:spPr>
            <a:xfrm>
              <a:off x="1067868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7" name="Freeform: Shape 49">
              <a:extLst>
                <a:ext uri="{C183D7F6-B498-43B3-948B-1728B52AA6E4}">
                  <adec:decorative xmlns:adec="http://schemas.microsoft.com/office/drawing/2017/decorative" val="1"/>
                </a:ext>
              </a:extLst>
            </p:cNvPr>
            <p:cNvSpPr/>
            <p:nvPr/>
          </p:nvSpPr>
          <p:spPr>
            <a:xfrm>
              <a:off x="108536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8" name="Freeform: Shape 50">
              <a:extLst>
                <a:ext uri="{C183D7F6-B498-43B3-948B-1728B52AA6E4}">
                  <adec:decorative xmlns:adec="http://schemas.microsoft.com/office/drawing/2017/decorative" val="1"/>
                </a:ext>
              </a:extLst>
            </p:cNvPr>
            <p:cNvSpPr/>
            <p:nvPr/>
          </p:nvSpPr>
          <p:spPr>
            <a:xfrm>
              <a:off x="1102824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69" name="Freeform: Shape 51">
              <a:extLst>
                <a:ext uri="{C183D7F6-B498-43B3-948B-1728B52AA6E4}">
                  <adec:decorative xmlns:adec="http://schemas.microsoft.com/office/drawing/2017/decorative" val="1"/>
                </a:ext>
              </a:extLst>
            </p:cNvPr>
            <p:cNvSpPr/>
            <p:nvPr/>
          </p:nvSpPr>
          <p:spPr>
            <a:xfrm>
              <a:off x="11203200" y="580140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0" name="Rectangle 37">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71" name="Rectangle 38">
            <a:extLst>
              <a:ext uri="{C183D7F6-B498-43B3-948B-1728B52AA6E4}">
                <adec:decorative xmlns:adec="http://schemas.microsoft.com/office/drawing/2017/decorative" val="1"/>
              </a:ext>
            </a:extLst>
          </p:cNvPr>
          <p:cNvSpPr/>
          <p:nvPr/>
        </p:nvSpPr>
        <p:spPr>
          <a:xfrm>
            <a:off x="780840" y="1187280"/>
            <a:ext cx="5088600" cy="4482360"/>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72" name="Rectangle 39">
            <a:extLst>
              <a:ext uri="{C183D7F6-B498-43B3-948B-1728B52AA6E4}">
                <adec:decorative xmlns:adec="http://schemas.microsoft.com/office/drawing/2017/decorative" val="1"/>
              </a:ext>
            </a:extLst>
          </p:cNvPr>
          <p:cNvSpPr/>
          <p:nvPr/>
        </p:nvSpPr>
        <p:spPr>
          <a:xfrm>
            <a:off x="785160" y="1179000"/>
            <a:ext cx="5088600" cy="4482360"/>
          </a:xfrm>
          <a:prstGeom prst="rect">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73" name="Rectangle 40">
            <a:extLst>
              <a:ext uri="{C183D7F6-B498-43B3-948B-1728B52AA6E4}">
                <adec:decorative xmlns:adec="http://schemas.microsoft.com/office/drawing/2017/decorative" val="1"/>
              </a:ext>
            </a:extLst>
          </p:cNvPr>
          <p:cNvSpPr/>
          <p:nvPr/>
        </p:nvSpPr>
        <p:spPr>
          <a:xfrm>
            <a:off x="743760" y="1130760"/>
            <a:ext cx="5038560" cy="4438080"/>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174" name="Graphic 38">
            <a:extLst>
              <a:ext uri="{C183D7F6-B498-43B3-948B-1728B52AA6E4}">
                <adec:decorative xmlns:adec="http://schemas.microsoft.com/office/drawing/2017/decorative" val="1"/>
              </a:ext>
            </a:extLst>
          </p:cNvPr>
          <p:cNvGrpSpPr/>
          <p:nvPr/>
        </p:nvGrpSpPr>
        <p:grpSpPr>
          <a:xfrm>
            <a:off x="102960" y="1424160"/>
            <a:ext cx="1354320" cy="502560"/>
            <a:chOff x="102960" y="1424160"/>
            <a:chExt cx="1354320" cy="502560"/>
          </a:xfrm>
        </p:grpSpPr>
        <p:sp>
          <p:nvSpPr>
            <p:cNvPr id="175" name="Freeform: Shape 16">
              <a:extLst>
                <a:ext uri="{C183D7F6-B498-43B3-948B-1728B52AA6E4}">
                  <adec:decorative xmlns:adec="http://schemas.microsoft.com/office/drawing/2017/decorative" val="1"/>
                </a:ext>
              </a:extLst>
            </p:cNvPr>
            <p:cNvSpPr/>
            <p:nvPr/>
          </p:nvSpPr>
          <p:spPr>
            <a:xfrm>
              <a:off x="102960" y="1424160"/>
              <a:ext cx="1354320" cy="193680"/>
            </a:xfrm>
            <a:custGeom>
              <a:avLst/>
              <a:gdLst>
                <a:gd name="textAreaLeft" fmla="*/ 0 w 1354320"/>
                <a:gd name="textAreaRight" fmla="*/ 1355400 w 1354320"/>
                <a:gd name="textAreaTop" fmla="*/ 0 h 193680"/>
                <a:gd name="textAreaBottom" fmla="*/ 194760 h 193680"/>
              </a:gdLst>
              <a:ahLst/>
              <a:rect l="textAreaLeft" t="textAreaTop" r="textAreaRight" b="textAreaBottom"/>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bg1"/>
            </a:solidFill>
            <a:ln w="25320">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76" name="Freeform: Shape 42">
              <a:extLst>
                <a:ext uri="{C183D7F6-B498-43B3-948B-1728B52AA6E4}">
                  <adec:decorative xmlns:adec="http://schemas.microsoft.com/office/drawing/2017/decorative" val="1"/>
                </a:ext>
              </a:extLst>
            </p:cNvPr>
            <p:cNvSpPr/>
            <p:nvPr/>
          </p:nvSpPr>
          <p:spPr>
            <a:xfrm>
              <a:off x="102960" y="1733040"/>
              <a:ext cx="1354320" cy="193680"/>
            </a:xfrm>
            <a:custGeom>
              <a:avLst/>
              <a:gdLst>
                <a:gd name="textAreaLeft" fmla="*/ 0 w 1354320"/>
                <a:gd name="textAreaRight" fmla="*/ 1355400 w 1354320"/>
                <a:gd name="textAreaTop" fmla="*/ 0 h 193680"/>
                <a:gd name="textAreaBottom" fmla="*/ 194760 h 193680"/>
              </a:gdLst>
              <a:ahLst/>
              <a:rect l="textAreaLeft" t="textAreaTop" r="textAreaRight" b="textAreaBottom"/>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bg1"/>
            </a:solidFill>
            <a:ln w="25320">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177" name="Graphic 212">
            <a:extLst>
              <a:ext uri="{C183D7F6-B498-43B3-948B-1728B52AA6E4}">
                <adec:decorative xmlns:adec="http://schemas.microsoft.com/office/drawing/2017/decorative" val="1"/>
              </a:ext>
            </a:extLst>
          </p:cNvPr>
          <p:cNvSpPr/>
          <p:nvPr/>
        </p:nvSpPr>
        <p:spPr>
          <a:xfrm>
            <a:off x="4402440" y="62964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000000"/>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78" name="Graphic 212">
            <a:extLst>
              <a:ext uri="{C183D7F6-B498-43B3-948B-1728B52AA6E4}">
                <adec:decorative xmlns:adec="http://schemas.microsoft.com/office/drawing/2017/decorative" val="1"/>
              </a:ext>
            </a:extLst>
          </p:cNvPr>
          <p:cNvSpPr/>
          <p:nvPr/>
        </p:nvSpPr>
        <p:spPr>
          <a:xfrm>
            <a:off x="4402440" y="629640"/>
            <a:ext cx="913320" cy="913320"/>
          </a:xfrm>
          <a:custGeom>
            <a:avLst/>
            <a:gdLst>
              <a:gd name="textAreaLeft" fmla="*/ 0 w 913320"/>
              <a:gd name="textAreaRight" fmla="*/ 914400 w 913320"/>
              <a:gd name="textAreaTop" fmla="*/ 0 h 913320"/>
              <a:gd name="textAreaBottom" fmla="*/ 914400 h 91332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179" name="Graphic 4">
            <a:extLst>
              <a:ext uri="{C183D7F6-B498-43B3-948B-1728B52AA6E4}">
                <adec:decorative xmlns:adec="http://schemas.microsoft.com/office/drawing/2017/decorative" val="1"/>
              </a:ext>
            </a:extLst>
          </p:cNvPr>
          <p:cNvGrpSpPr/>
          <p:nvPr/>
        </p:nvGrpSpPr>
        <p:grpSpPr>
          <a:xfrm>
            <a:off x="5532840" y="5188680"/>
            <a:ext cx="1075320" cy="1075680"/>
            <a:chOff x="5532840" y="5188680"/>
            <a:chExt cx="1075320" cy="1075680"/>
          </a:xfrm>
        </p:grpSpPr>
        <p:sp>
          <p:nvSpPr>
            <p:cNvPr id="180" name="Freeform: Shape 24">
              <a:extLst>
                <a:ext uri="{C183D7F6-B498-43B3-948B-1728B52AA6E4}">
                  <adec:decorative xmlns:adec="http://schemas.microsoft.com/office/drawing/2017/decorative" val="1"/>
                </a:ext>
              </a:extLst>
            </p:cNvPr>
            <p:cNvSpPr/>
            <p:nvPr/>
          </p:nvSpPr>
          <p:spPr>
            <a:xfrm>
              <a:off x="5593320" y="5249160"/>
              <a:ext cx="227520" cy="227520"/>
            </a:xfrm>
            <a:custGeom>
              <a:avLst/>
              <a:gdLst>
                <a:gd name="textAreaLeft" fmla="*/ 0 w 227520"/>
                <a:gd name="textAreaRight" fmla="*/ 228600 w 227520"/>
                <a:gd name="textAreaTop" fmla="*/ 0 h 227520"/>
                <a:gd name="textAreaBottom" fmla="*/ 228600 h 227520"/>
              </a:gdLst>
              <a:ahLst/>
              <a:rect l="textAreaLeft" t="textAreaTop" r="textAreaRight" b="textAreaBottom"/>
              <a:pathLst>
                <a:path w="112966" h="112966">
                  <a:moveTo>
                    <a:pt x="112967" y="0"/>
                  </a:moveTo>
                  <a:lnTo>
                    <a:pt x="0" y="112967"/>
                  </a:lnTo>
                  <a:cubicBezTo>
                    <a:pt x="25356" y="64747"/>
                    <a:pt x="64747" y="25356"/>
                    <a:pt x="112967" y="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1" name="Freeform: Shape 25">
              <a:extLst>
                <a:ext uri="{C183D7F6-B498-43B3-948B-1728B52AA6E4}">
                  <adec:decorative xmlns:adec="http://schemas.microsoft.com/office/drawing/2017/decorative" val="1"/>
                </a:ext>
              </a:extLst>
            </p:cNvPr>
            <p:cNvSpPr/>
            <p:nvPr/>
          </p:nvSpPr>
          <p:spPr>
            <a:xfrm>
              <a:off x="5536440" y="5192640"/>
              <a:ext cx="464760" cy="464760"/>
            </a:xfrm>
            <a:custGeom>
              <a:avLst/>
              <a:gdLst>
                <a:gd name="textAreaLeft" fmla="*/ 0 w 464760"/>
                <a:gd name="textAreaRight" fmla="*/ 465840 w 464760"/>
                <a:gd name="textAreaTop" fmla="*/ 0 h 464760"/>
                <a:gd name="textAreaBottom" fmla="*/ 465840 h 464760"/>
              </a:gdLst>
              <a:ahLst/>
              <a:rect l="textAreaLeft" t="textAreaTop" r="textAreaRight" b="textAreaBottom"/>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2" name="Freeform: Shape 26">
              <a:extLst>
                <a:ext uri="{C183D7F6-B498-43B3-948B-1728B52AA6E4}">
                  <adec:decorative xmlns:adec="http://schemas.microsoft.com/office/drawing/2017/decorative" val="1"/>
                </a:ext>
              </a:extLst>
            </p:cNvPr>
            <p:cNvSpPr/>
            <p:nvPr/>
          </p:nvSpPr>
          <p:spPr>
            <a:xfrm>
              <a:off x="5532840" y="5188680"/>
              <a:ext cx="594000" cy="594000"/>
            </a:xfrm>
            <a:custGeom>
              <a:avLst/>
              <a:gdLst>
                <a:gd name="textAreaLeft" fmla="*/ 0 w 594000"/>
                <a:gd name="textAreaRight" fmla="*/ 595080 w 594000"/>
                <a:gd name="textAreaTop" fmla="*/ 0 h 594000"/>
                <a:gd name="textAreaBottom" fmla="*/ 595080 h 594000"/>
              </a:gdLst>
              <a:ahLst/>
              <a:rect l="textAreaLeft" t="textAreaTop" r="textAreaRight" b="textAreaBottom"/>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3" name="Freeform: Shape 27">
              <a:extLst>
                <a:ext uri="{C183D7F6-B498-43B3-948B-1728B52AA6E4}">
                  <adec:decorative xmlns:adec="http://schemas.microsoft.com/office/drawing/2017/decorative" val="1"/>
                </a:ext>
              </a:extLst>
            </p:cNvPr>
            <p:cNvSpPr/>
            <p:nvPr/>
          </p:nvSpPr>
          <p:spPr>
            <a:xfrm>
              <a:off x="5548680" y="5204520"/>
              <a:ext cx="681120" cy="681120"/>
            </a:xfrm>
            <a:custGeom>
              <a:avLst/>
              <a:gdLst>
                <a:gd name="textAreaLeft" fmla="*/ 0 w 681120"/>
                <a:gd name="textAreaRight" fmla="*/ 682200 w 681120"/>
                <a:gd name="textAreaTop" fmla="*/ 0 h 681120"/>
                <a:gd name="textAreaBottom" fmla="*/ 682200 h 681120"/>
              </a:gdLst>
              <a:ahLst/>
              <a:rect l="textAreaLeft" t="textAreaTop" r="textAreaRight" b="textAreaBottom"/>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4" name="Freeform: Shape 28">
              <a:extLst>
                <a:ext uri="{C183D7F6-B498-43B3-948B-1728B52AA6E4}">
                  <adec:decorative xmlns:adec="http://schemas.microsoft.com/office/drawing/2017/decorative" val="1"/>
                </a:ext>
              </a:extLst>
            </p:cNvPr>
            <p:cNvSpPr/>
            <p:nvPr/>
          </p:nvSpPr>
          <p:spPr>
            <a:xfrm>
              <a:off x="5581080" y="5237280"/>
              <a:ext cx="736560" cy="736560"/>
            </a:xfrm>
            <a:custGeom>
              <a:avLst/>
              <a:gdLst>
                <a:gd name="textAreaLeft" fmla="*/ 0 w 736560"/>
                <a:gd name="textAreaRight" fmla="*/ 737640 w 736560"/>
                <a:gd name="textAreaTop" fmla="*/ 0 h 736560"/>
                <a:gd name="textAreaBottom" fmla="*/ 737640 h 736560"/>
              </a:gdLst>
              <a:ahLst/>
              <a:rect l="textAreaLeft" t="textAreaTop" r="textAreaRight" b="textAreaBottom"/>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5" name="Freeform: Shape 29">
              <a:extLst>
                <a:ext uri="{C183D7F6-B498-43B3-948B-1728B52AA6E4}">
                  <adec:decorative xmlns:adec="http://schemas.microsoft.com/office/drawing/2017/decorative" val="1"/>
                </a:ext>
              </a:extLst>
            </p:cNvPr>
            <p:cNvSpPr/>
            <p:nvPr/>
          </p:nvSpPr>
          <p:spPr>
            <a:xfrm>
              <a:off x="5625720" y="5281920"/>
              <a:ext cx="768240" cy="768240"/>
            </a:xfrm>
            <a:custGeom>
              <a:avLst/>
              <a:gdLst>
                <a:gd name="textAreaLeft" fmla="*/ 0 w 768240"/>
                <a:gd name="textAreaRight" fmla="*/ 769320 w 768240"/>
                <a:gd name="textAreaTop" fmla="*/ 0 h 768240"/>
                <a:gd name="textAreaBottom" fmla="*/ 769320 h 768240"/>
              </a:gdLst>
              <a:ahLst/>
              <a:rect l="textAreaLeft" t="textAreaTop" r="textAreaRight" b="textAreaBottom"/>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6" name="Freeform: Shape 30">
              <a:extLst>
                <a:ext uri="{C183D7F6-B498-43B3-948B-1728B52AA6E4}">
                  <adec:decorative xmlns:adec="http://schemas.microsoft.com/office/drawing/2017/decorative" val="1"/>
                </a:ext>
              </a:extLst>
            </p:cNvPr>
            <p:cNvSpPr/>
            <p:nvPr/>
          </p:nvSpPr>
          <p:spPr>
            <a:xfrm>
              <a:off x="5681520" y="5337360"/>
              <a:ext cx="778320" cy="778320"/>
            </a:xfrm>
            <a:custGeom>
              <a:avLst/>
              <a:gdLst>
                <a:gd name="textAreaLeft" fmla="*/ 0 w 778320"/>
                <a:gd name="textAreaRight" fmla="*/ 779400 w 778320"/>
                <a:gd name="textAreaTop" fmla="*/ 0 h 778320"/>
                <a:gd name="textAreaBottom" fmla="*/ 779400 h 778320"/>
              </a:gdLst>
              <a:ahLst/>
              <a:rect l="textAreaLeft" t="textAreaTop" r="textAreaRight" b="textAreaBottom"/>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7" name="Freeform: Shape 31">
              <a:extLst>
                <a:ext uri="{C183D7F6-B498-43B3-948B-1728B52AA6E4}">
                  <adec:decorative xmlns:adec="http://schemas.microsoft.com/office/drawing/2017/decorative" val="1"/>
                </a:ext>
              </a:extLst>
            </p:cNvPr>
            <p:cNvSpPr/>
            <p:nvPr/>
          </p:nvSpPr>
          <p:spPr>
            <a:xfrm>
              <a:off x="5748120" y="5403240"/>
              <a:ext cx="767160" cy="768240"/>
            </a:xfrm>
            <a:custGeom>
              <a:avLst/>
              <a:gdLst>
                <a:gd name="textAreaLeft" fmla="*/ 0 w 767160"/>
                <a:gd name="textAreaRight" fmla="*/ 768240 w 767160"/>
                <a:gd name="textAreaTop" fmla="*/ 0 h 768240"/>
                <a:gd name="textAreaBottom" fmla="*/ 769320 h 768240"/>
              </a:gdLst>
              <a:ahLst/>
              <a:rect l="textAreaLeft" t="textAreaTop" r="textAreaRight" b="textAreaBottom"/>
              <a:pathLst>
                <a:path w="379761" h="380237">
                  <a:moveTo>
                    <a:pt x="372428" y="0"/>
                  </a:moveTo>
                  <a:cubicBezTo>
                    <a:pt x="374999" y="3239"/>
                    <a:pt x="377381" y="6572"/>
                    <a:pt x="379762" y="9525"/>
                  </a:cubicBezTo>
                  <a:lnTo>
                    <a:pt x="9525" y="380238"/>
                  </a:lnTo>
                  <a:cubicBezTo>
                    <a:pt x="6096" y="377857"/>
                    <a:pt x="2762" y="375476"/>
                    <a:pt x="0" y="372904"/>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8" name="Freeform: Shape 32">
              <a:extLst>
                <a:ext uri="{C183D7F6-B498-43B3-948B-1728B52AA6E4}">
                  <adec:decorative xmlns:adec="http://schemas.microsoft.com/office/drawing/2017/decorative" val="1"/>
                </a:ext>
              </a:extLst>
            </p:cNvPr>
            <p:cNvSpPr/>
            <p:nvPr/>
          </p:nvSpPr>
          <p:spPr>
            <a:xfrm>
              <a:off x="5823000" y="5479200"/>
              <a:ext cx="736920" cy="736920"/>
            </a:xfrm>
            <a:custGeom>
              <a:avLst/>
              <a:gdLst>
                <a:gd name="textAreaLeft" fmla="*/ 0 w 736920"/>
                <a:gd name="textAreaRight" fmla="*/ 738000 w 736920"/>
                <a:gd name="textAreaTop" fmla="*/ 0 h 736920"/>
                <a:gd name="textAreaBottom" fmla="*/ 738000 h 736920"/>
              </a:gdLst>
              <a:ahLst/>
              <a:rect l="textAreaLeft" t="textAreaTop" r="textAreaRight" b="textAreaBottom"/>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89" name="Freeform: Shape 33">
              <a:extLst>
                <a:ext uri="{C183D7F6-B498-43B3-948B-1728B52AA6E4}">
                  <adec:decorative xmlns:adec="http://schemas.microsoft.com/office/drawing/2017/decorative" val="1"/>
                </a:ext>
              </a:extLst>
            </p:cNvPr>
            <p:cNvSpPr/>
            <p:nvPr/>
          </p:nvSpPr>
          <p:spPr>
            <a:xfrm>
              <a:off x="5911200" y="5567400"/>
              <a:ext cx="681120" cy="681120"/>
            </a:xfrm>
            <a:custGeom>
              <a:avLst/>
              <a:gdLst>
                <a:gd name="textAreaLeft" fmla="*/ 0 w 681120"/>
                <a:gd name="textAreaRight" fmla="*/ 682200 w 681120"/>
                <a:gd name="textAreaTop" fmla="*/ 0 h 681120"/>
                <a:gd name="textAreaBottom" fmla="*/ 682200 h 681120"/>
              </a:gdLst>
              <a:ahLst/>
              <a:rect l="textAreaLeft" t="textAreaTop" r="textAreaRight" b="textAreaBottom"/>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90" name="Freeform: Shape 34">
              <a:extLst>
                <a:ext uri="{C183D7F6-B498-43B3-948B-1728B52AA6E4}">
                  <adec:decorative xmlns:adec="http://schemas.microsoft.com/office/drawing/2017/decorative" val="1"/>
                </a:ext>
              </a:extLst>
            </p:cNvPr>
            <p:cNvSpPr/>
            <p:nvPr/>
          </p:nvSpPr>
          <p:spPr>
            <a:xfrm>
              <a:off x="6014160" y="5670360"/>
              <a:ext cx="594000" cy="594000"/>
            </a:xfrm>
            <a:custGeom>
              <a:avLst/>
              <a:gdLst>
                <a:gd name="textAreaLeft" fmla="*/ 0 w 594000"/>
                <a:gd name="textAreaRight" fmla="*/ 595080 w 594000"/>
                <a:gd name="textAreaTop" fmla="*/ 0 h 594000"/>
                <a:gd name="textAreaBottom" fmla="*/ 595080 h 594000"/>
              </a:gdLst>
              <a:ahLst/>
              <a:rect l="textAreaLeft" t="textAreaTop" r="textAreaRight" b="textAreaBottom"/>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91" name="Freeform: Shape 35">
              <a:extLst>
                <a:ext uri="{C183D7F6-B498-43B3-948B-1728B52AA6E4}">
                  <adec:decorative xmlns:adec="http://schemas.microsoft.com/office/drawing/2017/decorative" val="1"/>
                </a:ext>
              </a:extLst>
            </p:cNvPr>
            <p:cNvSpPr/>
            <p:nvPr/>
          </p:nvSpPr>
          <p:spPr>
            <a:xfrm>
              <a:off x="6139800" y="5795640"/>
              <a:ext cx="464760" cy="464760"/>
            </a:xfrm>
            <a:custGeom>
              <a:avLst/>
              <a:gdLst>
                <a:gd name="textAreaLeft" fmla="*/ 0 w 464760"/>
                <a:gd name="textAreaRight" fmla="*/ 465840 w 464760"/>
                <a:gd name="textAreaTop" fmla="*/ 0 h 464760"/>
                <a:gd name="textAreaBottom" fmla="*/ 465840 h 464760"/>
              </a:gdLst>
              <a:ahLst/>
              <a:rect l="textAreaLeft" t="textAreaTop" r="textAreaRight" b="textAreaBottom"/>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192" name="Freeform: Shape 36">
              <a:extLst>
                <a:ext uri="{C183D7F6-B498-43B3-948B-1728B52AA6E4}">
                  <adec:decorative xmlns:adec="http://schemas.microsoft.com/office/drawing/2017/decorative" val="1"/>
                </a:ext>
              </a:extLst>
            </p:cNvPr>
            <p:cNvSpPr/>
            <p:nvPr/>
          </p:nvSpPr>
          <p:spPr>
            <a:xfrm>
              <a:off x="6320520" y="5976360"/>
              <a:ext cx="227160" cy="227160"/>
            </a:xfrm>
            <a:custGeom>
              <a:avLst/>
              <a:gdLst>
                <a:gd name="textAreaLeft" fmla="*/ 0 w 227160"/>
                <a:gd name="textAreaRight" fmla="*/ 228240 w 227160"/>
                <a:gd name="textAreaTop" fmla="*/ 0 h 227160"/>
                <a:gd name="textAreaBottom" fmla="*/ 228240 h 227160"/>
              </a:gdLst>
              <a:ahLst/>
              <a:rect l="textAreaLeft" t="textAreaTop" r="textAreaRight" b="textAreaBottom"/>
              <a:pathLst>
                <a:path w="112871" h="112871">
                  <a:moveTo>
                    <a:pt x="112871" y="0"/>
                  </a:moveTo>
                  <a:cubicBezTo>
                    <a:pt x="87618" y="48239"/>
                    <a:pt x="48239" y="87618"/>
                    <a:pt x="0" y="112871"/>
                  </a:cubicBez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
        <p:nvSpPr>
          <p:cNvPr id="193" name="PlaceHolder 1"/>
          <p:cNvSpPr>
            <a:spLocks noGrp="1"/>
          </p:cNvSpPr>
          <p:nvPr>
            <p:ph type="title"/>
          </p:nvPr>
        </p:nvSpPr>
        <p:spPr>
          <a:xfrm>
            <a:off x="838080" y="1391760"/>
            <a:ext cx="4904280" cy="404100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n-IN" sz="4400" spc="-1" strike="noStrike">
                <a:solidFill>
                  <a:schemeClr val="lt1"/>
                </a:solidFill>
                <a:latin typeface="Aptos Display"/>
              </a:rPr>
              <a:t>Creating our own dataset </a:t>
            </a:r>
            <a:endParaRPr b="0" lang="en-US" sz="4400" spc="-1" strike="noStrike">
              <a:solidFill>
                <a:srgbClr val="000000"/>
              </a:solidFill>
              <a:latin typeface="Arial"/>
            </a:endParaRPr>
          </a:p>
        </p:txBody>
      </p:sp>
      <p:sp>
        <p:nvSpPr>
          <p:cNvPr id="194" name="PlaceHolder 2"/>
          <p:cNvSpPr>
            <a:spLocks noGrp="1"/>
          </p:cNvSpPr>
          <p:nvPr>
            <p:ph/>
          </p:nvPr>
        </p:nvSpPr>
        <p:spPr>
          <a:xfrm>
            <a:off x="6477120" y="1130760"/>
            <a:ext cx="4973760" cy="4350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US" sz="13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1" lang="en-IN" sz="1600" spc="-1" strike="noStrike">
                <a:solidFill>
                  <a:schemeClr val="lt1"/>
                </a:solidFill>
                <a:latin typeface="Aptos"/>
                <a:ea typeface="Aptos"/>
              </a:rPr>
              <a:t>Setting up Roboflow</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IN" sz="1600" spc="-1" strike="noStrike">
                <a:solidFill>
                  <a:schemeClr val="lt1"/>
                </a:solidFill>
                <a:latin typeface="Aptos"/>
                <a:ea typeface="Aptos"/>
              </a:rPr>
              <a:t>Researched different compatible and easy-to-operate datasets. Surfed websites like Kaggle, ImageNet, and Roboflow. Finally, decided to create the dataset on Roboflow.</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1" lang="en-IN" sz="1600" spc="-1" strike="noStrike">
                <a:solidFill>
                  <a:schemeClr val="lt1"/>
                </a:solidFill>
                <a:latin typeface="Aptos"/>
                <a:ea typeface="Aptos"/>
              </a:rPr>
              <a:t>Creating Custom Dataset</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IN" sz="1600" spc="-1" strike="noStrike">
                <a:solidFill>
                  <a:schemeClr val="lt1"/>
                </a:solidFill>
                <a:latin typeface="Aptos"/>
                <a:ea typeface="Aptos"/>
              </a:rPr>
              <a:t>Watched relevant YouTube videos on how to set up or initialize the dataset and uploaded stored pictures.</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1" lang="en-IN" sz="1600" spc="-1" strike="noStrike">
                <a:solidFill>
                  <a:schemeClr val="lt1"/>
                </a:solidFill>
                <a:latin typeface="Aptos"/>
                <a:ea typeface="Aptos"/>
              </a:rPr>
              <a:t>Annotation and Labeling</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IN" sz="1600" spc="-1" strike="noStrike">
                <a:solidFill>
                  <a:schemeClr val="lt1"/>
                </a:solidFill>
                <a:latin typeface="Aptos"/>
                <a:ea typeface="Aptos"/>
              </a:rPr>
              <a:t>Applied labels to waste objects, such as giving the label "Plastic Bottle" to various bottles including drinking water bottles, packaged bottles, and crushed or crumbled bottles.</a:t>
            </a:r>
            <a:endParaRPr b="0" lang="en-US" sz="1600" spc="-1" strike="noStrike">
              <a:solidFill>
                <a:srgbClr val="000000"/>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IN" sz="1600" spc="-1" strike="noStrike">
                <a:solidFill>
                  <a:schemeClr val="lt1"/>
                </a:solidFill>
                <a:latin typeface="Aptos"/>
                <a:ea typeface="Aptos"/>
              </a:rPr>
              <a:t>Used layers to cover the waste objects in the image and mapped them to classes corresponding to specific waste types.</a:t>
            </a:r>
            <a:endParaRPr b="0" lang="en-US" sz="1600" spc="-1" strike="noStrike">
              <a:solidFill>
                <a:srgbClr val="000000"/>
              </a:solidFill>
              <a:latin typeface="Arial"/>
            </a:endParaRPr>
          </a:p>
          <a:p>
            <a:pPr indent="0" defTabSz="914400">
              <a:lnSpc>
                <a:spcPct val="90000"/>
              </a:lnSpc>
              <a:spcBef>
                <a:spcPts val="1001"/>
              </a:spcBef>
              <a:buNone/>
              <a:tabLst>
                <a:tab algn="l" pos="0"/>
              </a:tabLst>
            </a:pPr>
            <a:endParaRPr b="0" lang="en-US" sz="1300" spc="-1" strike="noStrike">
              <a:solidFill>
                <a:srgbClr val="000000"/>
              </a:solidFill>
              <a:latin typeface="Arial"/>
            </a:endParaRPr>
          </a:p>
        </p:txBody>
      </p:sp>
    </p:spTree>
  </p:cSld>
  <mc:AlternateContent>
    <mc:Choice Requires="p14">
      <p:transition spd="slow" p14:dur="1750">
        <p:random/>
        <p:sndAc>
          <p:stSnd>
            <p:snd r:embed="rId1" name="audio1.wav"/>
          </p:stSnd>
        </p:sndAc>
      </p:transition>
    </mc:Choice>
    <mc:Fallback>
      <p:transition spd="slow">
        <p:random/>
        <p:sndAc>
          <p:stSnd>
            <p:snd r:embed="rId1" name="audio1.wav"/>
          </p:stSnd>
        </p:sndAc>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Rectangle 18">
            <a:extLst>
              <a:ext uri="{C183D7F6-B498-43B3-948B-1728B52AA6E4}">
                <adec:decorative xmlns:adec="http://schemas.microsoft.com/office/drawing/2017/decorative" val="1"/>
              </a:ext>
            </a:extLst>
          </p:cNvPr>
          <p:cNvSpPr/>
          <p:nvPr/>
        </p:nvSpPr>
        <p:spPr>
          <a:xfrm>
            <a:off x="0" y="0"/>
            <a:ext cx="1219104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96" name="TextBox 2"/>
          <p:cNvSpPr/>
          <p:nvPr/>
        </p:nvSpPr>
        <p:spPr>
          <a:xfrm>
            <a:off x="6726600" y="685800"/>
            <a:ext cx="4202280" cy="3594960"/>
          </a:xfrm>
          <a:prstGeom prst="rect">
            <a:avLst/>
          </a:prstGeom>
          <a:noFill/>
          <a:ln w="0">
            <a:noFill/>
          </a:ln>
        </p:spPr>
        <p:style>
          <a:lnRef idx="0"/>
          <a:fillRef idx="0"/>
          <a:effectRef idx="0"/>
          <a:fontRef idx="minor"/>
        </p:style>
        <p:txBody>
          <a:bodyPr lIns="90000" rIns="90000" tIns="45000" bIns="45000" anchor="b">
            <a:normAutofit/>
          </a:bodyPr>
          <a:p>
            <a:pPr algn="r" defTabSz="914400">
              <a:lnSpc>
                <a:spcPct val="90000"/>
              </a:lnSpc>
              <a:spcAft>
                <a:spcPts val="601"/>
              </a:spcAft>
            </a:pPr>
            <a:r>
              <a:rPr b="1" i="1" lang="en-US" sz="5400" spc="-1" strike="noStrike">
                <a:solidFill>
                  <a:schemeClr val="lt1"/>
                </a:solidFill>
                <a:latin typeface="Aptos Display"/>
              </a:rPr>
              <a:t>Sample ANNOTATION</a:t>
            </a:r>
            <a:endParaRPr b="0" lang="en-US" sz="5400" spc="-1" strike="noStrike">
              <a:solidFill>
                <a:srgbClr val="000000"/>
              </a:solidFill>
              <a:latin typeface="Arial"/>
            </a:endParaRPr>
          </a:p>
        </p:txBody>
      </p:sp>
      <p:grpSp>
        <p:nvGrpSpPr>
          <p:cNvPr id="197" name="Group 19">
            <a:extLst>
              <a:ext uri="{C183D7F6-B498-43B3-948B-1728B52AA6E4}">
                <adec:decorative xmlns:adec="http://schemas.microsoft.com/office/drawing/2017/decorative" val="1"/>
              </a:ext>
            </a:extLst>
          </p:cNvPr>
          <p:cNvGrpSpPr/>
          <p:nvPr/>
        </p:nvGrpSpPr>
        <p:grpSpPr>
          <a:xfrm>
            <a:off x="1508040" y="1361520"/>
            <a:ext cx="4833000" cy="4257000"/>
            <a:chOff x="1508040" y="1361520"/>
            <a:chExt cx="4833000" cy="4257000"/>
          </a:xfrm>
        </p:grpSpPr>
        <p:sp>
          <p:nvSpPr>
            <p:cNvPr id="198" name="Rectangle 24">
              <a:extLst>
                <a:ext uri="{C183D7F6-B498-43B3-948B-1728B52AA6E4}">
                  <adec:decorative xmlns:adec="http://schemas.microsoft.com/office/drawing/2017/decorative" val="1"/>
                </a:ext>
              </a:extLst>
            </p:cNvPr>
            <p:cNvSpPr/>
            <p:nvPr/>
          </p:nvSpPr>
          <p:spPr>
            <a:xfrm>
              <a:off x="1508040" y="1361520"/>
              <a:ext cx="4833000" cy="4257000"/>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199" name="Rectangle 20">
              <a:extLst>
                <a:ext uri="{C183D7F6-B498-43B3-948B-1728B52AA6E4}">
                  <adec:decorative xmlns:adec="http://schemas.microsoft.com/office/drawing/2017/decorative" val="1"/>
                </a:ext>
              </a:extLst>
            </p:cNvPr>
            <p:cNvSpPr/>
            <p:nvPr/>
          </p:nvSpPr>
          <p:spPr>
            <a:xfrm>
              <a:off x="1508040" y="1361520"/>
              <a:ext cx="4833000" cy="4257000"/>
            </a:xfrm>
            <a:prstGeom prst="rect">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sp>
        <p:nvSpPr>
          <p:cNvPr id="200" name="Freeform: Shape 22">
            <a:extLst>
              <a:ext uri="{C183D7F6-B498-43B3-948B-1728B52AA6E4}">
                <adec:decorative xmlns:adec="http://schemas.microsoft.com/office/drawing/2017/decorative" val="1"/>
              </a:ext>
            </a:extLst>
          </p:cNvPr>
          <p:cNvSpPr/>
          <p:nvPr/>
        </p:nvSpPr>
        <p:spPr>
          <a:xfrm>
            <a:off x="0" y="158004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01" name="Freeform: Shape 26">
            <a:extLst>
              <a:ext uri="{C183D7F6-B498-43B3-948B-1728B52AA6E4}">
                <adec:decorative xmlns:adec="http://schemas.microsoft.com/office/drawing/2017/decorative" val="1"/>
              </a:ext>
            </a:extLst>
          </p:cNvPr>
          <p:cNvSpPr/>
          <p:nvPr/>
        </p:nvSpPr>
        <p:spPr>
          <a:xfrm>
            <a:off x="0" y="2019600"/>
            <a:ext cx="1860840" cy="276840"/>
          </a:xfrm>
          <a:custGeom>
            <a:avLst/>
            <a:gdLst>
              <a:gd name="textAreaLeft" fmla="*/ 0 w 1860840"/>
              <a:gd name="textAreaRight" fmla="*/ 1861920 w 1860840"/>
              <a:gd name="textAreaTop" fmla="*/ 0 h 276840"/>
              <a:gd name="textAreaBottom" fmla="*/ 277920 h 276840"/>
            </a:gdLst>
            <a:ahLst/>
            <a:rect l="textAreaLeft" t="textAreaTop" r="textAreaRight" b="textAreaBottom"/>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02" name="Rectangle 28">
            <a:extLst>
              <a:ext uri="{C183D7F6-B498-43B3-948B-1728B52AA6E4}">
                <adec:decorative xmlns:adec="http://schemas.microsoft.com/office/drawing/2017/decorative" val="1"/>
              </a:ext>
            </a:extLst>
          </p:cNvPr>
          <p:cNvSpPr/>
          <p:nvPr/>
        </p:nvSpPr>
        <p:spPr>
          <a:xfrm>
            <a:off x="1369440" y="1220760"/>
            <a:ext cx="4833000" cy="4257000"/>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03" name="Rectangle 30">
            <a:extLst>
              <a:ext uri="{C183D7F6-B498-43B3-948B-1728B52AA6E4}">
                <adec:decorative xmlns:adec="http://schemas.microsoft.com/office/drawing/2017/decorative" val="1"/>
              </a:ext>
            </a:extLst>
          </p:cNvPr>
          <p:cNvSpPr/>
          <p:nvPr/>
        </p:nvSpPr>
        <p:spPr>
          <a:xfrm>
            <a:off x="1369440" y="1220760"/>
            <a:ext cx="4833000" cy="4257000"/>
          </a:xfrm>
          <a:prstGeom prst="rect">
            <a:avLst/>
          </a:prstGeom>
          <a:noFill/>
          <a:ln w="28575">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04" name="Oval 35">
            <a:extLst>
              <a:ext uri="{C183D7F6-B498-43B3-948B-1728B52AA6E4}">
                <adec:decorative xmlns:adec="http://schemas.microsoft.com/office/drawing/2017/decorative" val="1"/>
              </a:ext>
            </a:extLst>
          </p:cNvPr>
          <p:cNvSpPr/>
          <p:nvPr/>
        </p:nvSpPr>
        <p:spPr>
          <a:xfrm>
            <a:off x="1177200" y="4357080"/>
            <a:ext cx="318960" cy="318960"/>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05" name="Oval 32">
            <a:extLst>
              <a:ext uri="{C183D7F6-B498-43B3-948B-1728B52AA6E4}">
                <adec:decorative xmlns:adec="http://schemas.microsoft.com/office/drawing/2017/decorative" val="1"/>
              </a:ext>
            </a:extLst>
          </p:cNvPr>
          <p:cNvSpPr/>
          <p:nvPr/>
        </p:nvSpPr>
        <p:spPr>
          <a:xfrm>
            <a:off x="1177200" y="4357080"/>
            <a:ext cx="318960" cy="318960"/>
          </a:xfrm>
          <a:prstGeom prst="ellipse">
            <a:avLst/>
          </a:prstGeom>
          <a:solidFill>
            <a:schemeClr val="accent6">
              <a:alpha val="30000"/>
            </a:scheme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pic>
        <p:nvPicPr>
          <p:cNvPr id="206" name="Picture Placeholder 16" descr="A cardboard box with a hole in the middle"/>
          <p:cNvPicPr/>
          <p:nvPr/>
        </p:nvPicPr>
        <p:blipFill>
          <a:blip r:embed="rId1"/>
          <a:srcRect l="0" t="947" r="0" b="947"/>
          <a:stretch/>
        </p:blipFill>
        <p:spPr>
          <a:xfrm>
            <a:off x="1699920" y="1702080"/>
            <a:ext cx="4171680" cy="3294360"/>
          </a:xfrm>
          <a:prstGeom prst="rect">
            <a:avLst/>
          </a:prstGeom>
          <a:ln w="28575">
            <a:noFill/>
          </a:ln>
        </p:spPr>
      </p:pic>
      <p:sp>
        <p:nvSpPr>
          <p:cNvPr id="207" name="Graphic 212">
            <a:extLst>
              <a:ext uri="{C183D7F6-B498-43B3-948B-1728B52AA6E4}">
                <adec:decorative xmlns:adec="http://schemas.microsoft.com/office/drawing/2017/decorative" val="1"/>
              </a:ext>
            </a:extLst>
          </p:cNvPr>
          <p:cNvSpPr/>
          <p:nvPr/>
        </p:nvSpPr>
        <p:spPr>
          <a:xfrm>
            <a:off x="5212080" y="858960"/>
            <a:ext cx="692280" cy="692280"/>
          </a:xfrm>
          <a:custGeom>
            <a:avLst/>
            <a:gdLst>
              <a:gd name="textAreaLeft" fmla="*/ 0 w 692280"/>
              <a:gd name="textAreaRight" fmla="*/ 693360 w 692280"/>
              <a:gd name="textAreaTop" fmla="*/ 0 h 692280"/>
              <a:gd name="textAreaBottom" fmla="*/ 693360 h 69228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b0684d"/>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sp>
        <p:nvSpPr>
          <p:cNvPr id="208" name="Graphic 212">
            <a:extLst>
              <a:ext uri="{C183D7F6-B498-43B3-948B-1728B52AA6E4}">
                <adec:decorative xmlns:adec="http://schemas.microsoft.com/office/drawing/2017/decorative" val="1"/>
              </a:ext>
            </a:extLst>
          </p:cNvPr>
          <p:cNvSpPr/>
          <p:nvPr/>
        </p:nvSpPr>
        <p:spPr>
          <a:xfrm>
            <a:off x="5212080" y="858960"/>
            <a:ext cx="692280" cy="692280"/>
          </a:xfrm>
          <a:custGeom>
            <a:avLst/>
            <a:gdLst>
              <a:gd name="textAreaLeft" fmla="*/ 0 w 692280"/>
              <a:gd name="textAreaRight" fmla="*/ 693360 w 692280"/>
              <a:gd name="textAreaTop" fmla="*/ 0 h 692280"/>
              <a:gd name="textAreaBottom" fmla="*/ 693360 h 692280"/>
            </a:gdLst>
            <a:ahLst/>
            <a:rect l="textAreaLeft" t="textAreaTop" r="textAreaRight" b="textAreaBottom"/>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b0684d">
              <a:alpha val="30000"/>
            </a:srgbClr>
          </a:solidFill>
          <a:ln w="28575">
            <a:solidFill>
              <a:srgbClr val="ffffff"/>
            </a:solid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ptos"/>
            </a:endParaRPr>
          </a:p>
        </p:txBody>
      </p:sp>
      <p:grpSp>
        <p:nvGrpSpPr>
          <p:cNvPr id="209" name="Graphic 185">
            <a:extLst>
              <a:ext uri="{C183D7F6-B498-43B3-948B-1728B52AA6E4}">
                <adec:decorative xmlns:adec="http://schemas.microsoft.com/office/drawing/2017/decorative" val="1"/>
              </a:ext>
            </a:extLst>
          </p:cNvPr>
          <p:cNvGrpSpPr/>
          <p:nvPr/>
        </p:nvGrpSpPr>
        <p:grpSpPr>
          <a:xfrm>
            <a:off x="10428480" y="5987160"/>
            <a:ext cx="1053720" cy="468720"/>
            <a:chOff x="10428480" y="5987160"/>
            <a:chExt cx="1053720" cy="468720"/>
          </a:xfrm>
        </p:grpSpPr>
        <p:sp>
          <p:nvSpPr>
            <p:cNvPr id="210" name="Freeform: Shape 44">
              <a:extLst>
                <a:ext uri="{C183D7F6-B498-43B3-948B-1728B52AA6E4}">
                  <adec:decorative xmlns:adec="http://schemas.microsoft.com/office/drawing/2017/decorative" val="1"/>
                </a:ext>
              </a:extLst>
            </p:cNvPr>
            <p:cNvSpPr/>
            <p:nvPr/>
          </p:nvSpPr>
          <p:spPr>
            <a:xfrm>
              <a:off x="1042848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11" name="Freeform: Shape 36">
              <a:extLst>
                <a:ext uri="{C183D7F6-B498-43B3-948B-1728B52AA6E4}">
                  <adec:decorative xmlns:adec="http://schemas.microsoft.com/office/drawing/2017/decorative" val="1"/>
                </a:ext>
              </a:extLst>
            </p:cNvPr>
            <p:cNvSpPr/>
            <p:nvPr/>
          </p:nvSpPr>
          <p:spPr>
            <a:xfrm>
              <a:off x="1060344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765"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12" name="Freeform: Shape 42">
              <a:extLst>
                <a:ext uri="{C183D7F6-B498-43B3-948B-1728B52AA6E4}">
                  <adec:decorative xmlns:adec="http://schemas.microsoft.com/office/drawing/2017/decorative" val="1"/>
                </a:ext>
              </a:extLst>
            </p:cNvPr>
            <p:cNvSpPr/>
            <p:nvPr/>
          </p:nvSpPr>
          <p:spPr>
            <a:xfrm>
              <a:off x="1077840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13" name="Freeform: Shape 50">
              <a:extLst>
                <a:ext uri="{C183D7F6-B498-43B3-948B-1728B52AA6E4}">
                  <adec:decorative xmlns:adec="http://schemas.microsoft.com/office/drawing/2017/decorative" val="1"/>
                </a:ext>
              </a:extLst>
            </p:cNvPr>
            <p:cNvSpPr/>
            <p:nvPr/>
          </p:nvSpPr>
          <p:spPr>
            <a:xfrm>
              <a:off x="1095300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sp>
          <p:nvSpPr>
            <p:cNvPr id="214" name="Freeform: Shape 51">
              <a:extLst>
                <a:ext uri="{C183D7F6-B498-43B3-948B-1728B52AA6E4}">
                  <adec:decorative xmlns:adec="http://schemas.microsoft.com/office/drawing/2017/decorative" val="1"/>
                </a:ext>
              </a:extLst>
            </p:cNvPr>
            <p:cNvSpPr/>
            <p:nvPr/>
          </p:nvSpPr>
          <p:spPr>
            <a:xfrm>
              <a:off x="11127960" y="5987160"/>
              <a:ext cx="354240" cy="468720"/>
            </a:xfrm>
            <a:custGeom>
              <a:avLst/>
              <a:gdLst>
                <a:gd name="textAreaLeft" fmla="*/ 0 w 354240"/>
                <a:gd name="textAreaRight" fmla="*/ 355320 w 354240"/>
                <a:gd name="textAreaTop" fmla="*/ 0 h 468720"/>
                <a:gd name="textAreaBottom" fmla="*/ 469800 h 468720"/>
              </a:gdLst>
              <a:ahLst/>
              <a:rect l="textAreaLeft" t="textAreaTop" r="textAreaRight" b="textAreaBottom"/>
              <a:pathLst>
                <a:path w="202882" h="268223">
                  <a:moveTo>
                    <a:pt x="20669" y="268224"/>
                  </a:moveTo>
                  <a:lnTo>
                    <a:pt x="0" y="268224"/>
                  </a:lnTo>
                  <a:lnTo>
                    <a:pt x="182118" y="0"/>
                  </a:lnTo>
                  <a:lnTo>
                    <a:pt x="202883" y="0"/>
                  </a:lnTo>
                  <a:close/>
                </a:path>
              </a:pathLst>
            </a:custGeom>
            <a:solidFill>
              <a:schemeClr val="bg1"/>
            </a:solidFill>
            <a:ln w="9525">
              <a:noFill/>
            </a:ln>
          </p:spPr>
          <p:style>
            <a:lnRef idx="0"/>
            <a:fillRef idx="0"/>
            <a:effectRef idx="0"/>
            <a:fontRef idx="minor"/>
          </p:style>
          <p:txBody>
            <a:bodyPr lIns="90000" rIns="90000" tIns="45000" bIns="45000" anchor="ctr">
              <a:noAutofit/>
            </a:bodyPr>
            <a:p>
              <a:pPr defTabSz="457200">
                <a:lnSpc>
                  <a:spcPct val="100000"/>
                </a:lnSpc>
              </a:pPr>
              <a:endParaRPr b="0" lang="en-US" sz="1800" spc="-1" strike="noStrike">
                <a:solidFill>
                  <a:schemeClr val="dk1"/>
                </a:solidFill>
                <a:latin typeface="Aptos"/>
              </a:endParaRPr>
            </a:p>
          </p:txBody>
        </p:sp>
      </p:grpSp>
    </p:spTree>
  </p:cSld>
  <mc:AlternateContent>
    <mc:Choice Requires="p14">
      <p:transition spd="slow" p14:dur="1750">
        <p:random/>
        <p:sndAc>
          <p:stSnd>
            <p:snd r:embed="rId2" name="audio1.wav"/>
          </p:stSnd>
        </p:sndAc>
      </p:transition>
    </mc:Choice>
    <mc:Fallback>
      <p:transition spd="slow">
        <p:random/>
        <p:sndAc>
          <p:stSnd>
            <p:snd r:embed="rId2" name="audio1.wav"/>
          </p:stSnd>
        </p:sndAc>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13</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2024-09-30T17:01:57Z</dcterms:created>
  <dc:creator>Shivam Gupta</dc:creator>
  <dc:description/>
  <dc:language>en-US</dc:language>
  <cp:lastModifiedBy/>
  <dcterms:modified xsi:type="dcterms:W3CDTF">2024-10-08T14:12:41Z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