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8" r:id="rId4"/>
    <p:sldMasterId id="214748371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Della Respira"/>
      <p:regular r:id="rId16"/>
    </p:embeddedFont>
    <p:embeddedFont>
      <p:font typeface="DM Sans Light"/>
      <p:regular r:id="rId17"/>
      <p:bold r:id="rId18"/>
      <p:italic r:id="rId19"/>
      <p:boldItalic r:id="rId20"/>
    </p:embeddedFont>
    <p:embeddedFont>
      <p:font typeface="DM Sans ExtraLight"/>
      <p:regular r:id="rId21"/>
      <p:bold r:id="rId22"/>
      <p:italic r:id="rId23"/>
      <p:boldItalic r:id="rId24"/>
    </p:embeddedFont>
    <p:embeddedFont>
      <p:font typeface="Lexend"/>
      <p:regular r:id="rId25"/>
      <p:bold r:id="rId26"/>
    </p:embeddedFont>
    <p:embeddedFont>
      <p:font typeface="Roboto Mono"/>
      <p:regular r:id="rId27"/>
      <p:bold r:id="rId28"/>
      <p:italic r:id="rId29"/>
      <p:boldItalic r:id="rId30"/>
    </p:embeddedFont>
    <p:embeddedFont>
      <p:font typeface="DM Sans"/>
      <p:regular r:id="rId31"/>
      <p:bold r:id="rId32"/>
      <p:italic r:id="rId33"/>
      <p:boldItalic r:id="rId34"/>
    </p:embeddedFont>
    <p:embeddedFont>
      <p:font typeface="Merriweather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DMSans-regular.fntdata"/><Relationship Id="rId30" Type="http://schemas.openxmlformats.org/officeDocument/2006/relationships/font" Target="fonts/RobotoMono-boldItalic.fntdata"/><Relationship Id="rId33" Type="http://schemas.openxmlformats.org/officeDocument/2006/relationships/font" Target="fonts/DMSans-italic.fntdata"/><Relationship Id="rId32" Type="http://schemas.openxmlformats.org/officeDocument/2006/relationships/font" Target="fonts/DMSans-bold.fntdata"/><Relationship Id="rId35" Type="http://schemas.openxmlformats.org/officeDocument/2006/relationships/font" Target="fonts/Merriweather-regular.fntdata"/><Relationship Id="rId34" Type="http://schemas.openxmlformats.org/officeDocument/2006/relationships/font" Target="fonts/DMSans-boldItalic.fntdata"/><Relationship Id="rId37" Type="http://schemas.openxmlformats.org/officeDocument/2006/relationships/font" Target="fonts/Merriweather-italic.fntdata"/><Relationship Id="rId36" Type="http://schemas.openxmlformats.org/officeDocument/2006/relationships/font" Target="fonts/Merriweather-bold.fntdata"/><Relationship Id="rId38" Type="http://schemas.openxmlformats.org/officeDocument/2006/relationships/font" Target="fonts/Merriweather-boldItalic.fntdata"/><Relationship Id="rId20" Type="http://schemas.openxmlformats.org/officeDocument/2006/relationships/font" Target="fonts/DMSansLight-boldItalic.fntdata"/><Relationship Id="rId22" Type="http://schemas.openxmlformats.org/officeDocument/2006/relationships/font" Target="fonts/DMSansExtraLight-bold.fntdata"/><Relationship Id="rId21" Type="http://schemas.openxmlformats.org/officeDocument/2006/relationships/font" Target="fonts/DMSansExtraLight-regular.fntdata"/><Relationship Id="rId24" Type="http://schemas.openxmlformats.org/officeDocument/2006/relationships/font" Target="fonts/DMSansExtraLight-boldItalic.fntdata"/><Relationship Id="rId23" Type="http://schemas.openxmlformats.org/officeDocument/2006/relationships/font" Target="fonts/DMSansExtraLight-italic.fntdata"/><Relationship Id="rId26" Type="http://schemas.openxmlformats.org/officeDocument/2006/relationships/font" Target="fonts/Lexend-bold.fntdata"/><Relationship Id="rId25" Type="http://schemas.openxmlformats.org/officeDocument/2006/relationships/font" Target="fonts/Lexend-regular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29" Type="http://schemas.openxmlformats.org/officeDocument/2006/relationships/font" Target="fonts/RobotoMon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DMSansLight-regular.fntdata"/><Relationship Id="rId16" Type="http://schemas.openxmlformats.org/officeDocument/2006/relationships/font" Target="fonts/DellaRespira-regular.fntdata"/><Relationship Id="rId19" Type="http://schemas.openxmlformats.org/officeDocument/2006/relationships/font" Target="fonts/DMSansLight-italic.fntdata"/><Relationship Id="rId18" Type="http://schemas.openxmlformats.org/officeDocument/2006/relationships/font" Target="fonts/DMSans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16cc41ad5f_0_9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316cc41ad5f_0_9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16cc41ad5f_0_1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316cc41ad5f_0_1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16cc41ad5f_0_1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316cc41ad5f_0_1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16cc41ad5f_0_1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316cc41ad5f_0_1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20d7182a6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20d7182a6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16cc41ad5f_0_1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16cc41ad5f_0_1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316cc41ad5f_0_1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316cc41ad5f_0_1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16cc41ad5f_0_1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16cc41ad5f_0_1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316cc41ad5f_0_1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316cc41ad5f_0_1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USTOM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274950" y="284775"/>
            <a:ext cx="8598900" cy="24789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274950" y="2975835"/>
            <a:ext cx="4201200" cy="131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57" name="Google Shape;57;p14"/>
          <p:cNvSpPr/>
          <p:nvPr/>
        </p:nvSpPr>
        <p:spPr>
          <a:xfrm>
            <a:off x="274950" y="4501727"/>
            <a:ext cx="8598900" cy="357000"/>
          </a:xfrm>
          <a:prstGeom prst="roundRect">
            <a:avLst>
              <a:gd fmla="val 34148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274725" y="312763"/>
            <a:ext cx="8598900" cy="24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74725" y="2971100"/>
            <a:ext cx="4213200" cy="13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2" type="subTitle"/>
          </p:nvPr>
        </p:nvSpPr>
        <p:spPr>
          <a:xfrm>
            <a:off x="279625" y="4509075"/>
            <a:ext cx="8598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6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274950" y="1318300"/>
            <a:ext cx="8598900" cy="24789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274725" y="1346288"/>
            <a:ext cx="8598900" cy="24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CUSTOM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>
            <p:ph idx="2" type="pic"/>
          </p:nvPr>
        </p:nvSpPr>
        <p:spPr>
          <a:xfrm>
            <a:off x="4676850" y="1342250"/>
            <a:ext cx="4201200" cy="3510600"/>
          </a:xfrm>
          <a:prstGeom prst="roundRect">
            <a:avLst>
              <a:gd fmla="val 5775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6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274950" y="1348125"/>
            <a:ext cx="4201200" cy="3510600"/>
          </a:xfrm>
          <a:prstGeom prst="roundRect">
            <a:avLst>
              <a:gd fmla="val 5734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496350" y="1593900"/>
            <a:ext cx="37542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9" name="Google Shape;69;p16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s and Assigned Sections">
  <p:cSld name="CUSTOM_2">
    <p:bg>
      <p:bgPr>
        <a:solidFill>
          <a:schemeClr val="lt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>
            <p:ph idx="2" type="pic"/>
          </p:nvPr>
        </p:nvSpPr>
        <p:spPr>
          <a:xfrm>
            <a:off x="383625" y="1328875"/>
            <a:ext cx="1789200" cy="2277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17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7"/>
          <p:cNvSpPr/>
          <p:nvPr/>
        </p:nvSpPr>
        <p:spPr>
          <a:xfrm>
            <a:off x="275100" y="3790950"/>
            <a:ext cx="1998300" cy="3489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74" name="Google Shape;74;p17"/>
          <p:cNvSpPr/>
          <p:nvPr/>
        </p:nvSpPr>
        <p:spPr>
          <a:xfrm>
            <a:off x="275100" y="4251701"/>
            <a:ext cx="1998300" cy="606900"/>
          </a:xfrm>
          <a:prstGeom prst="roundRect">
            <a:avLst>
              <a:gd fmla="val 17449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" name="Google Shape;75;p17"/>
          <p:cNvSpPr/>
          <p:nvPr/>
        </p:nvSpPr>
        <p:spPr>
          <a:xfrm>
            <a:off x="2477850" y="4251701"/>
            <a:ext cx="1998300" cy="606900"/>
          </a:xfrm>
          <a:prstGeom prst="roundRect">
            <a:avLst>
              <a:gd fmla="val 17449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6" name="Google Shape;76;p17"/>
          <p:cNvSpPr/>
          <p:nvPr/>
        </p:nvSpPr>
        <p:spPr>
          <a:xfrm>
            <a:off x="4672725" y="4251701"/>
            <a:ext cx="1998300" cy="606900"/>
          </a:xfrm>
          <a:prstGeom prst="roundRect">
            <a:avLst>
              <a:gd fmla="val 17449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" name="Google Shape;77;p17"/>
          <p:cNvSpPr/>
          <p:nvPr/>
        </p:nvSpPr>
        <p:spPr>
          <a:xfrm>
            <a:off x="6875475" y="4251701"/>
            <a:ext cx="1998300" cy="606900"/>
          </a:xfrm>
          <a:prstGeom prst="roundRect">
            <a:avLst>
              <a:gd fmla="val 17449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8" name="Google Shape;78;p17"/>
          <p:cNvSpPr/>
          <p:nvPr/>
        </p:nvSpPr>
        <p:spPr>
          <a:xfrm>
            <a:off x="2477850" y="3790950"/>
            <a:ext cx="1998300" cy="3489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79" name="Google Shape;79;p17"/>
          <p:cNvSpPr/>
          <p:nvPr/>
        </p:nvSpPr>
        <p:spPr>
          <a:xfrm>
            <a:off x="4676663" y="3790950"/>
            <a:ext cx="1998300" cy="3489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80" name="Google Shape;80;p17"/>
          <p:cNvSpPr/>
          <p:nvPr/>
        </p:nvSpPr>
        <p:spPr>
          <a:xfrm>
            <a:off x="6875475" y="3790950"/>
            <a:ext cx="1998300" cy="3489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274950" y="3791100"/>
            <a:ext cx="19983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3" type="subTitle"/>
          </p:nvPr>
        </p:nvSpPr>
        <p:spPr>
          <a:xfrm>
            <a:off x="2475813" y="3791100"/>
            <a:ext cx="19983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4" type="subTitle"/>
          </p:nvPr>
        </p:nvSpPr>
        <p:spPr>
          <a:xfrm>
            <a:off x="4675638" y="3791100"/>
            <a:ext cx="19983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5" type="subTitle"/>
          </p:nvPr>
        </p:nvSpPr>
        <p:spPr>
          <a:xfrm>
            <a:off x="6875488" y="3791100"/>
            <a:ext cx="19983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6" type="subTitle"/>
          </p:nvPr>
        </p:nvSpPr>
        <p:spPr>
          <a:xfrm>
            <a:off x="274950" y="4251700"/>
            <a:ext cx="1998300" cy="6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9pPr>
          </a:lstStyle>
          <a:p/>
        </p:txBody>
      </p:sp>
      <p:sp>
        <p:nvSpPr>
          <p:cNvPr id="87" name="Google Shape;87;p17"/>
          <p:cNvSpPr txBox="1"/>
          <p:nvPr>
            <p:ph idx="7" type="subTitle"/>
          </p:nvPr>
        </p:nvSpPr>
        <p:spPr>
          <a:xfrm>
            <a:off x="2477850" y="4251700"/>
            <a:ext cx="1998300" cy="6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9pPr>
          </a:lstStyle>
          <a:p/>
        </p:txBody>
      </p:sp>
      <p:sp>
        <p:nvSpPr>
          <p:cNvPr id="88" name="Google Shape;88;p17"/>
          <p:cNvSpPr txBox="1"/>
          <p:nvPr>
            <p:ph idx="8" type="subTitle"/>
          </p:nvPr>
        </p:nvSpPr>
        <p:spPr>
          <a:xfrm>
            <a:off x="4676663" y="4251700"/>
            <a:ext cx="1998300" cy="6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9pPr>
          </a:lstStyle>
          <a:p/>
        </p:txBody>
      </p:sp>
      <p:sp>
        <p:nvSpPr>
          <p:cNvPr id="89" name="Google Shape;89;p17"/>
          <p:cNvSpPr txBox="1"/>
          <p:nvPr>
            <p:ph idx="9" type="subTitle"/>
          </p:nvPr>
        </p:nvSpPr>
        <p:spPr>
          <a:xfrm>
            <a:off x="6867588" y="4251700"/>
            <a:ext cx="1998300" cy="6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9pPr>
          </a:lstStyle>
          <a:p/>
        </p:txBody>
      </p:sp>
      <p:sp>
        <p:nvSpPr>
          <p:cNvPr id="90" name="Google Shape;90;p17"/>
          <p:cNvSpPr/>
          <p:nvPr>
            <p:ph idx="13" type="pic"/>
          </p:nvPr>
        </p:nvSpPr>
        <p:spPr>
          <a:xfrm>
            <a:off x="2579800" y="1328875"/>
            <a:ext cx="1789200" cy="2277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17"/>
          <p:cNvSpPr/>
          <p:nvPr>
            <p:ph idx="14" type="pic"/>
          </p:nvPr>
        </p:nvSpPr>
        <p:spPr>
          <a:xfrm>
            <a:off x="4775975" y="1328875"/>
            <a:ext cx="1789200" cy="2277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7"/>
          <p:cNvSpPr/>
          <p:nvPr>
            <p:ph idx="15" type="pic"/>
          </p:nvPr>
        </p:nvSpPr>
        <p:spPr>
          <a:xfrm>
            <a:off x="6972150" y="1328875"/>
            <a:ext cx="1789200" cy="2277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3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1655875" y="1348125"/>
            <a:ext cx="7218000" cy="5433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1655875" y="2100369"/>
            <a:ext cx="7218000" cy="5433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1655875" y="2837025"/>
            <a:ext cx="7218000" cy="5433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1655875" y="3573669"/>
            <a:ext cx="7218000" cy="5433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1655875" y="4315525"/>
            <a:ext cx="7218000" cy="5433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274950" y="1348075"/>
            <a:ext cx="11979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"/>
          </a:p>
        </p:txBody>
      </p:sp>
      <p:sp>
        <p:nvSpPr>
          <p:cNvPr id="101" name="Google Shape;101;p18"/>
          <p:cNvSpPr/>
          <p:nvPr/>
        </p:nvSpPr>
        <p:spPr>
          <a:xfrm>
            <a:off x="274950" y="2092550"/>
            <a:ext cx="11979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2" name="Google Shape;102;p18"/>
          <p:cNvSpPr/>
          <p:nvPr/>
        </p:nvSpPr>
        <p:spPr>
          <a:xfrm>
            <a:off x="274950" y="2837025"/>
            <a:ext cx="11979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3" name="Google Shape;103;p18"/>
          <p:cNvSpPr/>
          <p:nvPr/>
        </p:nvSpPr>
        <p:spPr>
          <a:xfrm>
            <a:off x="274950" y="3573675"/>
            <a:ext cx="11979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4" name="Google Shape;104;p18"/>
          <p:cNvSpPr/>
          <p:nvPr/>
        </p:nvSpPr>
        <p:spPr>
          <a:xfrm>
            <a:off x="274950" y="4310325"/>
            <a:ext cx="11979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106" name="Google Shape;106;p18"/>
          <p:cNvSpPr txBox="1"/>
          <p:nvPr>
            <p:ph idx="1" type="subTitle"/>
          </p:nvPr>
        </p:nvSpPr>
        <p:spPr>
          <a:xfrm>
            <a:off x="1655875" y="1348075"/>
            <a:ext cx="72180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2" type="subTitle"/>
          </p:nvPr>
        </p:nvSpPr>
        <p:spPr>
          <a:xfrm>
            <a:off x="1655875" y="2092550"/>
            <a:ext cx="72180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3" type="subTitle"/>
          </p:nvPr>
        </p:nvSpPr>
        <p:spPr>
          <a:xfrm>
            <a:off x="1655875" y="2837025"/>
            <a:ext cx="72180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idx="4" type="subTitle"/>
          </p:nvPr>
        </p:nvSpPr>
        <p:spPr>
          <a:xfrm>
            <a:off x="1655875" y="3576275"/>
            <a:ext cx="72180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5" type="subTitle"/>
          </p:nvPr>
        </p:nvSpPr>
        <p:spPr>
          <a:xfrm>
            <a:off x="1655875" y="4315525"/>
            <a:ext cx="72180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11" name="Google Shape;111;p18"/>
          <p:cNvSpPr txBox="1"/>
          <p:nvPr>
            <p:ph idx="6" type="subTitle"/>
          </p:nvPr>
        </p:nvSpPr>
        <p:spPr>
          <a:xfrm flipH="1">
            <a:off x="91975" y="1369047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112" name="Google Shape;112;p18"/>
          <p:cNvSpPr txBox="1"/>
          <p:nvPr>
            <p:ph idx="7" type="subTitle"/>
          </p:nvPr>
        </p:nvSpPr>
        <p:spPr>
          <a:xfrm flipH="1">
            <a:off x="91975" y="2113547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113" name="Google Shape;113;p18"/>
          <p:cNvSpPr txBox="1"/>
          <p:nvPr>
            <p:ph idx="8" type="subTitle"/>
          </p:nvPr>
        </p:nvSpPr>
        <p:spPr>
          <a:xfrm flipH="1">
            <a:off x="91975" y="2854085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9" type="subTitle"/>
          </p:nvPr>
        </p:nvSpPr>
        <p:spPr>
          <a:xfrm flipH="1">
            <a:off x="91975" y="3592685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3" type="subTitle"/>
          </p:nvPr>
        </p:nvSpPr>
        <p:spPr>
          <a:xfrm flipH="1">
            <a:off x="91975" y="4336485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orybook 1">
  <p:cSld name="CUSTOM_4">
    <p:bg>
      <p:bgPr>
        <a:solidFill>
          <a:schemeClr val="dk2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>
            <p:ph idx="2" type="pic"/>
          </p:nvPr>
        </p:nvSpPr>
        <p:spPr>
          <a:xfrm>
            <a:off x="4676850" y="279050"/>
            <a:ext cx="4201200" cy="4573800"/>
          </a:xfrm>
          <a:prstGeom prst="roundRect">
            <a:avLst>
              <a:gd fmla="val 4826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9"/>
          <p:cNvSpPr/>
          <p:nvPr/>
        </p:nvSpPr>
        <p:spPr>
          <a:xfrm>
            <a:off x="274950" y="1164975"/>
            <a:ext cx="4201200" cy="36936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510325" y="1412150"/>
            <a:ext cx="3733200" cy="31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20" name="Google Shape;120;p19"/>
          <p:cNvSpPr/>
          <p:nvPr/>
        </p:nvSpPr>
        <p:spPr>
          <a:xfrm>
            <a:off x="274950" y="284775"/>
            <a:ext cx="4201200" cy="704400"/>
          </a:xfrm>
          <a:prstGeom prst="roundRect">
            <a:avLst>
              <a:gd fmla="val 25275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</p:txBody>
      </p:sp>
      <p:sp>
        <p:nvSpPr>
          <p:cNvPr id="121" name="Google Shape;121;p19"/>
          <p:cNvSpPr txBox="1"/>
          <p:nvPr>
            <p:ph type="title"/>
          </p:nvPr>
        </p:nvSpPr>
        <p:spPr>
          <a:xfrm>
            <a:off x="272650" y="327125"/>
            <a:ext cx="42012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122" name="Google Shape;122;p19"/>
          <p:cNvSpPr/>
          <p:nvPr/>
        </p:nvSpPr>
        <p:spPr>
          <a:xfrm>
            <a:off x="8008325" y="109825"/>
            <a:ext cx="1018200" cy="3957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23" name="Google Shape;123;p19"/>
          <p:cNvSpPr txBox="1"/>
          <p:nvPr>
            <p:ph idx="3" type="subTitle"/>
          </p:nvPr>
        </p:nvSpPr>
        <p:spPr>
          <a:xfrm>
            <a:off x="8008325" y="109825"/>
            <a:ext cx="1018200" cy="3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ella Respira"/>
              <a:buNone/>
              <a:defRPr b="1" sz="11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orybook 2">
  <p:cSld name="CUSTOM_5">
    <p:bg>
      <p:bgPr>
        <a:solidFill>
          <a:schemeClr val="lt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/>
          <p:nvPr>
            <p:ph idx="2" type="pic"/>
          </p:nvPr>
        </p:nvSpPr>
        <p:spPr>
          <a:xfrm>
            <a:off x="6781525" y="279050"/>
            <a:ext cx="2096400" cy="4573800"/>
          </a:xfrm>
          <a:prstGeom prst="roundRect">
            <a:avLst>
              <a:gd fmla="val 965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20"/>
          <p:cNvSpPr/>
          <p:nvPr/>
        </p:nvSpPr>
        <p:spPr>
          <a:xfrm>
            <a:off x="274950" y="1164975"/>
            <a:ext cx="6304500" cy="3693600"/>
          </a:xfrm>
          <a:prstGeom prst="roundRect">
            <a:avLst>
              <a:gd fmla="val 5734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552284" y="1335950"/>
            <a:ext cx="5739600" cy="31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28" name="Google Shape;128;p20"/>
          <p:cNvSpPr/>
          <p:nvPr/>
        </p:nvSpPr>
        <p:spPr>
          <a:xfrm>
            <a:off x="274950" y="284775"/>
            <a:ext cx="3417900" cy="70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29" name="Google Shape;129;p20"/>
          <p:cNvSpPr txBox="1"/>
          <p:nvPr>
            <p:ph type="title"/>
          </p:nvPr>
        </p:nvSpPr>
        <p:spPr>
          <a:xfrm>
            <a:off x="272650" y="327125"/>
            <a:ext cx="34179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130" name="Google Shape;130;p20"/>
          <p:cNvSpPr/>
          <p:nvPr/>
        </p:nvSpPr>
        <p:spPr>
          <a:xfrm>
            <a:off x="3890600" y="284775"/>
            <a:ext cx="2688900" cy="704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31" name="Google Shape;131;p20"/>
          <p:cNvSpPr txBox="1"/>
          <p:nvPr>
            <p:ph idx="3" type="subTitle"/>
          </p:nvPr>
        </p:nvSpPr>
        <p:spPr>
          <a:xfrm>
            <a:off x="3890675" y="284775"/>
            <a:ext cx="26889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orybook 3">
  <p:cSld name="CUSTOM_6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/>
          <p:nvPr/>
        </p:nvSpPr>
        <p:spPr>
          <a:xfrm>
            <a:off x="274950" y="1164975"/>
            <a:ext cx="8598900" cy="3693600"/>
          </a:xfrm>
          <a:prstGeom prst="roundRect">
            <a:avLst>
              <a:gd fmla="val 5734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552275" y="1405150"/>
            <a:ext cx="80604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35" name="Google Shape;135;p21"/>
          <p:cNvSpPr/>
          <p:nvPr/>
        </p:nvSpPr>
        <p:spPr>
          <a:xfrm>
            <a:off x="274950" y="284775"/>
            <a:ext cx="5719200" cy="70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36" name="Google Shape;136;p21"/>
          <p:cNvSpPr/>
          <p:nvPr/>
        </p:nvSpPr>
        <p:spPr>
          <a:xfrm>
            <a:off x="6184900" y="284775"/>
            <a:ext cx="2688900" cy="704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37" name="Google Shape;137;p21"/>
          <p:cNvSpPr txBox="1"/>
          <p:nvPr>
            <p:ph type="title"/>
          </p:nvPr>
        </p:nvSpPr>
        <p:spPr>
          <a:xfrm>
            <a:off x="272650" y="327125"/>
            <a:ext cx="57192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138" name="Google Shape;138;p21"/>
          <p:cNvSpPr/>
          <p:nvPr/>
        </p:nvSpPr>
        <p:spPr>
          <a:xfrm>
            <a:off x="109155" y="109825"/>
            <a:ext cx="1018200" cy="395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39" name="Google Shape;139;p21"/>
          <p:cNvSpPr txBox="1"/>
          <p:nvPr>
            <p:ph idx="2" type="subTitle"/>
          </p:nvPr>
        </p:nvSpPr>
        <p:spPr>
          <a:xfrm>
            <a:off x="109150" y="109825"/>
            <a:ext cx="1018200" cy="3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ella Respira"/>
              <a:buNone/>
              <a:defRPr b="1" sz="11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3" type="subTitle"/>
          </p:nvPr>
        </p:nvSpPr>
        <p:spPr>
          <a:xfrm>
            <a:off x="6184900" y="284775"/>
            <a:ext cx="26889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 Page 1">
  <p:cSld name="CUSTOM_7">
    <p:bg>
      <p:bgPr>
        <a:solidFill>
          <a:schemeClr val="dk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/>
          <p:nvPr>
            <p:ph idx="2" type="pic"/>
          </p:nvPr>
        </p:nvSpPr>
        <p:spPr>
          <a:xfrm>
            <a:off x="274950" y="1159275"/>
            <a:ext cx="2096400" cy="3705000"/>
          </a:xfrm>
          <a:prstGeom prst="roundRect">
            <a:avLst>
              <a:gd fmla="val 11005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22"/>
          <p:cNvSpPr/>
          <p:nvPr/>
        </p:nvSpPr>
        <p:spPr>
          <a:xfrm>
            <a:off x="254710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4" name="Google Shape;144;p22"/>
          <p:cNvSpPr/>
          <p:nvPr/>
        </p:nvSpPr>
        <p:spPr>
          <a:xfrm>
            <a:off x="2547100" y="1164975"/>
            <a:ext cx="6326700" cy="3693600"/>
          </a:xfrm>
          <a:prstGeom prst="roundRect">
            <a:avLst>
              <a:gd fmla="val 5734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45" name="Google Shape;145;p22"/>
          <p:cNvSpPr/>
          <p:nvPr/>
        </p:nvSpPr>
        <p:spPr>
          <a:xfrm>
            <a:off x="274950" y="284775"/>
            <a:ext cx="2096400" cy="70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46" name="Google Shape;146;p22"/>
          <p:cNvSpPr txBox="1"/>
          <p:nvPr/>
        </p:nvSpPr>
        <p:spPr>
          <a:xfrm>
            <a:off x="2840350" y="1414100"/>
            <a:ext cx="5740200" cy="31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2845275" y="1412150"/>
            <a:ext cx="5732400" cy="31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type="title"/>
          </p:nvPr>
        </p:nvSpPr>
        <p:spPr>
          <a:xfrm>
            <a:off x="254710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149" name="Google Shape;149;p22"/>
          <p:cNvSpPr txBox="1"/>
          <p:nvPr>
            <p:ph idx="3" type="subTitle"/>
          </p:nvPr>
        </p:nvSpPr>
        <p:spPr>
          <a:xfrm>
            <a:off x="274950" y="284775"/>
            <a:ext cx="20964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 Page 1 Alt">
  <p:cSld name="CUSTOM_7_1">
    <p:bg>
      <p:bgPr>
        <a:solidFill>
          <a:schemeClr val="dk2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/>
          <p:nvPr>
            <p:ph idx="2" type="pic"/>
          </p:nvPr>
        </p:nvSpPr>
        <p:spPr>
          <a:xfrm>
            <a:off x="2547100" y="1159275"/>
            <a:ext cx="6326700" cy="3705000"/>
          </a:xfrm>
          <a:prstGeom prst="roundRect">
            <a:avLst>
              <a:gd fmla="val 653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496375" y="1377200"/>
            <a:ext cx="16638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53" name="Google Shape;153;p23"/>
          <p:cNvSpPr/>
          <p:nvPr/>
        </p:nvSpPr>
        <p:spPr>
          <a:xfrm>
            <a:off x="254710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54" name="Google Shape;154;p23"/>
          <p:cNvSpPr/>
          <p:nvPr/>
        </p:nvSpPr>
        <p:spPr>
          <a:xfrm>
            <a:off x="274950" y="284775"/>
            <a:ext cx="2096400" cy="70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55" name="Google Shape;155;p23"/>
          <p:cNvSpPr txBox="1"/>
          <p:nvPr>
            <p:ph type="title"/>
          </p:nvPr>
        </p:nvSpPr>
        <p:spPr>
          <a:xfrm>
            <a:off x="254710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156" name="Google Shape;156;p23"/>
          <p:cNvSpPr txBox="1"/>
          <p:nvPr>
            <p:ph idx="3" type="subTitle"/>
          </p:nvPr>
        </p:nvSpPr>
        <p:spPr>
          <a:xfrm>
            <a:off x="274950" y="284775"/>
            <a:ext cx="20964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 Page 1 Editable">
  <p:cSld name="CUSTOM_7_1_1">
    <p:bg>
      <p:bgPr>
        <a:solidFill>
          <a:schemeClr val="dk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/>
          <p:nvPr>
            <p:ph idx="2" type="pic"/>
          </p:nvPr>
        </p:nvSpPr>
        <p:spPr>
          <a:xfrm>
            <a:off x="4672600" y="1159275"/>
            <a:ext cx="4201200" cy="3705000"/>
          </a:xfrm>
          <a:prstGeom prst="roundRect">
            <a:avLst>
              <a:gd fmla="val 6294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496375" y="1377200"/>
            <a:ext cx="37728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60" name="Google Shape;160;p24"/>
          <p:cNvSpPr/>
          <p:nvPr/>
        </p:nvSpPr>
        <p:spPr>
          <a:xfrm>
            <a:off x="254710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61" name="Google Shape;161;p24"/>
          <p:cNvSpPr/>
          <p:nvPr/>
        </p:nvSpPr>
        <p:spPr>
          <a:xfrm>
            <a:off x="274950" y="284775"/>
            <a:ext cx="2096400" cy="70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62" name="Google Shape;162;p24"/>
          <p:cNvSpPr txBox="1"/>
          <p:nvPr>
            <p:ph type="title"/>
          </p:nvPr>
        </p:nvSpPr>
        <p:spPr>
          <a:xfrm>
            <a:off x="254710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163" name="Google Shape;163;p24"/>
          <p:cNvSpPr txBox="1"/>
          <p:nvPr>
            <p:ph idx="3" type="subTitle"/>
          </p:nvPr>
        </p:nvSpPr>
        <p:spPr>
          <a:xfrm>
            <a:off x="274950" y="284775"/>
            <a:ext cx="20964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 Page 2">
  <p:cSld name="CUSTOM_8">
    <p:bg>
      <p:bgPr>
        <a:solidFill>
          <a:schemeClr val="lt2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/>
          <p:nvPr>
            <p:ph idx="2" type="pic"/>
          </p:nvPr>
        </p:nvSpPr>
        <p:spPr>
          <a:xfrm>
            <a:off x="6777400" y="1159275"/>
            <a:ext cx="2096400" cy="3705000"/>
          </a:xfrm>
          <a:prstGeom prst="roundRect">
            <a:avLst>
              <a:gd fmla="val 11005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25"/>
          <p:cNvSpPr/>
          <p:nvPr/>
        </p:nvSpPr>
        <p:spPr>
          <a:xfrm>
            <a:off x="274950" y="1164975"/>
            <a:ext cx="6326700" cy="36936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545275" y="1321275"/>
            <a:ext cx="5795400" cy="33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68" name="Google Shape;168;p25"/>
          <p:cNvSpPr/>
          <p:nvPr/>
        </p:nvSpPr>
        <p:spPr>
          <a:xfrm>
            <a:off x="27495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69" name="Google Shape;169;p25"/>
          <p:cNvSpPr/>
          <p:nvPr/>
        </p:nvSpPr>
        <p:spPr>
          <a:xfrm>
            <a:off x="6777400" y="284775"/>
            <a:ext cx="2096400" cy="704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70" name="Google Shape;170;p25"/>
          <p:cNvSpPr txBox="1"/>
          <p:nvPr>
            <p:ph type="title"/>
          </p:nvPr>
        </p:nvSpPr>
        <p:spPr>
          <a:xfrm>
            <a:off x="27495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171" name="Google Shape;171;p25"/>
          <p:cNvSpPr txBox="1"/>
          <p:nvPr>
            <p:ph idx="3" type="subTitle"/>
          </p:nvPr>
        </p:nvSpPr>
        <p:spPr>
          <a:xfrm>
            <a:off x="6777400" y="284775"/>
            <a:ext cx="20964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 Page 3">
  <p:cSld name="CUSTOM_9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/>
          <p:nvPr>
            <p:ph idx="2" type="pic"/>
          </p:nvPr>
        </p:nvSpPr>
        <p:spPr>
          <a:xfrm>
            <a:off x="274950" y="284775"/>
            <a:ext cx="2096400" cy="3705000"/>
          </a:xfrm>
          <a:prstGeom prst="roundRect">
            <a:avLst>
              <a:gd fmla="val 11005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26"/>
          <p:cNvSpPr/>
          <p:nvPr/>
        </p:nvSpPr>
        <p:spPr>
          <a:xfrm>
            <a:off x="2547100" y="1164975"/>
            <a:ext cx="6326700" cy="3693600"/>
          </a:xfrm>
          <a:prstGeom prst="roundRect">
            <a:avLst>
              <a:gd fmla="val 5734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2819407" y="1323219"/>
            <a:ext cx="5795400" cy="33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76" name="Google Shape;176;p26"/>
          <p:cNvSpPr/>
          <p:nvPr/>
        </p:nvSpPr>
        <p:spPr>
          <a:xfrm>
            <a:off x="254710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77" name="Google Shape;177;p26"/>
          <p:cNvSpPr/>
          <p:nvPr/>
        </p:nvSpPr>
        <p:spPr>
          <a:xfrm>
            <a:off x="274950" y="4154175"/>
            <a:ext cx="2096400" cy="70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78" name="Google Shape;178;p26"/>
          <p:cNvSpPr txBox="1"/>
          <p:nvPr>
            <p:ph type="title"/>
          </p:nvPr>
        </p:nvSpPr>
        <p:spPr>
          <a:xfrm>
            <a:off x="254710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179" name="Google Shape;179;p26"/>
          <p:cNvSpPr txBox="1"/>
          <p:nvPr>
            <p:ph idx="3" type="subTitle"/>
          </p:nvPr>
        </p:nvSpPr>
        <p:spPr>
          <a:xfrm>
            <a:off x="274950" y="4154175"/>
            <a:ext cx="20964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 Page 4">
  <p:cSld name="CUSTOM_10">
    <p:bg>
      <p:bgPr>
        <a:solidFill>
          <a:schemeClr val="accent2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/>
          <p:nvPr/>
        </p:nvSpPr>
        <p:spPr>
          <a:xfrm>
            <a:off x="274950" y="1164975"/>
            <a:ext cx="6326700" cy="3693600"/>
          </a:xfrm>
          <a:prstGeom prst="roundRect">
            <a:avLst>
              <a:gd fmla="val 5734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559275" y="1335950"/>
            <a:ext cx="57603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83" name="Google Shape;183;p27"/>
          <p:cNvSpPr/>
          <p:nvPr>
            <p:ph idx="2" type="pic"/>
          </p:nvPr>
        </p:nvSpPr>
        <p:spPr>
          <a:xfrm>
            <a:off x="6777400" y="284775"/>
            <a:ext cx="2096400" cy="3705000"/>
          </a:xfrm>
          <a:prstGeom prst="roundRect">
            <a:avLst>
              <a:gd fmla="val 11005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27"/>
          <p:cNvSpPr/>
          <p:nvPr/>
        </p:nvSpPr>
        <p:spPr>
          <a:xfrm>
            <a:off x="27495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85" name="Google Shape;185;p27"/>
          <p:cNvSpPr/>
          <p:nvPr/>
        </p:nvSpPr>
        <p:spPr>
          <a:xfrm>
            <a:off x="6777400" y="4154175"/>
            <a:ext cx="2096400" cy="704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86" name="Google Shape;186;p27"/>
          <p:cNvSpPr txBox="1"/>
          <p:nvPr>
            <p:ph type="title"/>
          </p:nvPr>
        </p:nvSpPr>
        <p:spPr>
          <a:xfrm>
            <a:off x="27495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187" name="Google Shape;187;p27"/>
          <p:cNvSpPr txBox="1"/>
          <p:nvPr>
            <p:ph idx="3" type="subTitle"/>
          </p:nvPr>
        </p:nvSpPr>
        <p:spPr>
          <a:xfrm>
            <a:off x="6777400" y="4154175"/>
            <a:ext cx="20964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1">
    <p:bg>
      <p:bgPr>
        <a:solidFill>
          <a:schemeClr val="dk2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/>
          <p:nvPr/>
        </p:nvSpPr>
        <p:spPr>
          <a:xfrm>
            <a:off x="4672650" y="1348125"/>
            <a:ext cx="4201200" cy="3510600"/>
          </a:xfrm>
          <a:prstGeom prst="roundRect">
            <a:avLst>
              <a:gd fmla="val 5734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4901050" y="1503725"/>
            <a:ext cx="3768000" cy="30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91" name="Google Shape;191;p28"/>
          <p:cNvSpPr/>
          <p:nvPr/>
        </p:nvSpPr>
        <p:spPr>
          <a:xfrm>
            <a:off x="274950" y="1348125"/>
            <a:ext cx="4201200" cy="35106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92" name="Google Shape;192;p28"/>
          <p:cNvSpPr txBox="1"/>
          <p:nvPr>
            <p:ph idx="2" type="body"/>
          </p:nvPr>
        </p:nvSpPr>
        <p:spPr>
          <a:xfrm>
            <a:off x="503350" y="1503725"/>
            <a:ext cx="3768000" cy="30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93" name="Google Shape;193;p28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94" name="Google Shape;194;p28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 Page 6">
  <p:cSld name="CUSTOM_12">
    <p:bg>
      <p:bgPr>
        <a:solidFill>
          <a:schemeClr val="lt2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/>
          <p:nvPr/>
        </p:nvSpPr>
        <p:spPr>
          <a:xfrm>
            <a:off x="4672650" y="1348125"/>
            <a:ext cx="4201200" cy="3510600"/>
          </a:xfrm>
          <a:prstGeom prst="roundRect">
            <a:avLst>
              <a:gd fmla="val 5734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4889250" y="1503725"/>
            <a:ext cx="3768000" cy="30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98" name="Google Shape;198;p29"/>
          <p:cNvSpPr/>
          <p:nvPr>
            <p:ph idx="2" type="pic"/>
          </p:nvPr>
        </p:nvSpPr>
        <p:spPr>
          <a:xfrm>
            <a:off x="274950" y="1352225"/>
            <a:ext cx="4201200" cy="3510600"/>
          </a:xfrm>
          <a:prstGeom prst="roundRect">
            <a:avLst>
              <a:gd fmla="val 529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29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00" name="Google Shape;200;p29"/>
          <p:cNvSpPr/>
          <p:nvPr/>
        </p:nvSpPr>
        <p:spPr>
          <a:xfrm>
            <a:off x="7318600" y="109825"/>
            <a:ext cx="1705500" cy="395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01" name="Google Shape;201;p29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202" name="Google Shape;202;p29"/>
          <p:cNvSpPr txBox="1"/>
          <p:nvPr>
            <p:ph idx="3" type="subTitle"/>
          </p:nvPr>
        </p:nvSpPr>
        <p:spPr>
          <a:xfrm>
            <a:off x="7318600" y="109825"/>
            <a:ext cx="1705500" cy="3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ella Respira"/>
              <a:buNone/>
              <a:defRPr b="1" sz="11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Slide">
  <p:cSld name="CUSTOM_13">
    <p:bg>
      <p:bgPr>
        <a:solidFill>
          <a:schemeClr val="dk2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/>
          <p:nvPr>
            <p:ph idx="2" type="pic"/>
          </p:nvPr>
        </p:nvSpPr>
        <p:spPr>
          <a:xfrm>
            <a:off x="6777400" y="1352225"/>
            <a:ext cx="2096400" cy="3510600"/>
          </a:xfrm>
          <a:prstGeom prst="roundRect">
            <a:avLst>
              <a:gd fmla="val 918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30"/>
          <p:cNvSpPr/>
          <p:nvPr/>
        </p:nvSpPr>
        <p:spPr>
          <a:xfrm>
            <a:off x="274950" y="1348125"/>
            <a:ext cx="6285900" cy="3510600"/>
          </a:xfrm>
          <a:prstGeom prst="roundRect">
            <a:avLst>
              <a:gd fmla="val 5734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494800" y="1503725"/>
            <a:ext cx="5837700" cy="30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07" name="Google Shape;207;p30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0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Slide 2">
  <p:cSld name="CUSTOM_14">
    <p:bg>
      <p:bgPr>
        <a:solidFill>
          <a:schemeClr val="lt2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1"/>
          <p:cNvSpPr/>
          <p:nvPr/>
        </p:nvSpPr>
        <p:spPr>
          <a:xfrm>
            <a:off x="1134750" y="4315525"/>
            <a:ext cx="5434200" cy="5433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212" name="Google Shape;212;p31"/>
          <p:cNvSpPr/>
          <p:nvPr/>
        </p:nvSpPr>
        <p:spPr>
          <a:xfrm>
            <a:off x="274950" y="1348075"/>
            <a:ext cx="6693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"/>
          </a:p>
        </p:txBody>
      </p:sp>
      <p:sp>
        <p:nvSpPr>
          <p:cNvPr id="213" name="Google Shape;213;p31"/>
          <p:cNvSpPr/>
          <p:nvPr/>
        </p:nvSpPr>
        <p:spPr>
          <a:xfrm>
            <a:off x="274950" y="2837025"/>
            <a:ext cx="6693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14" name="Google Shape;214;p31"/>
          <p:cNvSpPr/>
          <p:nvPr/>
        </p:nvSpPr>
        <p:spPr>
          <a:xfrm>
            <a:off x="274950" y="4310325"/>
            <a:ext cx="6693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15" name="Google Shape;215;p31"/>
          <p:cNvSpPr/>
          <p:nvPr/>
        </p:nvSpPr>
        <p:spPr>
          <a:xfrm>
            <a:off x="1134750" y="1338000"/>
            <a:ext cx="5434200" cy="1300200"/>
          </a:xfrm>
          <a:prstGeom prst="roundRect">
            <a:avLst>
              <a:gd fmla="val 16928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216" name="Google Shape;216;p31"/>
          <p:cNvSpPr/>
          <p:nvPr/>
        </p:nvSpPr>
        <p:spPr>
          <a:xfrm>
            <a:off x="1134750" y="2826762"/>
            <a:ext cx="5434200" cy="1300200"/>
          </a:xfrm>
          <a:prstGeom prst="roundRect">
            <a:avLst>
              <a:gd fmla="val 16928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217" name="Google Shape;217;p31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218" name="Google Shape;218;p31"/>
          <p:cNvSpPr txBox="1"/>
          <p:nvPr>
            <p:ph idx="1" type="subTitle"/>
          </p:nvPr>
        </p:nvSpPr>
        <p:spPr>
          <a:xfrm flipH="1">
            <a:off x="-172350" y="1348072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219" name="Google Shape;219;p31"/>
          <p:cNvSpPr txBox="1"/>
          <p:nvPr>
            <p:ph idx="2" type="subTitle"/>
          </p:nvPr>
        </p:nvSpPr>
        <p:spPr>
          <a:xfrm flipH="1">
            <a:off x="-172350" y="2829197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220" name="Google Shape;220;p31"/>
          <p:cNvSpPr txBox="1"/>
          <p:nvPr>
            <p:ph idx="3" type="subTitle"/>
          </p:nvPr>
        </p:nvSpPr>
        <p:spPr>
          <a:xfrm flipH="1">
            <a:off x="-172350" y="4315497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221" name="Google Shape;221;p31"/>
          <p:cNvSpPr txBox="1"/>
          <p:nvPr>
            <p:ph idx="4" type="body"/>
          </p:nvPr>
        </p:nvSpPr>
        <p:spPr>
          <a:xfrm>
            <a:off x="1134750" y="1348075"/>
            <a:ext cx="5434200" cy="13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22" name="Google Shape;222;p31"/>
          <p:cNvSpPr txBox="1"/>
          <p:nvPr>
            <p:ph idx="5" type="body"/>
          </p:nvPr>
        </p:nvSpPr>
        <p:spPr>
          <a:xfrm>
            <a:off x="1134750" y="2831788"/>
            <a:ext cx="5434200" cy="13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23" name="Google Shape;223;p31"/>
          <p:cNvSpPr txBox="1"/>
          <p:nvPr>
            <p:ph idx="6" type="body"/>
          </p:nvPr>
        </p:nvSpPr>
        <p:spPr>
          <a:xfrm>
            <a:off x="1134750" y="4310313"/>
            <a:ext cx="54342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24" name="Google Shape;224;p31"/>
          <p:cNvSpPr/>
          <p:nvPr>
            <p:ph idx="7" type="pic"/>
          </p:nvPr>
        </p:nvSpPr>
        <p:spPr>
          <a:xfrm>
            <a:off x="6777400" y="1352225"/>
            <a:ext cx="2096400" cy="3510600"/>
          </a:xfrm>
          <a:prstGeom prst="roundRect">
            <a:avLst>
              <a:gd fmla="val 918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Cover">
  <p:cSld name="CUSTOM_15">
    <p:bg>
      <p:bgPr>
        <a:solidFill>
          <a:schemeClr val="dk2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/>
          <p:nvPr>
            <p:ph idx="2" type="pic"/>
          </p:nvPr>
        </p:nvSpPr>
        <p:spPr>
          <a:xfrm>
            <a:off x="274950" y="284975"/>
            <a:ext cx="8598900" cy="1623300"/>
          </a:xfrm>
          <a:prstGeom prst="roundRect">
            <a:avLst>
              <a:gd fmla="val 14452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32"/>
          <p:cNvSpPr/>
          <p:nvPr>
            <p:ph idx="3" type="pic"/>
          </p:nvPr>
        </p:nvSpPr>
        <p:spPr>
          <a:xfrm>
            <a:off x="274950" y="3235225"/>
            <a:ext cx="8598900" cy="1623300"/>
          </a:xfrm>
          <a:prstGeom prst="roundRect">
            <a:avLst>
              <a:gd fmla="val 14452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32"/>
          <p:cNvSpPr/>
          <p:nvPr/>
        </p:nvSpPr>
        <p:spPr>
          <a:xfrm>
            <a:off x="274950" y="2144550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2"/>
          <p:cNvSpPr txBox="1"/>
          <p:nvPr>
            <p:ph type="title"/>
          </p:nvPr>
        </p:nvSpPr>
        <p:spPr>
          <a:xfrm>
            <a:off x="272650" y="2189271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Cover with Names">
  <p:cSld name="CUSTOM_15_1">
    <p:bg>
      <p:bgPr>
        <a:solidFill>
          <a:schemeClr val="lt2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/>
          <p:nvPr>
            <p:ph idx="2" type="pic"/>
          </p:nvPr>
        </p:nvSpPr>
        <p:spPr>
          <a:xfrm>
            <a:off x="274950" y="3235225"/>
            <a:ext cx="4191900" cy="1623300"/>
          </a:xfrm>
          <a:prstGeom prst="roundRect">
            <a:avLst>
              <a:gd fmla="val 14452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33"/>
          <p:cNvSpPr/>
          <p:nvPr/>
        </p:nvSpPr>
        <p:spPr>
          <a:xfrm>
            <a:off x="274950" y="2144550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3"/>
          <p:cNvSpPr/>
          <p:nvPr/>
        </p:nvSpPr>
        <p:spPr>
          <a:xfrm>
            <a:off x="4681900" y="3235222"/>
            <a:ext cx="4191900" cy="1623300"/>
          </a:xfrm>
          <a:prstGeom prst="roundRect">
            <a:avLst>
              <a:gd fmla="val 16928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234" name="Google Shape;234;p33"/>
          <p:cNvSpPr txBox="1"/>
          <p:nvPr>
            <p:ph type="title"/>
          </p:nvPr>
        </p:nvSpPr>
        <p:spPr>
          <a:xfrm>
            <a:off x="272650" y="2189271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235" name="Google Shape;235;p33"/>
          <p:cNvSpPr txBox="1"/>
          <p:nvPr>
            <p:ph idx="1" type="subTitle"/>
          </p:nvPr>
        </p:nvSpPr>
        <p:spPr>
          <a:xfrm>
            <a:off x="4681900" y="3235225"/>
            <a:ext cx="4191900" cy="162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ella Respira"/>
              <a:buNone/>
              <a:defRPr sz="14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33"/>
          <p:cNvSpPr/>
          <p:nvPr>
            <p:ph idx="3" type="pic"/>
          </p:nvPr>
        </p:nvSpPr>
        <p:spPr>
          <a:xfrm>
            <a:off x="274950" y="284975"/>
            <a:ext cx="8598900" cy="1623300"/>
          </a:xfrm>
          <a:prstGeom prst="roundRect">
            <a:avLst>
              <a:gd fmla="val 14452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bg>
      <p:bgPr>
        <a:solidFill>
          <a:schemeClr val="accent3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">
  <p:cSld name="CUSTOM_17">
    <p:bg>
      <p:bgPr>
        <a:solidFill>
          <a:schemeClr val="lt2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/>
          <p:nvPr/>
        </p:nvSpPr>
        <p:spPr>
          <a:xfrm>
            <a:off x="274950" y="1503221"/>
            <a:ext cx="8598900" cy="16212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5"/>
          <p:cNvSpPr/>
          <p:nvPr/>
        </p:nvSpPr>
        <p:spPr>
          <a:xfrm>
            <a:off x="274950" y="3275914"/>
            <a:ext cx="8598900" cy="357000"/>
          </a:xfrm>
          <a:prstGeom prst="roundRect">
            <a:avLst>
              <a:gd fmla="val 34148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241" name="Google Shape;241;p35"/>
          <p:cNvSpPr txBox="1"/>
          <p:nvPr>
            <p:ph type="title"/>
          </p:nvPr>
        </p:nvSpPr>
        <p:spPr>
          <a:xfrm>
            <a:off x="274725" y="1531200"/>
            <a:ext cx="8598900" cy="15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242" name="Google Shape;242;p35"/>
          <p:cNvSpPr txBox="1"/>
          <p:nvPr>
            <p:ph idx="1" type="subTitle"/>
          </p:nvPr>
        </p:nvSpPr>
        <p:spPr>
          <a:xfrm>
            <a:off x="279625" y="3283263"/>
            <a:ext cx="8598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17_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/>
          <p:nvPr/>
        </p:nvSpPr>
        <p:spPr>
          <a:xfrm>
            <a:off x="274950" y="1503221"/>
            <a:ext cx="8598900" cy="162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6"/>
          <p:cNvSpPr txBox="1"/>
          <p:nvPr>
            <p:ph type="title"/>
          </p:nvPr>
        </p:nvSpPr>
        <p:spPr>
          <a:xfrm>
            <a:off x="339150" y="1531200"/>
            <a:ext cx="8470500" cy="15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18">
    <p:bg>
      <p:bgPr>
        <a:solidFill>
          <a:schemeClr val="lt2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/>
          <p:nvPr/>
        </p:nvSpPr>
        <p:spPr>
          <a:xfrm>
            <a:off x="274950" y="1164975"/>
            <a:ext cx="6326700" cy="36936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48" name="Google Shape;248;p37"/>
          <p:cNvSpPr txBox="1"/>
          <p:nvPr>
            <p:ph idx="1" type="body"/>
          </p:nvPr>
        </p:nvSpPr>
        <p:spPr>
          <a:xfrm>
            <a:off x="545275" y="1321275"/>
            <a:ext cx="5795400" cy="33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49" name="Google Shape;249;p37"/>
          <p:cNvSpPr/>
          <p:nvPr/>
        </p:nvSpPr>
        <p:spPr>
          <a:xfrm>
            <a:off x="27495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50" name="Google Shape;250;p37"/>
          <p:cNvSpPr txBox="1"/>
          <p:nvPr>
            <p:ph type="title"/>
          </p:nvPr>
        </p:nvSpPr>
        <p:spPr>
          <a:xfrm>
            <a:off x="27495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20">
    <p:bg>
      <p:bgPr>
        <a:solidFill>
          <a:schemeClr val="dk2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/>
          <p:nvPr/>
        </p:nvSpPr>
        <p:spPr>
          <a:xfrm>
            <a:off x="274950" y="1503221"/>
            <a:ext cx="8598900" cy="1621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8"/>
          <p:cNvSpPr txBox="1"/>
          <p:nvPr>
            <p:ph type="title"/>
          </p:nvPr>
        </p:nvSpPr>
        <p:spPr>
          <a:xfrm>
            <a:off x="339150" y="1531200"/>
            <a:ext cx="8470500" cy="15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CUSTOM_21">
    <p:bg>
      <p:bgPr>
        <a:solidFill>
          <a:schemeClr val="lt2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/>
          <p:nvPr/>
        </p:nvSpPr>
        <p:spPr>
          <a:xfrm>
            <a:off x="274950" y="1580175"/>
            <a:ext cx="6326700" cy="32784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56" name="Google Shape;256;p39"/>
          <p:cNvSpPr txBox="1"/>
          <p:nvPr>
            <p:ph idx="1" type="body"/>
          </p:nvPr>
        </p:nvSpPr>
        <p:spPr>
          <a:xfrm>
            <a:off x="545275" y="1703050"/>
            <a:ext cx="5795400" cy="29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57" name="Google Shape;257;p39"/>
          <p:cNvSpPr/>
          <p:nvPr/>
        </p:nvSpPr>
        <p:spPr>
          <a:xfrm>
            <a:off x="27495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58" name="Google Shape;258;p39"/>
          <p:cNvSpPr txBox="1"/>
          <p:nvPr>
            <p:ph type="title"/>
          </p:nvPr>
        </p:nvSpPr>
        <p:spPr>
          <a:xfrm>
            <a:off x="27495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259" name="Google Shape;259;p39"/>
          <p:cNvSpPr/>
          <p:nvPr/>
        </p:nvSpPr>
        <p:spPr>
          <a:xfrm>
            <a:off x="274950" y="1102500"/>
            <a:ext cx="6326700" cy="357000"/>
          </a:xfrm>
          <a:prstGeom prst="roundRect">
            <a:avLst>
              <a:gd fmla="val 34148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260" name="Google Shape;260;p39"/>
          <p:cNvSpPr txBox="1"/>
          <p:nvPr>
            <p:ph idx="2" type="subTitle"/>
          </p:nvPr>
        </p:nvSpPr>
        <p:spPr>
          <a:xfrm>
            <a:off x="327025" y="1109850"/>
            <a:ext cx="6231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22">
    <p:bg>
      <p:bgPr>
        <a:solidFill>
          <a:schemeClr val="lt2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/>
          <p:nvPr/>
        </p:nvSpPr>
        <p:spPr>
          <a:xfrm>
            <a:off x="274950" y="1503221"/>
            <a:ext cx="8598900" cy="16212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0"/>
          <p:cNvSpPr txBox="1"/>
          <p:nvPr>
            <p:ph type="title"/>
          </p:nvPr>
        </p:nvSpPr>
        <p:spPr>
          <a:xfrm>
            <a:off x="339150" y="1531200"/>
            <a:ext cx="8470500" cy="15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CUSTOM_23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/>
          <p:nvPr/>
        </p:nvSpPr>
        <p:spPr>
          <a:xfrm>
            <a:off x="273650" y="18291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66" name="Google Shape;266;p41"/>
          <p:cNvSpPr txBox="1"/>
          <p:nvPr>
            <p:ph type="title"/>
          </p:nvPr>
        </p:nvSpPr>
        <p:spPr>
          <a:xfrm>
            <a:off x="271350" y="18715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267" name="Google Shape;267;p41"/>
          <p:cNvSpPr/>
          <p:nvPr/>
        </p:nvSpPr>
        <p:spPr>
          <a:xfrm>
            <a:off x="273756" y="2887125"/>
            <a:ext cx="85989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68" name="Google Shape;268;p41"/>
          <p:cNvSpPr txBox="1"/>
          <p:nvPr>
            <p:ph idx="1" type="subTitle"/>
          </p:nvPr>
        </p:nvSpPr>
        <p:spPr>
          <a:xfrm>
            <a:off x="273650" y="2917550"/>
            <a:ext cx="85989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24">
    <p:bg>
      <p:bgPr>
        <a:solidFill>
          <a:schemeClr val="dk2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/>
          <p:nvPr>
            <p:ph idx="1" type="body"/>
          </p:nvPr>
        </p:nvSpPr>
        <p:spPr>
          <a:xfrm>
            <a:off x="545275" y="1321275"/>
            <a:ext cx="5795400" cy="33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25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>
            <p:ph idx="1" type="body"/>
          </p:nvPr>
        </p:nvSpPr>
        <p:spPr>
          <a:xfrm>
            <a:off x="545275" y="1321275"/>
            <a:ext cx="5795400" cy="33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73" name="Google Shape;273;p43"/>
          <p:cNvSpPr/>
          <p:nvPr/>
        </p:nvSpPr>
        <p:spPr>
          <a:xfrm>
            <a:off x="27495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74" name="Google Shape;274;p43"/>
          <p:cNvSpPr txBox="1"/>
          <p:nvPr>
            <p:ph type="title"/>
          </p:nvPr>
        </p:nvSpPr>
        <p:spPr>
          <a:xfrm>
            <a:off x="27495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26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4"/>
          <p:cNvSpPr/>
          <p:nvPr/>
        </p:nvSpPr>
        <p:spPr>
          <a:xfrm>
            <a:off x="272650" y="1348125"/>
            <a:ext cx="8601300" cy="5097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278" name="Google Shape;278;p44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279" name="Google Shape;279;p44"/>
          <p:cNvSpPr txBox="1"/>
          <p:nvPr>
            <p:ph idx="1" type="subTitle"/>
          </p:nvPr>
        </p:nvSpPr>
        <p:spPr>
          <a:xfrm>
            <a:off x="272650" y="1375155"/>
            <a:ext cx="8601300" cy="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280" name="Google Shape;280;p44"/>
          <p:cNvSpPr/>
          <p:nvPr/>
        </p:nvSpPr>
        <p:spPr>
          <a:xfrm>
            <a:off x="272650" y="1964965"/>
            <a:ext cx="8601300" cy="5097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281" name="Google Shape;281;p44"/>
          <p:cNvSpPr txBox="1"/>
          <p:nvPr>
            <p:ph idx="2" type="subTitle"/>
          </p:nvPr>
        </p:nvSpPr>
        <p:spPr>
          <a:xfrm>
            <a:off x="272650" y="1991995"/>
            <a:ext cx="8601300" cy="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282" name="Google Shape;282;p44"/>
          <p:cNvSpPr/>
          <p:nvPr/>
        </p:nvSpPr>
        <p:spPr>
          <a:xfrm>
            <a:off x="272650" y="2581805"/>
            <a:ext cx="8601300" cy="5097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283" name="Google Shape;283;p44"/>
          <p:cNvSpPr txBox="1"/>
          <p:nvPr>
            <p:ph idx="3" type="subTitle"/>
          </p:nvPr>
        </p:nvSpPr>
        <p:spPr>
          <a:xfrm>
            <a:off x="272650" y="2608834"/>
            <a:ext cx="8601300" cy="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284" name="Google Shape;284;p44"/>
          <p:cNvSpPr/>
          <p:nvPr/>
        </p:nvSpPr>
        <p:spPr>
          <a:xfrm>
            <a:off x="272650" y="3198644"/>
            <a:ext cx="8601300" cy="5097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285" name="Google Shape;285;p44"/>
          <p:cNvSpPr txBox="1"/>
          <p:nvPr>
            <p:ph idx="4" type="subTitle"/>
          </p:nvPr>
        </p:nvSpPr>
        <p:spPr>
          <a:xfrm>
            <a:off x="272650" y="3225674"/>
            <a:ext cx="8601300" cy="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286" name="Google Shape;286;p44"/>
          <p:cNvSpPr/>
          <p:nvPr/>
        </p:nvSpPr>
        <p:spPr>
          <a:xfrm>
            <a:off x="272650" y="3815484"/>
            <a:ext cx="8601300" cy="5097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287" name="Google Shape;287;p44"/>
          <p:cNvSpPr txBox="1"/>
          <p:nvPr>
            <p:ph idx="5" type="subTitle"/>
          </p:nvPr>
        </p:nvSpPr>
        <p:spPr>
          <a:xfrm>
            <a:off x="272650" y="3842514"/>
            <a:ext cx="8601300" cy="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288" name="Google Shape;288;p44"/>
          <p:cNvSpPr/>
          <p:nvPr/>
        </p:nvSpPr>
        <p:spPr>
          <a:xfrm>
            <a:off x="272650" y="4432324"/>
            <a:ext cx="8601300" cy="5097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289" name="Google Shape;289;p44"/>
          <p:cNvSpPr txBox="1"/>
          <p:nvPr>
            <p:ph idx="6" type="subTitle"/>
          </p:nvPr>
        </p:nvSpPr>
        <p:spPr>
          <a:xfrm>
            <a:off x="272650" y="4459354"/>
            <a:ext cx="8601300" cy="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27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/>
          <p:nvPr/>
        </p:nvSpPr>
        <p:spPr>
          <a:xfrm>
            <a:off x="4672650" y="1348125"/>
            <a:ext cx="4201200" cy="3510600"/>
          </a:xfrm>
          <a:prstGeom prst="roundRect">
            <a:avLst>
              <a:gd fmla="val 5734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92" name="Google Shape;292;p45"/>
          <p:cNvSpPr txBox="1"/>
          <p:nvPr>
            <p:ph idx="1" type="body"/>
          </p:nvPr>
        </p:nvSpPr>
        <p:spPr>
          <a:xfrm>
            <a:off x="4889250" y="1503725"/>
            <a:ext cx="3768000" cy="30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93" name="Google Shape;293;p45"/>
          <p:cNvSpPr/>
          <p:nvPr>
            <p:ph idx="2" type="pic"/>
          </p:nvPr>
        </p:nvSpPr>
        <p:spPr>
          <a:xfrm>
            <a:off x="274950" y="1352225"/>
            <a:ext cx="4201200" cy="3510600"/>
          </a:xfrm>
          <a:prstGeom prst="roundRect">
            <a:avLst>
              <a:gd fmla="val 529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45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95" name="Google Shape;295;p45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28">
    <p:bg>
      <p:bgPr>
        <a:solidFill>
          <a:schemeClr val="lt2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6"/>
          <p:cNvSpPr/>
          <p:nvPr/>
        </p:nvSpPr>
        <p:spPr>
          <a:xfrm>
            <a:off x="4672650" y="1945525"/>
            <a:ext cx="4201200" cy="29172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98" name="Google Shape;298;p46"/>
          <p:cNvSpPr txBox="1"/>
          <p:nvPr>
            <p:ph idx="1" type="body"/>
          </p:nvPr>
        </p:nvSpPr>
        <p:spPr>
          <a:xfrm>
            <a:off x="4901050" y="2141437"/>
            <a:ext cx="3768000" cy="23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99" name="Google Shape;299;p46"/>
          <p:cNvSpPr/>
          <p:nvPr/>
        </p:nvSpPr>
        <p:spPr>
          <a:xfrm>
            <a:off x="274950" y="1945525"/>
            <a:ext cx="4201200" cy="29172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00" name="Google Shape;300;p46"/>
          <p:cNvSpPr txBox="1"/>
          <p:nvPr>
            <p:ph idx="2" type="body"/>
          </p:nvPr>
        </p:nvSpPr>
        <p:spPr>
          <a:xfrm>
            <a:off x="503350" y="2141437"/>
            <a:ext cx="3768000" cy="23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01" name="Google Shape;301;p46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302" name="Google Shape;302;p46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303" name="Google Shape;303;p46"/>
          <p:cNvSpPr/>
          <p:nvPr/>
        </p:nvSpPr>
        <p:spPr>
          <a:xfrm>
            <a:off x="275100" y="1342725"/>
            <a:ext cx="42012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04" name="Google Shape;304;p46"/>
          <p:cNvSpPr txBox="1"/>
          <p:nvPr>
            <p:ph idx="3" type="subTitle"/>
          </p:nvPr>
        </p:nvSpPr>
        <p:spPr>
          <a:xfrm>
            <a:off x="274950" y="1373150"/>
            <a:ext cx="42012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305" name="Google Shape;305;p46"/>
          <p:cNvSpPr/>
          <p:nvPr/>
        </p:nvSpPr>
        <p:spPr>
          <a:xfrm>
            <a:off x="4672725" y="1342725"/>
            <a:ext cx="42012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06" name="Google Shape;306;p46"/>
          <p:cNvSpPr txBox="1"/>
          <p:nvPr>
            <p:ph idx="4" type="subTitle"/>
          </p:nvPr>
        </p:nvSpPr>
        <p:spPr>
          <a:xfrm>
            <a:off x="4672575" y="1373150"/>
            <a:ext cx="42012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9">
    <p:bg>
      <p:bgPr>
        <a:solidFill>
          <a:schemeClr val="lt2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7"/>
          <p:cNvSpPr/>
          <p:nvPr/>
        </p:nvSpPr>
        <p:spPr>
          <a:xfrm>
            <a:off x="274950" y="1945525"/>
            <a:ext cx="2721900" cy="29172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09" name="Google Shape;309;p47"/>
          <p:cNvSpPr txBox="1"/>
          <p:nvPr>
            <p:ph idx="1" type="body"/>
          </p:nvPr>
        </p:nvSpPr>
        <p:spPr>
          <a:xfrm>
            <a:off x="392094" y="2141437"/>
            <a:ext cx="2487600" cy="23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10" name="Google Shape;310;p47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311" name="Google Shape;311;p47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312" name="Google Shape;312;p47"/>
          <p:cNvSpPr/>
          <p:nvPr/>
        </p:nvSpPr>
        <p:spPr>
          <a:xfrm>
            <a:off x="275047" y="1342725"/>
            <a:ext cx="27219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13" name="Google Shape;313;p47"/>
          <p:cNvSpPr txBox="1"/>
          <p:nvPr>
            <p:ph idx="2" type="subTitle"/>
          </p:nvPr>
        </p:nvSpPr>
        <p:spPr>
          <a:xfrm>
            <a:off x="274950" y="1373150"/>
            <a:ext cx="27219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314" name="Google Shape;314;p47"/>
          <p:cNvSpPr/>
          <p:nvPr/>
        </p:nvSpPr>
        <p:spPr>
          <a:xfrm>
            <a:off x="3211000" y="1945525"/>
            <a:ext cx="2721900" cy="29172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15" name="Google Shape;315;p47"/>
          <p:cNvSpPr txBox="1"/>
          <p:nvPr>
            <p:ph idx="3" type="body"/>
          </p:nvPr>
        </p:nvSpPr>
        <p:spPr>
          <a:xfrm>
            <a:off x="3328144" y="2141437"/>
            <a:ext cx="2487600" cy="23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16" name="Google Shape;316;p47"/>
          <p:cNvSpPr/>
          <p:nvPr/>
        </p:nvSpPr>
        <p:spPr>
          <a:xfrm>
            <a:off x="3211097" y="1342725"/>
            <a:ext cx="27219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17" name="Google Shape;317;p47"/>
          <p:cNvSpPr txBox="1"/>
          <p:nvPr>
            <p:ph idx="4" type="subTitle"/>
          </p:nvPr>
        </p:nvSpPr>
        <p:spPr>
          <a:xfrm>
            <a:off x="3211000" y="1373150"/>
            <a:ext cx="27219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318" name="Google Shape;318;p47"/>
          <p:cNvSpPr/>
          <p:nvPr/>
        </p:nvSpPr>
        <p:spPr>
          <a:xfrm>
            <a:off x="6147150" y="1945525"/>
            <a:ext cx="2721900" cy="29172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19" name="Google Shape;319;p47"/>
          <p:cNvSpPr txBox="1"/>
          <p:nvPr>
            <p:ph idx="5" type="body"/>
          </p:nvPr>
        </p:nvSpPr>
        <p:spPr>
          <a:xfrm>
            <a:off x="6264294" y="2141437"/>
            <a:ext cx="2487600" cy="23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20" name="Google Shape;320;p47"/>
          <p:cNvSpPr/>
          <p:nvPr/>
        </p:nvSpPr>
        <p:spPr>
          <a:xfrm>
            <a:off x="6147247" y="1342725"/>
            <a:ext cx="27219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21" name="Google Shape;321;p47"/>
          <p:cNvSpPr txBox="1"/>
          <p:nvPr>
            <p:ph idx="6" type="subTitle"/>
          </p:nvPr>
        </p:nvSpPr>
        <p:spPr>
          <a:xfrm>
            <a:off x="6147150" y="1373150"/>
            <a:ext cx="27219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0">
    <p:bg>
      <p:bgPr>
        <a:solidFill>
          <a:schemeClr val="lt2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8"/>
          <p:cNvSpPr/>
          <p:nvPr/>
        </p:nvSpPr>
        <p:spPr>
          <a:xfrm>
            <a:off x="274950" y="1945525"/>
            <a:ext cx="2059500" cy="29172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24" name="Google Shape;324;p48"/>
          <p:cNvSpPr txBox="1"/>
          <p:nvPr>
            <p:ph idx="1" type="body"/>
          </p:nvPr>
        </p:nvSpPr>
        <p:spPr>
          <a:xfrm>
            <a:off x="363575" y="2098999"/>
            <a:ext cx="1881900" cy="26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25" name="Google Shape;325;p48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326" name="Google Shape;326;p48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327" name="Google Shape;327;p48"/>
          <p:cNvSpPr/>
          <p:nvPr/>
        </p:nvSpPr>
        <p:spPr>
          <a:xfrm>
            <a:off x="275024" y="1342725"/>
            <a:ext cx="20595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28" name="Google Shape;328;p48"/>
          <p:cNvSpPr txBox="1"/>
          <p:nvPr>
            <p:ph idx="2" type="subTitle"/>
          </p:nvPr>
        </p:nvSpPr>
        <p:spPr>
          <a:xfrm>
            <a:off x="274950" y="1373150"/>
            <a:ext cx="2059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329" name="Google Shape;329;p48"/>
          <p:cNvSpPr/>
          <p:nvPr/>
        </p:nvSpPr>
        <p:spPr>
          <a:xfrm>
            <a:off x="2454747" y="1945525"/>
            <a:ext cx="2059500" cy="29172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30" name="Google Shape;330;p48"/>
          <p:cNvSpPr txBox="1"/>
          <p:nvPr>
            <p:ph idx="3" type="body"/>
          </p:nvPr>
        </p:nvSpPr>
        <p:spPr>
          <a:xfrm>
            <a:off x="2543370" y="2098999"/>
            <a:ext cx="1881900" cy="26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31" name="Google Shape;331;p48"/>
          <p:cNvSpPr/>
          <p:nvPr/>
        </p:nvSpPr>
        <p:spPr>
          <a:xfrm>
            <a:off x="2454820" y="1342725"/>
            <a:ext cx="20595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32" name="Google Shape;332;p48"/>
          <p:cNvSpPr txBox="1"/>
          <p:nvPr>
            <p:ph idx="4" type="subTitle"/>
          </p:nvPr>
        </p:nvSpPr>
        <p:spPr>
          <a:xfrm>
            <a:off x="2454747" y="1373150"/>
            <a:ext cx="2059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333" name="Google Shape;333;p48"/>
          <p:cNvSpPr/>
          <p:nvPr/>
        </p:nvSpPr>
        <p:spPr>
          <a:xfrm>
            <a:off x="4634609" y="1945525"/>
            <a:ext cx="2059500" cy="29172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34" name="Google Shape;334;p48"/>
          <p:cNvSpPr txBox="1"/>
          <p:nvPr>
            <p:ph idx="5" type="body"/>
          </p:nvPr>
        </p:nvSpPr>
        <p:spPr>
          <a:xfrm>
            <a:off x="4723231" y="2098999"/>
            <a:ext cx="1881900" cy="26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35" name="Google Shape;335;p48"/>
          <p:cNvSpPr/>
          <p:nvPr/>
        </p:nvSpPr>
        <p:spPr>
          <a:xfrm>
            <a:off x="4634683" y="1342725"/>
            <a:ext cx="20595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36" name="Google Shape;336;p48"/>
          <p:cNvSpPr txBox="1"/>
          <p:nvPr>
            <p:ph idx="6" type="subTitle"/>
          </p:nvPr>
        </p:nvSpPr>
        <p:spPr>
          <a:xfrm>
            <a:off x="4634609" y="1373150"/>
            <a:ext cx="2059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337" name="Google Shape;337;p48"/>
          <p:cNvSpPr/>
          <p:nvPr/>
        </p:nvSpPr>
        <p:spPr>
          <a:xfrm>
            <a:off x="6814406" y="1945525"/>
            <a:ext cx="2059500" cy="29172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38" name="Google Shape;338;p48"/>
          <p:cNvSpPr txBox="1"/>
          <p:nvPr>
            <p:ph idx="7" type="body"/>
          </p:nvPr>
        </p:nvSpPr>
        <p:spPr>
          <a:xfrm>
            <a:off x="6903026" y="2098999"/>
            <a:ext cx="1881900" cy="26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39" name="Google Shape;339;p48"/>
          <p:cNvSpPr/>
          <p:nvPr/>
        </p:nvSpPr>
        <p:spPr>
          <a:xfrm>
            <a:off x="6814480" y="1342725"/>
            <a:ext cx="20595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40" name="Google Shape;340;p48"/>
          <p:cNvSpPr txBox="1"/>
          <p:nvPr>
            <p:ph idx="8" type="subTitle"/>
          </p:nvPr>
        </p:nvSpPr>
        <p:spPr>
          <a:xfrm>
            <a:off x="6814406" y="1373150"/>
            <a:ext cx="2059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Image">
  <p:cSld name="CUSTOM_31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/>
          <p:nvPr>
            <p:ph idx="2" type="pic"/>
          </p:nvPr>
        </p:nvSpPr>
        <p:spPr>
          <a:xfrm>
            <a:off x="274950" y="1352225"/>
            <a:ext cx="8598900" cy="3510600"/>
          </a:xfrm>
          <a:prstGeom prst="roundRect">
            <a:avLst>
              <a:gd fmla="val 529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49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344" name="Google Shape;344;p49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32">
    <p:bg>
      <p:bgPr>
        <a:solidFill>
          <a:schemeClr val="dk2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0"/>
          <p:cNvSpPr/>
          <p:nvPr/>
        </p:nvSpPr>
        <p:spPr>
          <a:xfrm>
            <a:off x="4672650" y="3723950"/>
            <a:ext cx="4201200" cy="11289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47" name="Google Shape;347;p50"/>
          <p:cNvSpPr/>
          <p:nvPr/>
        </p:nvSpPr>
        <p:spPr>
          <a:xfrm>
            <a:off x="274950" y="3723950"/>
            <a:ext cx="4201200" cy="11289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48" name="Google Shape;348;p50"/>
          <p:cNvSpPr txBox="1"/>
          <p:nvPr>
            <p:ph idx="1" type="body"/>
          </p:nvPr>
        </p:nvSpPr>
        <p:spPr>
          <a:xfrm>
            <a:off x="392400" y="3829313"/>
            <a:ext cx="39876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49" name="Google Shape;349;p50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350" name="Google Shape;350;p50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351" name="Google Shape;351;p50"/>
          <p:cNvSpPr/>
          <p:nvPr/>
        </p:nvSpPr>
        <p:spPr>
          <a:xfrm>
            <a:off x="275100" y="1279100"/>
            <a:ext cx="42012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52" name="Google Shape;352;p50"/>
          <p:cNvSpPr txBox="1"/>
          <p:nvPr>
            <p:ph idx="2" type="subTitle"/>
          </p:nvPr>
        </p:nvSpPr>
        <p:spPr>
          <a:xfrm>
            <a:off x="274950" y="1309525"/>
            <a:ext cx="42012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353" name="Google Shape;353;p50"/>
          <p:cNvSpPr/>
          <p:nvPr/>
        </p:nvSpPr>
        <p:spPr>
          <a:xfrm>
            <a:off x="4672725" y="1279100"/>
            <a:ext cx="42012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54" name="Google Shape;354;p50"/>
          <p:cNvSpPr txBox="1"/>
          <p:nvPr>
            <p:ph idx="3" type="subTitle"/>
          </p:nvPr>
        </p:nvSpPr>
        <p:spPr>
          <a:xfrm>
            <a:off x="4672575" y="1309525"/>
            <a:ext cx="42012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355" name="Google Shape;355;p50"/>
          <p:cNvSpPr/>
          <p:nvPr>
            <p:ph idx="4" type="pic"/>
          </p:nvPr>
        </p:nvSpPr>
        <p:spPr>
          <a:xfrm>
            <a:off x="274950" y="1822175"/>
            <a:ext cx="4201200" cy="1785900"/>
          </a:xfrm>
          <a:prstGeom prst="roundRect">
            <a:avLst>
              <a:gd fmla="val 529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50"/>
          <p:cNvSpPr txBox="1"/>
          <p:nvPr>
            <p:ph idx="5" type="body"/>
          </p:nvPr>
        </p:nvSpPr>
        <p:spPr>
          <a:xfrm>
            <a:off x="4779375" y="3829313"/>
            <a:ext cx="39876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57" name="Google Shape;357;p50"/>
          <p:cNvSpPr/>
          <p:nvPr>
            <p:ph idx="6" type="pic"/>
          </p:nvPr>
        </p:nvSpPr>
        <p:spPr>
          <a:xfrm>
            <a:off x="4672575" y="1822175"/>
            <a:ext cx="4201200" cy="1785900"/>
          </a:xfrm>
          <a:prstGeom prst="roundRect">
            <a:avLst>
              <a:gd fmla="val 529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33">
    <p:bg>
      <p:bgPr>
        <a:solidFill>
          <a:schemeClr val="dk2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/>
          <p:nvPr/>
        </p:nvSpPr>
        <p:spPr>
          <a:xfrm>
            <a:off x="3185399" y="3723950"/>
            <a:ext cx="2780400" cy="11289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60" name="Google Shape;360;p51"/>
          <p:cNvSpPr/>
          <p:nvPr/>
        </p:nvSpPr>
        <p:spPr>
          <a:xfrm>
            <a:off x="274950" y="3723950"/>
            <a:ext cx="2780400" cy="11289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61" name="Google Shape;361;p51"/>
          <p:cNvSpPr txBox="1"/>
          <p:nvPr>
            <p:ph idx="1" type="body"/>
          </p:nvPr>
        </p:nvSpPr>
        <p:spPr>
          <a:xfrm>
            <a:off x="352680" y="3829313"/>
            <a:ext cx="26391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62" name="Google Shape;362;p51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363" name="Google Shape;363;p51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364" name="Google Shape;364;p51"/>
          <p:cNvSpPr/>
          <p:nvPr/>
        </p:nvSpPr>
        <p:spPr>
          <a:xfrm>
            <a:off x="275049" y="1279100"/>
            <a:ext cx="27804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65" name="Google Shape;365;p51"/>
          <p:cNvSpPr txBox="1"/>
          <p:nvPr>
            <p:ph idx="2" type="subTitle"/>
          </p:nvPr>
        </p:nvSpPr>
        <p:spPr>
          <a:xfrm>
            <a:off x="274950" y="1309525"/>
            <a:ext cx="27804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366" name="Google Shape;366;p51"/>
          <p:cNvSpPr/>
          <p:nvPr/>
        </p:nvSpPr>
        <p:spPr>
          <a:xfrm>
            <a:off x="3185449" y="1279100"/>
            <a:ext cx="27804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67" name="Google Shape;367;p51"/>
          <p:cNvSpPr txBox="1"/>
          <p:nvPr>
            <p:ph idx="3" type="subTitle"/>
          </p:nvPr>
        </p:nvSpPr>
        <p:spPr>
          <a:xfrm>
            <a:off x="3185350" y="1309525"/>
            <a:ext cx="27804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368" name="Google Shape;368;p51"/>
          <p:cNvSpPr/>
          <p:nvPr>
            <p:ph idx="4" type="pic"/>
          </p:nvPr>
        </p:nvSpPr>
        <p:spPr>
          <a:xfrm>
            <a:off x="274950" y="1822175"/>
            <a:ext cx="2780400" cy="1785900"/>
          </a:xfrm>
          <a:prstGeom prst="roundRect">
            <a:avLst>
              <a:gd fmla="val 529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51"/>
          <p:cNvSpPr txBox="1"/>
          <p:nvPr>
            <p:ph idx="5" type="body"/>
          </p:nvPr>
        </p:nvSpPr>
        <p:spPr>
          <a:xfrm>
            <a:off x="3256031" y="3829313"/>
            <a:ext cx="26391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70" name="Google Shape;370;p51"/>
          <p:cNvSpPr/>
          <p:nvPr>
            <p:ph idx="6" type="pic"/>
          </p:nvPr>
        </p:nvSpPr>
        <p:spPr>
          <a:xfrm>
            <a:off x="3185350" y="1822175"/>
            <a:ext cx="2780400" cy="1785900"/>
          </a:xfrm>
          <a:prstGeom prst="roundRect">
            <a:avLst>
              <a:gd fmla="val 529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51"/>
          <p:cNvSpPr/>
          <p:nvPr/>
        </p:nvSpPr>
        <p:spPr>
          <a:xfrm>
            <a:off x="6095809" y="3723950"/>
            <a:ext cx="2780400" cy="11289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72" name="Google Shape;372;p51"/>
          <p:cNvSpPr/>
          <p:nvPr/>
        </p:nvSpPr>
        <p:spPr>
          <a:xfrm>
            <a:off x="6095859" y="1279100"/>
            <a:ext cx="27804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73" name="Google Shape;373;p51"/>
          <p:cNvSpPr txBox="1"/>
          <p:nvPr>
            <p:ph idx="7" type="subTitle"/>
          </p:nvPr>
        </p:nvSpPr>
        <p:spPr>
          <a:xfrm>
            <a:off x="6095760" y="1309525"/>
            <a:ext cx="27804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374" name="Google Shape;374;p51"/>
          <p:cNvSpPr txBox="1"/>
          <p:nvPr>
            <p:ph idx="8" type="body"/>
          </p:nvPr>
        </p:nvSpPr>
        <p:spPr>
          <a:xfrm>
            <a:off x="6166441" y="3829313"/>
            <a:ext cx="26391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75" name="Google Shape;375;p51"/>
          <p:cNvSpPr/>
          <p:nvPr>
            <p:ph idx="9" type="pic"/>
          </p:nvPr>
        </p:nvSpPr>
        <p:spPr>
          <a:xfrm>
            <a:off x="6095760" y="1822175"/>
            <a:ext cx="2780400" cy="1785900"/>
          </a:xfrm>
          <a:prstGeom prst="roundRect">
            <a:avLst>
              <a:gd fmla="val 529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34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2"/>
          <p:cNvSpPr/>
          <p:nvPr>
            <p:ph idx="2" type="pic"/>
          </p:nvPr>
        </p:nvSpPr>
        <p:spPr>
          <a:xfrm>
            <a:off x="274950" y="273750"/>
            <a:ext cx="8598900" cy="4596000"/>
          </a:xfrm>
          <a:prstGeom prst="roundRect">
            <a:avLst>
              <a:gd fmla="val 529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35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3"/>
          <p:cNvSpPr/>
          <p:nvPr>
            <p:ph idx="2" type="pic"/>
          </p:nvPr>
        </p:nvSpPr>
        <p:spPr>
          <a:xfrm>
            <a:off x="7186900" y="1350138"/>
            <a:ext cx="1685700" cy="3510600"/>
          </a:xfrm>
          <a:prstGeom prst="roundRect">
            <a:avLst>
              <a:gd fmla="val 918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53"/>
          <p:cNvSpPr/>
          <p:nvPr/>
        </p:nvSpPr>
        <p:spPr>
          <a:xfrm>
            <a:off x="273650" y="282688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381" name="Google Shape;381;p53"/>
          <p:cNvSpPr txBox="1"/>
          <p:nvPr>
            <p:ph type="title"/>
          </p:nvPr>
        </p:nvSpPr>
        <p:spPr>
          <a:xfrm>
            <a:off x="271350" y="325027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382" name="Google Shape;382;p53"/>
          <p:cNvSpPr/>
          <p:nvPr>
            <p:ph idx="3" type="pic"/>
          </p:nvPr>
        </p:nvSpPr>
        <p:spPr>
          <a:xfrm>
            <a:off x="273650" y="1350150"/>
            <a:ext cx="1636500" cy="1688400"/>
          </a:xfrm>
          <a:prstGeom prst="roundRect">
            <a:avLst>
              <a:gd fmla="val 9664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53"/>
          <p:cNvSpPr/>
          <p:nvPr>
            <p:ph idx="4" type="pic"/>
          </p:nvPr>
        </p:nvSpPr>
        <p:spPr>
          <a:xfrm>
            <a:off x="1998688" y="1350150"/>
            <a:ext cx="1636500" cy="1688400"/>
          </a:xfrm>
          <a:prstGeom prst="roundRect">
            <a:avLst>
              <a:gd fmla="val 9664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53"/>
          <p:cNvSpPr/>
          <p:nvPr>
            <p:ph idx="5" type="pic"/>
          </p:nvPr>
        </p:nvSpPr>
        <p:spPr>
          <a:xfrm>
            <a:off x="3723713" y="1350150"/>
            <a:ext cx="1636500" cy="1688400"/>
          </a:xfrm>
          <a:prstGeom prst="roundRect">
            <a:avLst>
              <a:gd fmla="val 9664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53"/>
          <p:cNvSpPr/>
          <p:nvPr>
            <p:ph idx="6" type="pic"/>
          </p:nvPr>
        </p:nvSpPr>
        <p:spPr>
          <a:xfrm>
            <a:off x="5455300" y="1350150"/>
            <a:ext cx="1636500" cy="1688400"/>
          </a:xfrm>
          <a:prstGeom prst="roundRect">
            <a:avLst>
              <a:gd fmla="val 9664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53"/>
          <p:cNvSpPr/>
          <p:nvPr>
            <p:ph idx="7" type="pic"/>
          </p:nvPr>
        </p:nvSpPr>
        <p:spPr>
          <a:xfrm>
            <a:off x="273650" y="3131825"/>
            <a:ext cx="1636500" cy="1728900"/>
          </a:xfrm>
          <a:prstGeom prst="roundRect">
            <a:avLst>
              <a:gd fmla="val 9664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53"/>
          <p:cNvSpPr/>
          <p:nvPr>
            <p:ph idx="8" type="pic"/>
          </p:nvPr>
        </p:nvSpPr>
        <p:spPr>
          <a:xfrm>
            <a:off x="1998688" y="3131825"/>
            <a:ext cx="1636500" cy="1728900"/>
          </a:xfrm>
          <a:prstGeom prst="roundRect">
            <a:avLst>
              <a:gd fmla="val 9664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53"/>
          <p:cNvSpPr/>
          <p:nvPr>
            <p:ph idx="9" type="pic"/>
          </p:nvPr>
        </p:nvSpPr>
        <p:spPr>
          <a:xfrm>
            <a:off x="3723713" y="3131825"/>
            <a:ext cx="1636500" cy="1728900"/>
          </a:xfrm>
          <a:prstGeom prst="roundRect">
            <a:avLst>
              <a:gd fmla="val 9664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53"/>
          <p:cNvSpPr/>
          <p:nvPr>
            <p:ph idx="13" type="pic"/>
          </p:nvPr>
        </p:nvSpPr>
        <p:spPr>
          <a:xfrm>
            <a:off x="5455300" y="3131825"/>
            <a:ext cx="1636500" cy="1728900"/>
          </a:xfrm>
          <a:prstGeom prst="roundRect">
            <a:avLst>
              <a:gd fmla="val 9664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36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3" name="Google Shape;393;p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4" name="Google Shape;394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7" name="Google Shape;397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0" name="Google Shape;400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1" name="Google Shape;401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4" name="Google Shape;404;p5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5" name="Google Shape;405;p5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6" name="Google Shape;406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9" name="Google Shape;409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2" name="Google Shape;412;p6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3" name="Google Shape;413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6" name="Google Shape;416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6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0" name="Google Shape;420;p6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1" name="Google Shape;421;p6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22" name="Google Shape;422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5" name="Google Shape;425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26" name="Google Shape;426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9" name="Google Shape;429;p6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30" name="Google Shape;430;p6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431" name="Google Shape;431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4" name="Google Shape;434;p6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35" name="Google Shape;435;p6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36" name="Google Shape;436;p6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37" name="Google Shape;437;p6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8" name="Google Shape;438;p6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6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42" name="Google Shape;442;p6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43" name="Google Shape;443;p6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44" name="Google Shape;444;p6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5" name="Google Shape;445;p6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6" name="Google Shape;446;p6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7" name="Google Shape;447;p6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0" name="Google Shape;450;p6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51" name="Google Shape;451;p6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52" name="Google Shape;452;p6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53" name="Google Shape;453;p6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54" name="Google Shape;454;p6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55" name="Google Shape;455;p6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6" name="Google Shape;456;p6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7" name="Google Shape;457;p6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8" name="Google Shape;458;p6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1" name="Google Shape;461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6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5" name="Google Shape;465;p6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66" name="Google Shape;466;p6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67" name="Google Shape;467;p6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8" name="Google Shape;468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Google Shape;469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0" name="Google Shape;470;p6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71" name="Google Shape;471;p6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4" name="Google Shape;474;p7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75" name="Google Shape;475;p7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76" name="Google Shape;476;p7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7" name="Google Shape;477;p7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78" name="Google Shape;478;p7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9" name="Google Shape;479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0" name="Google Shape;480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1" name="Google Shape;481;p7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2" name="Google Shape;482;p7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3" name="Google Shape;483;p7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486" name="Google Shape;486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9" name="Google Shape;489;p7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90" name="Google Shape;490;p7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91" name="Google Shape;491;p7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92" name="Google Shape;492;p7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93" name="Google Shape;493;p7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94" name="Google Shape;494;p7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95" name="Google Shape;495;p7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6" name="Google Shape;496;p7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97" name="Google Shape;497;p7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98" name="Google Shape;498;p7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60" Type="http://schemas.openxmlformats.org/officeDocument/2006/relationships/theme" Target="../theme/theme3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slideLayout" Target="../slideLayouts/slideLayout64.xml"/><Relationship Id="rId5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22.xml"/><Relationship Id="rId5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21.xml"/><Relationship Id="rId54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24.xml"/><Relationship Id="rId5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23.xml"/><Relationship Id="rId56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26.xml"/><Relationship Id="rId5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25.xml"/><Relationship Id="rId58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Della Respira"/>
              <a:buNone/>
              <a:defRPr b="1" sz="42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3010150" y="1510025"/>
            <a:ext cx="5522700" cy="20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●"/>
              <a:defRPr sz="1600">
                <a:latin typeface="DM Sans"/>
                <a:ea typeface="DM Sans"/>
                <a:cs typeface="DM Sans"/>
                <a:sym typeface="DM Sans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○"/>
              <a:defRPr sz="1600">
                <a:latin typeface="DM Sans"/>
                <a:ea typeface="DM Sans"/>
                <a:cs typeface="DM Sans"/>
                <a:sym typeface="DM Sans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■"/>
              <a:defRPr sz="1600">
                <a:latin typeface="DM Sans"/>
                <a:ea typeface="DM Sans"/>
                <a:cs typeface="DM Sans"/>
                <a:sym typeface="DM Sans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●"/>
              <a:defRPr sz="1600">
                <a:latin typeface="DM Sans"/>
                <a:ea typeface="DM Sans"/>
                <a:cs typeface="DM Sans"/>
                <a:sym typeface="DM Sans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○"/>
              <a:defRPr sz="1600">
                <a:latin typeface="DM Sans"/>
                <a:ea typeface="DM Sans"/>
                <a:cs typeface="DM Sans"/>
                <a:sym typeface="DM Sans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■"/>
              <a:defRPr sz="1600">
                <a:latin typeface="DM Sans"/>
                <a:ea typeface="DM Sans"/>
                <a:cs typeface="DM Sans"/>
                <a:sym typeface="DM Sans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●"/>
              <a:defRPr sz="1600">
                <a:latin typeface="DM Sans"/>
                <a:ea typeface="DM Sans"/>
                <a:cs typeface="DM Sans"/>
                <a:sym typeface="DM Sans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○"/>
              <a:defRPr sz="1600">
                <a:latin typeface="DM Sans"/>
                <a:ea typeface="DM Sans"/>
                <a:cs typeface="DM Sans"/>
                <a:sym typeface="DM Sans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■"/>
              <a:defRPr sz="16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Ayushvaish425/casino-slotgam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3"/>
          <p:cNvSpPr txBox="1"/>
          <p:nvPr>
            <p:ph type="title"/>
          </p:nvPr>
        </p:nvSpPr>
        <p:spPr>
          <a:xfrm>
            <a:off x="274725" y="312763"/>
            <a:ext cx="8598900" cy="24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TITLE : CASINO          SLOT GAME</a:t>
            </a:r>
            <a:endParaRPr/>
          </a:p>
        </p:txBody>
      </p:sp>
      <p:sp>
        <p:nvSpPr>
          <p:cNvPr id="504" name="Google Shape;504;p73"/>
          <p:cNvSpPr txBox="1"/>
          <p:nvPr>
            <p:ph idx="1" type="subTitle"/>
          </p:nvPr>
        </p:nvSpPr>
        <p:spPr>
          <a:xfrm>
            <a:off x="274725" y="2971100"/>
            <a:ext cx="4213200" cy="13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GAME NAME 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FRUIT KING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05" name="Google Shape;505;p73"/>
          <p:cNvSpPr txBox="1"/>
          <p:nvPr/>
        </p:nvSpPr>
        <p:spPr>
          <a:xfrm>
            <a:off x="4933175" y="2873825"/>
            <a:ext cx="3815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Lexend"/>
                <a:ea typeface="Lexend"/>
                <a:cs typeface="Lexend"/>
                <a:sym typeface="Lexend"/>
              </a:rPr>
              <a:t>NAME : AYUSH VAISH</a:t>
            </a:r>
            <a:endParaRPr b="1" sz="22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Lexend"/>
                <a:ea typeface="Lexend"/>
                <a:cs typeface="Lexend"/>
                <a:sym typeface="Lexend"/>
              </a:rPr>
              <a:t>COURSE : B.VOC SOFTWARE    DEVELOPMENT</a:t>
            </a:r>
            <a:endParaRPr b="1" sz="1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Lexend"/>
                <a:ea typeface="Lexend"/>
                <a:cs typeface="Lexend"/>
                <a:sym typeface="Lexend"/>
              </a:rPr>
              <a:t>REPOSITORY LINK:</a:t>
            </a:r>
            <a:r>
              <a:rPr b="1" lang="en" sz="1900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3"/>
              </a:rPr>
              <a:t>CLICK HERE</a:t>
            </a:r>
            <a:endParaRPr b="1" sz="19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14:flip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4"/>
          <p:cNvSpPr txBox="1"/>
          <p:nvPr>
            <p:ph idx="1" type="body"/>
          </p:nvPr>
        </p:nvSpPr>
        <p:spPr>
          <a:xfrm>
            <a:off x="496350" y="1593900"/>
            <a:ext cx="37824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Heading:</a:t>
            </a:r>
            <a:r>
              <a:rPr lang="en" sz="2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What is the Casino Slot Game?</a:t>
            </a:r>
            <a:endParaRPr sz="21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web-based slot machine game built using </a:t>
            </a:r>
            <a:r>
              <a:rPr b="1"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Simulates a classic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casino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experience with </a:t>
            </a:r>
            <a:r>
              <a:rPr b="1"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reels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 </a:t>
            </a:r>
            <a:r>
              <a:rPr b="1"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management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audio effects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11" name="Google Shape;511;p74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512" name="Google Shape;512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300" y="1719575"/>
            <a:ext cx="4285625" cy="22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5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518" name="Google Shape;518;p75"/>
          <p:cNvSpPr txBox="1"/>
          <p:nvPr>
            <p:ph idx="1" type="subTitle"/>
          </p:nvPr>
        </p:nvSpPr>
        <p:spPr>
          <a:xfrm>
            <a:off x="1882400" y="1439863"/>
            <a:ext cx="6900000" cy="4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6163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🎡 Dynamic Reels: Random outcomes ensure unpredictability.</a:t>
            </a:r>
            <a:endParaRPr b="1" sz="6163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6963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9" name="Google Shape;519;p75"/>
          <p:cNvSpPr txBox="1"/>
          <p:nvPr>
            <p:ph idx="2" type="subTitle"/>
          </p:nvPr>
        </p:nvSpPr>
        <p:spPr>
          <a:xfrm>
            <a:off x="1655875" y="2092550"/>
            <a:ext cx="72180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163"/>
              <a:buFont typeface="Arial"/>
              <a:buNone/>
            </a:pPr>
            <a:r>
              <a:rPr b="1" lang="en" sz="3316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💰 Balance System: Deposit funds, bet, and manage your balance.</a:t>
            </a:r>
            <a:endParaRPr b="1" sz="3316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0" name="Google Shape;520;p75"/>
          <p:cNvSpPr txBox="1"/>
          <p:nvPr>
            <p:ph idx="3" type="subTitle"/>
          </p:nvPr>
        </p:nvSpPr>
        <p:spPr>
          <a:xfrm>
            <a:off x="1655875" y="2903338"/>
            <a:ext cx="72180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920"/>
              <a:buFont typeface="Arial"/>
              <a:buNone/>
            </a:pPr>
            <a:r>
              <a:rPr b="1" lang="en" sz="31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🔊 Audio Effects: Engaging sounds for spins, wins, and losses.</a:t>
            </a:r>
            <a:endParaRPr b="1" sz="31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1" name="Google Shape;521;p75"/>
          <p:cNvSpPr txBox="1"/>
          <p:nvPr>
            <p:ph idx="4" type="subTitle"/>
          </p:nvPr>
        </p:nvSpPr>
        <p:spPr>
          <a:xfrm>
            <a:off x="1655875" y="3645850"/>
            <a:ext cx="72180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530"/>
              <a:buFont typeface="Arial"/>
              <a:buNone/>
            </a:pPr>
            <a:r>
              <a:rPr b="1" lang="en" sz="2714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📱 Responsive Design: Works seamlessly on desktops and mobile devices.</a:t>
            </a:r>
            <a:endParaRPr b="1" sz="2714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2" name="Google Shape;522;p75"/>
          <p:cNvSpPr txBox="1"/>
          <p:nvPr>
            <p:ph idx="5" type="subTitle"/>
          </p:nvPr>
        </p:nvSpPr>
        <p:spPr>
          <a:xfrm>
            <a:off x="1655875" y="4437625"/>
            <a:ext cx="72180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22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🎨 Customizable Design: Add new symbols, themes, or features.</a:t>
            </a:r>
            <a:endParaRPr b="1" sz="1522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1045">
              <a:solidFill>
                <a:schemeClr val="dk1"/>
              </a:solidFill>
            </a:endParaRPr>
          </a:p>
        </p:txBody>
      </p:sp>
      <p:sp>
        <p:nvSpPr>
          <p:cNvPr id="523" name="Google Shape;523;p75"/>
          <p:cNvSpPr txBox="1"/>
          <p:nvPr>
            <p:ph idx="6" type="subTitle"/>
          </p:nvPr>
        </p:nvSpPr>
        <p:spPr>
          <a:xfrm flipH="1">
            <a:off x="91975" y="1369047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4" name="Google Shape;524;p75"/>
          <p:cNvSpPr txBox="1"/>
          <p:nvPr>
            <p:ph idx="7" type="subTitle"/>
          </p:nvPr>
        </p:nvSpPr>
        <p:spPr>
          <a:xfrm flipH="1">
            <a:off x="91975" y="2113547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5" name="Google Shape;525;p75"/>
          <p:cNvSpPr txBox="1"/>
          <p:nvPr>
            <p:ph idx="8" type="subTitle"/>
          </p:nvPr>
        </p:nvSpPr>
        <p:spPr>
          <a:xfrm flipH="1">
            <a:off x="91975" y="2854085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6" name="Google Shape;526;p75"/>
          <p:cNvSpPr txBox="1"/>
          <p:nvPr>
            <p:ph idx="9" type="subTitle"/>
          </p:nvPr>
        </p:nvSpPr>
        <p:spPr>
          <a:xfrm flipH="1">
            <a:off x="91975" y="3592685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7" name="Google Shape;527;p75"/>
          <p:cNvSpPr txBox="1"/>
          <p:nvPr>
            <p:ph idx="13" type="subTitle"/>
          </p:nvPr>
        </p:nvSpPr>
        <p:spPr>
          <a:xfrm flipH="1">
            <a:off x="91975" y="4336485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6"/>
          <p:cNvSpPr txBox="1"/>
          <p:nvPr>
            <p:ph idx="1" type="body"/>
          </p:nvPr>
        </p:nvSpPr>
        <p:spPr>
          <a:xfrm>
            <a:off x="415075" y="1335950"/>
            <a:ext cx="3923700" cy="3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i="1"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HTML: Provides the structure of the game.</a:t>
            </a:r>
            <a:endParaRPr b="1" i="1"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i="1"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CSS: Styles the interface and adds visual appeal.</a:t>
            </a:r>
            <a:endParaRPr b="1" i="1"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i="1"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JavaScript: Implements game logic, randomization, and interactivity.</a:t>
            </a:r>
            <a:endParaRPr b="1" i="1"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i="1"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Audio Files: Background music and sound effects for engagement.</a:t>
            </a:r>
            <a:endParaRPr b="1" i="1"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533" name="Google Shape;533;p76"/>
          <p:cNvSpPr/>
          <p:nvPr/>
        </p:nvSpPr>
        <p:spPr>
          <a:xfrm>
            <a:off x="8008325" y="109825"/>
            <a:ext cx="1018200" cy="3957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534" name="Google Shape;534;p76"/>
          <p:cNvSpPr txBox="1"/>
          <p:nvPr>
            <p:ph type="title"/>
          </p:nvPr>
        </p:nvSpPr>
        <p:spPr>
          <a:xfrm>
            <a:off x="272650" y="327125"/>
            <a:ext cx="42012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780"/>
              <a:t>TECHNOLOGY USED</a:t>
            </a:r>
            <a:endParaRPr sz="2480"/>
          </a:p>
        </p:txBody>
      </p:sp>
      <p:pic>
        <p:nvPicPr>
          <p:cNvPr id="535" name="Google Shape;535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425" y="1566950"/>
            <a:ext cx="4201201" cy="27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7"/>
          <p:cNvSpPr txBox="1"/>
          <p:nvPr>
            <p:ph idx="2" type="body"/>
          </p:nvPr>
        </p:nvSpPr>
        <p:spPr>
          <a:xfrm>
            <a:off x="503350" y="1503725"/>
            <a:ext cx="3768000" cy="30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853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n" sz="251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index.html</a:t>
            </a:r>
            <a:endParaRPr b="1" sz="251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6853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25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main file that holds the HTML structure of the game.</a:t>
            </a:r>
            <a:endParaRPr sz="251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853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25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Contains elements like reels, buttons, and user interface components.</a:t>
            </a:r>
            <a:endParaRPr sz="251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853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25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Integrates external styles (</a:t>
            </a:r>
            <a:r>
              <a:rPr lang="en" sz="251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style.css</a:t>
            </a:r>
            <a:r>
              <a:rPr lang="en" sz="25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and scripts (</a:t>
            </a:r>
            <a:r>
              <a:rPr lang="en" sz="251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script.js</a:t>
            </a:r>
            <a:r>
              <a:rPr lang="en" sz="25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251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853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n" sz="251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style.css</a:t>
            </a:r>
            <a:endParaRPr b="1" sz="251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6853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25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Defines the visual appearance of the game.</a:t>
            </a:r>
            <a:endParaRPr sz="251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853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25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Includes custom styles for the reels, buttons, and other UI elements.</a:t>
            </a:r>
            <a:endParaRPr sz="251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853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25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Helps in ensuring a responsive and aesthetically pleasing design.</a:t>
            </a:r>
            <a:endParaRPr sz="251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853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n" sz="251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script.js</a:t>
            </a:r>
            <a:br>
              <a:rPr b="1" lang="en" sz="251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b="1" sz="251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6853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25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Handles all the interactive features and game logic.</a:t>
            </a:r>
            <a:endParaRPr sz="251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853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25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Includes functions for spinning reels, calculating wins/losses, managing balance, and integrating sound effects.</a:t>
            </a:r>
            <a:endParaRPr sz="251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853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n" sz="251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sounds/</a:t>
            </a:r>
            <a:r>
              <a:rPr b="1" lang="en" sz="25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Directory</a:t>
            </a:r>
            <a:endParaRPr b="1" sz="251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853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25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Contains audio files like </a:t>
            </a:r>
            <a:r>
              <a:rPr b="1" lang="en" sz="25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win.mp3</a:t>
            </a:r>
            <a:r>
              <a:rPr lang="en" sz="25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25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lose.mp3</a:t>
            </a:r>
            <a:r>
              <a:rPr lang="en" sz="25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background music.</a:t>
            </a:r>
            <a:endParaRPr sz="251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853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25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Enhances player experience with sound effects for winning or losing.</a:t>
            </a:r>
            <a:endParaRPr sz="251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853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n" sz="251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assets/</a:t>
            </a:r>
            <a:r>
              <a:rPr b="1" lang="en" sz="25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Directory</a:t>
            </a:r>
            <a:endParaRPr b="1" sz="251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853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25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Stores additional resources like images or icons for the game.</a:t>
            </a:r>
            <a:endParaRPr sz="251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853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25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include symbols for reels or any branding/decoration graphics.</a:t>
            </a:r>
            <a:endParaRPr sz="251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853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n" sz="25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Customizability</a:t>
            </a:r>
            <a:endParaRPr b="1" sz="251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853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25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symbols, sounds, or styles can be added by simply updating respective directories and files.</a:t>
            </a:r>
            <a:endParaRPr sz="251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853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n" sz="25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Foundation for Advanced Features</a:t>
            </a:r>
            <a:endParaRPr b="1" sz="251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853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51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structured organization supports easy integration of additional features like payment gateways, crypto integration, or backend services.</a:t>
            </a:r>
            <a:endParaRPr sz="251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1" name="Google Shape;541;p77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STRUCTURE</a:t>
            </a:r>
            <a:endParaRPr/>
          </a:p>
        </p:txBody>
      </p:sp>
      <p:pic>
        <p:nvPicPr>
          <p:cNvPr id="542" name="Google Shape;542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925" y="1597450"/>
            <a:ext cx="3844026" cy="291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8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/>
              <a:t>GAME WORKFLOW</a:t>
            </a:r>
            <a:endParaRPr sz="4200"/>
          </a:p>
        </p:txBody>
      </p:sp>
      <p:sp>
        <p:nvSpPr>
          <p:cNvPr id="548" name="Google Shape;548;p78"/>
          <p:cNvSpPr txBox="1"/>
          <p:nvPr>
            <p:ph idx="1" type="subTitle"/>
          </p:nvPr>
        </p:nvSpPr>
        <p:spPr>
          <a:xfrm flipH="1">
            <a:off x="-172350" y="1348072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49" name="Google Shape;549;p78"/>
          <p:cNvSpPr txBox="1"/>
          <p:nvPr>
            <p:ph idx="2" type="subTitle"/>
          </p:nvPr>
        </p:nvSpPr>
        <p:spPr>
          <a:xfrm flipH="1">
            <a:off x="-172350" y="2829197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50" name="Google Shape;550;p78"/>
          <p:cNvSpPr txBox="1"/>
          <p:nvPr>
            <p:ph idx="3" type="subTitle"/>
          </p:nvPr>
        </p:nvSpPr>
        <p:spPr>
          <a:xfrm flipH="1">
            <a:off x="-172350" y="4315497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51" name="Google Shape;551;p78"/>
          <p:cNvSpPr txBox="1"/>
          <p:nvPr>
            <p:ph idx="4" type="body"/>
          </p:nvPr>
        </p:nvSpPr>
        <p:spPr>
          <a:xfrm>
            <a:off x="1134750" y="1551700"/>
            <a:ext cx="5434200" cy="10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Deposit Money</a:t>
            </a:r>
            <a:r>
              <a:rPr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Player enters an amount and clicks "Deposit."</a:t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2" name="Google Shape;552;p78"/>
          <p:cNvSpPr txBox="1"/>
          <p:nvPr>
            <p:ph idx="5" type="body"/>
          </p:nvPr>
        </p:nvSpPr>
        <p:spPr>
          <a:xfrm>
            <a:off x="1134750" y="2831788"/>
            <a:ext cx="5434200" cy="13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Place Bet</a:t>
            </a:r>
            <a:r>
              <a:rPr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Set a bet amount within the balance.</a:t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Spin the Reels</a:t>
            </a:r>
            <a:r>
              <a:rPr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Reels display random symbols.</a:t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3" name="Google Shape;553;p78"/>
          <p:cNvSpPr txBox="1"/>
          <p:nvPr>
            <p:ph idx="6" type="body"/>
          </p:nvPr>
        </p:nvSpPr>
        <p:spPr>
          <a:xfrm>
            <a:off x="1134750" y="4315500"/>
            <a:ext cx="54342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" sz="1704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   Win or Lose</a:t>
            </a:r>
            <a:r>
              <a:rPr lang="en" sz="1704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Matches determine rewards; balance updates accordingly.</a:t>
            </a:r>
            <a:endParaRPr sz="1704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88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9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/>
              <a:t>LEARNING OUTCOMES</a:t>
            </a:r>
            <a:endParaRPr sz="4200"/>
          </a:p>
        </p:txBody>
      </p:sp>
      <p:sp>
        <p:nvSpPr>
          <p:cNvPr id="559" name="Google Shape;559;p79"/>
          <p:cNvSpPr txBox="1"/>
          <p:nvPr>
            <p:ph idx="1" type="subTitle"/>
          </p:nvPr>
        </p:nvSpPr>
        <p:spPr>
          <a:xfrm flipH="1">
            <a:off x="-172350" y="1348072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60" name="Google Shape;560;p79"/>
          <p:cNvSpPr txBox="1"/>
          <p:nvPr>
            <p:ph idx="2" type="subTitle"/>
          </p:nvPr>
        </p:nvSpPr>
        <p:spPr>
          <a:xfrm flipH="1">
            <a:off x="-172350" y="2829197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61" name="Google Shape;561;p79"/>
          <p:cNvSpPr txBox="1"/>
          <p:nvPr>
            <p:ph idx="3" type="subTitle"/>
          </p:nvPr>
        </p:nvSpPr>
        <p:spPr>
          <a:xfrm flipH="1">
            <a:off x="-172350" y="4315497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62" name="Google Shape;562;p79"/>
          <p:cNvSpPr txBox="1"/>
          <p:nvPr>
            <p:ph idx="4" type="body"/>
          </p:nvPr>
        </p:nvSpPr>
        <p:spPr>
          <a:xfrm>
            <a:off x="1592400" y="1486000"/>
            <a:ext cx="4518000" cy="98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974"/>
              <a:buFont typeface="Arial"/>
              <a:buNone/>
            </a:pPr>
            <a:r>
              <a:rPr lang="en" sz="255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Applying </a:t>
            </a:r>
            <a:r>
              <a:rPr b="1" lang="en" sz="255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lang="en" sz="255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handle real-world interactivity</a:t>
            </a:r>
            <a:r>
              <a:rPr lang="en" sz="255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63" name="Google Shape;563;p79"/>
          <p:cNvSpPr txBox="1"/>
          <p:nvPr>
            <p:ph idx="5" type="body"/>
          </p:nvPr>
        </p:nvSpPr>
        <p:spPr>
          <a:xfrm>
            <a:off x="1391550" y="2986375"/>
            <a:ext cx="4962900" cy="10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Managing the </a:t>
            </a:r>
            <a:r>
              <a:rPr b="1" lang="en" sz="70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</a:t>
            </a:r>
            <a:r>
              <a:rPr lang="en" sz="70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integrating audio</a:t>
            </a:r>
            <a:endParaRPr sz="708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7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1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Debugging and improving </a:t>
            </a:r>
            <a:r>
              <a:rPr b="1" lang="en" sz="801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experience</a:t>
            </a:r>
            <a:r>
              <a:rPr lang="en" sz="801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790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6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4" name="Google Shape;564;p79"/>
          <p:cNvSpPr txBox="1"/>
          <p:nvPr>
            <p:ph idx="6" type="body"/>
          </p:nvPr>
        </p:nvSpPr>
        <p:spPr>
          <a:xfrm>
            <a:off x="1134750" y="4310313"/>
            <a:ext cx="54342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4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719"/>
              <a:buFont typeface="Arial"/>
              <a:buNone/>
            </a:pPr>
            <a:r>
              <a:rPr lang="en" sz="427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Enhancing the game's visuals with </a:t>
            </a:r>
            <a:r>
              <a:rPr b="1" lang="en" sz="427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 animations</a:t>
            </a:r>
            <a:r>
              <a:rPr lang="en" sz="427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427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80"/>
          <p:cNvSpPr txBox="1"/>
          <p:nvPr>
            <p:ph idx="1" type="body"/>
          </p:nvPr>
        </p:nvSpPr>
        <p:spPr>
          <a:xfrm>
            <a:off x="494800" y="1503725"/>
            <a:ext cx="5837700" cy="30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Animations</a:t>
            </a:r>
            <a:r>
              <a:rPr b="1"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spinning effects to the reels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Leaderboards</a:t>
            </a: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:Track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display high scores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Jackpot Feature</a:t>
            </a: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Introduce progressive jackpots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Multiplayer Mode</a:t>
            </a: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 multiple users to compete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0" name="Google Shape;570;p80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/>
              <a:t>FUTURE ENHANCEMENTS</a:t>
            </a:r>
            <a:endParaRPr sz="4200"/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llustration of a sea lion." id="575" name="Google Shape;575;p8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51387" l="2033" r="2033" t="29474"/>
          <a:stretch/>
        </p:blipFill>
        <p:spPr>
          <a:xfrm>
            <a:off x="274950" y="284975"/>
            <a:ext cx="8598900" cy="1623300"/>
          </a:xfrm>
          <a:prstGeom prst="roundRect">
            <a:avLst>
              <a:gd fmla="val 16667" name="adj"/>
            </a:avLst>
          </a:prstGeom>
        </p:spPr>
      </p:pic>
      <p:sp>
        <p:nvSpPr>
          <p:cNvPr id="576" name="Google Shape;576;p81"/>
          <p:cNvSpPr txBox="1"/>
          <p:nvPr>
            <p:ph type="title"/>
          </p:nvPr>
        </p:nvSpPr>
        <p:spPr>
          <a:xfrm>
            <a:off x="272650" y="2189271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THANK YOU</a:t>
            </a:r>
            <a:endParaRPr sz="4200"/>
          </a:p>
        </p:txBody>
      </p:sp>
      <p:pic>
        <p:nvPicPr>
          <p:cNvPr descr="Illustration of a sea lion." id="577" name="Google Shape;577;p8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6681" l="2134" r="3437" t="64480"/>
          <a:stretch/>
        </p:blipFill>
        <p:spPr>
          <a:xfrm>
            <a:off x="272550" y="3283213"/>
            <a:ext cx="8598900" cy="1623300"/>
          </a:xfrm>
          <a:prstGeom prst="roundRect">
            <a:avLst>
              <a:gd fmla="val 15445" name="adj"/>
            </a:avLst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roup/Class Project #1">
  <a:themeElements>
    <a:clrScheme name="Simple Light">
      <a:dk1>
        <a:srgbClr val="000000"/>
      </a:dk1>
      <a:lt1>
        <a:srgbClr val="D2DE9C"/>
      </a:lt1>
      <a:dk2>
        <a:srgbClr val="F3DFA5"/>
      </a:dk2>
      <a:lt2>
        <a:srgbClr val="DBEFF1"/>
      </a:lt2>
      <a:accent1>
        <a:srgbClr val="FD5E48"/>
      </a:accent1>
      <a:accent2>
        <a:srgbClr val="E6C2D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58C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