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64" r:id="rId5"/>
    <p:sldId id="275" r:id="rId6"/>
    <p:sldId id="276" r:id="rId7"/>
    <p:sldId id="277" r:id="rId8"/>
    <p:sldId id="278" r:id="rId9"/>
    <p:sldId id="279" r:id="rId10"/>
    <p:sldId id="273" r:id="rId11"/>
  </p:sldIdLst>
  <p:sldSz cx="12192000" cy="6858000"/>
  <p:notesSz cx="6858000" cy="9144000"/>
  <p:embeddedFontLst>
    <p:embeddedFont>
      <p:font typeface="VW Text" panose="020B05040402000000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1734"/>
    <a:srgbClr val="C688A1"/>
    <a:srgbClr val="DCB6C5"/>
    <a:srgbClr val="641A3B"/>
    <a:srgbClr val="2E0C1B"/>
    <a:srgbClr val="F3B7FF"/>
    <a:srgbClr val="76008C"/>
    <a:srgbClr val="A1EDFF"/>
    <a:srgbClr val="3E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8348-84C7-474B-961E-7CDCE3769F97}" v="297" dt="2025-05-08T09:53:00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D38A3-86E1-4B56-82EB-5FD05E9F0A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CE3165-763D-4D11-8328-751FDDB319CE}">
      <dgm:prSet custT="1"/>
      <dgm:spPr>
        <a:solidFill>
          <a:srgbClr val="C688A1"/>
        </a:solidFill>
      </dgm:spPr>
      <dgm:t>
        <a:bodyPr/>
        <a:lstStyle/>
        <a:p>
          <a:r>
            <a:rPr lang="en-US" sz="2000" dirty="0"/>
            <a:t>Removed unnecessary dependencies from the Langflow instance like bundles, models, embeddings, etc.</a:t>
          </a:r>
        </a:p>
      </dgm:t>
    </dgm:pt>
    <dgm:pt modelId="{193A4AC4-4060-4C18-A342-C62B193870CB}" type="parTrans" cxnId="{D793683D-ECC8-466C-9610-756A6E306683}">
      <dgm:prSet/>
      <dgm:spPr/>
      <dgm:t>
        <a:bodyPr/>
        <a:lstStyle/>
        <a:p>
          <a:endParaRPr lang="en-US"/>
        </a:p>
      </dgm:t>
    </dgm:pt>
    <dgm:pt modelId="{74880962-F172-4B32-A178-B794C5ADF65C}" type="sibTrans" cxnId="{D793683D-ECC8-466C-9610-756A6E306683}">
      <dgm:prSet/>
      <dgm:spPr/>
      <dgm:t>
        <a:bodyPr/>
        <a:lstStyle/>
        <a:p>
          <a:endParaRPr lang="en-US"/>
        </a:p>
      </dgm:t>
    </dgm:pt>
    <dgm:pt modelId="{4FAC78A9-97CB-4CBB-8296-65ADB8A04B8C}">
      <dgm:prSet custT="1"/>
      <dgm:spPr>
        <a:solidFill>
          <a:srgbClr val="C688A1"/>
        </a:solidFill>
      </dgm:spPr>
      <dgm:t>
        <a:bodyPr/>
        <a:lstStyle/>
        <a:p>
          <a:pPr>
            <a:buNone/>
          </a:pPr>
          <a:r>
            <a:rPr lang="en-US" sz="2000" dirty="0"/>
            <a:t>Reduced number of packages leads to quicker builds and smaller deployment size.</a:t>
          </a:r>
        </a:p>
      </dgm:t>
    </dgm:pt>
    <dgm:pt modelId="{3993F398-58E4-4764-A13D-2352026881C4}" type="parTrans" cxnId="{C65B494B-8CB1-4DF6-85CF-CFAC0AF966C1}">
      <dgm:prSet/>
      <dgm:spPr/>
      <dgm:t>
        <a:bodyPr/>
        <a:lstStyle/>
        <a:p>
          <a:endParaRPr lang="en-US"/>
        </a:p>
      </dgm:t>
    </dgm:pt>
    <dgm:pt modelId="{AF3E72A9-0C0E-459A-A98F-E48109EB2BD4}" type="sibTrans" cxnId="{C65B494B-8CB1-4DF6-85CF-CFAC0AF966C1}">
      <dgm:prSet/>
      <dgm:spPr/>
      <dgm:t>
        <a:bodyPr/>
        <a:lstStyle/>
        <a:p>
          <a:endParaRPr lang="en-US"/>
        </a:p>
      </dgm:t>
    </dgm:pt>
    <dgm:pt modelId="{01BAA987-0D79-4650-9DE9-5ECD20CEF5F2}">
      <dgm:prSet custT="1"/>
      <dgm:spPr>
        <a:solidFill>
          <a:srgbClr val="C688A1"/>
        </a:solidFill>
      </dgm:spPr>
      <dgm:t>
        <a:bodyPr/>
        <a:lstStyle/>
        <a:p>
          <a:pPr>
            <a:buNone/>
          </a:pPr>
          <a:r>
            <a:rPr lang="en-US" sz="2000" dirty="0"/>
            <a:t>Cleaned up heavy JS and CSS bundles for faster loading and improved performance.</a:t>
          </a:r>
        </a:p>
      </dgm:t>
    </dgm:pt>
    <dgm:pt modelId="{13B32830-C20C-4D9B-A98A-5DBB51F08488}" type="parTrans" cxnId="{3BD10A08-516B-4BEF-9268-7AC07A503062}">
      <dgm:prSet/>
      <dgm:spPr/>
      <dgm:t>
        <a:bodyPr/>
        <a:lstStyle/>
        <a:p>
          <a:endParaRPr lang="en-US"/>
        </a:p>
      </dgm:t>
    </dgm:pt>
    <dgm:pt modelId="{B5F22B99-885E-4C67-97E2-DB473E494BDA}" type="sibTrans" cxnId="{3BD10A08-516B-4BEF-9268-7AC07A503062}">
      <dgm:prSet/>
      <dgm:spPr/>
      <dgm:t>
        <a:bodyPr/>
        <a:lstStyle/>
        <a:p>
          <a:endParaRPr lang="en-US"/>
        </a:p>
      </dgm:t>
    </dgm:pt>
    <dgm:pt modelId="{A8A2AB99-A2C9-486B-BDBB-D4AFDAFB5B61}" type="pres">
      <dgm:prSet presAssocID="{969D38A3-86E1-4B56-82EB-5FD05E9F0A49}" presName="linear" presStyleCnt="0">
        <dgm:presLayoutVars>
          <dgm:dir/>
          <dgm:animLvl val="lvl"/>
          <dgm:resizeHandles val="exact"/>
        </dgm:presLayoutVars>
      </dgm:prSet>
      <dgm:spPr/>
    </dgm:pt>
    <dgm:pt modelId="{0C67730E-CA31-49A9-A534-0A421495C5AE}" type="pres">
      <dgm:prSet presAssocID="{93CE3165-763D-4D11-8328-751FDDB319CE}" presName="parentLin" presStyleCnt="0"/>
      <dgm:spPr/>
    </dgm:pt>
    <dgm:pt modelId="{E7943393-5EFE-4A02-8303-32D40F212B02}" type="pres">
      <dgm:prSet presAssocID="{93CE3165-763D-4D11-8328-751FDDB319CE}" presName="parentLeftMargin" presStyleLbl="node1" presStyleIdx="0" presStyleCnt="3"/>
      <dgm:spPr/>
    </dgm:pt>
    <dgm:pt modelId="{BEBE3D51-33C9-4E8B-B74C-D01F5334424C}" type="pres">
      <dgm:prSet presAssocID="{93CE3165-763D-4D11-8328-751FDDB319C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0F294D-13D4-48A6-B517-6B7C43E2948B}" type="pres">
      <dgm:prSet presAssocID="{93CE3165-763D-4D11-8328-751FDDB319CE}" presName="negativeSpace" presStyleCnt="0"/>
      <dgm:spPr/>
    </dgm:pt>
    <dgm:pt modelId="{1EE39D45-B7B0-45EF-923E-286354B799F8}" type="pres">
      <dgm:prSet presAssocID="{93CE3165-763D-4D11-8328-751FDDB319CE}" presName="childText" presStyleLbl="conFgAcc1" presStyleIdx="0" presStyleCnt="3">
        <dgm:presLayoutVars>
          <dgm:bulletEnabled val="1"/>
        </dgm:presLayoutVars>
      </dgm:prSet>
      <dgm:spPr>
        <a:noFill/>
      </dgm:spPr>
    </dgm:pt>
    <dgm:pt modelId="{8793BD57-9AB5-4F4C-A15D-BA210ADB91AB}" type="pres">
      <dgm:prSet presAssocID="{74880962-F172-4B32-A178-B794C5ADF65C}" presName="spaceBetweenRectangles" presStyleCnt="0"/>
      <dgm:spPr/>
    </dgm:pt>
    <dgm:pt modelId="{7F586F78-8AC6-4175-AAF4-191B5DE85754}" type="pres">
      <dgm:prSet presAssocID="{4FAC78A9-97CB-4CBB-8296-65ADB8A04B8C}" presName="parentLin" presStyleCnt="0"/>
      <dgm:spPr/>
    </dgm:pt>
    <dgm:pt modelId="{0094D2D2-220D-4F33-83E5-52A03E48FAF3}" type="pres">
      <dgm:prSet presAssocID="{4FAC78A9-97CB-4CBB-8296-65ADB8A04B8C}" presName="parentLeftMargin" presStyleLbl="node1" presStyleIdx="0" presStyleCnt="3"/>
      <dgm:spPr/>
    </dgm:pt>
    <dgm:pt modelId="{775EDEA7-D8F1-4883-83BB-7191750ED51D}" type="pres">
      <dgm:prSet presAssocID="{4FAC78A9-97CB-4CBB-8296-65ADB8A04B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7BDE6B-4491-412E-9739-4D863CBEE980}" type="pres">
      <dgm:prSet presAssocID="{4FAC78A9-97CB-4CBB-8296-65ADB8A04B8C}" presName="negativeSpace" presStyleCnt="0"/>
      <dgm:spPr/>
    </dgm:pt>
    <dgm:pt modelId="{7ADABCCF-4904-4573-B854-EA4418F7B4D8}" type="pres">
      <dgm:prSet presAssocID="{4FAC78A9-97CB-4CBB-8296-65ADB8A04B8C}" presName="childText" presStyleLbl="conFgAcc1" presStyleIdx="1" presStyleCnt="3" custLinFactNeighborX="350">
        <dgm:presLayoutVars>
          <dgm:bulletEnabled val="1"/>
        </dgm:presLayoutVars>
      </dgm:prSet>
      <dgm:spPr>
        <a:noFill/>
      </dgm:spPr>
    </dgm:pt>
    <dgm:pt modelId="{064D10DC-56BB-415A-92EB-F42105AE5C97}" type="pres">
      <dgm:prSet presAssocID="{AF3E72A9-0C0E-459A-A98F-E48109EB2BD4}" presName="spaceBetweenRectangles" presStyleCnt="0"/>
      <dgm:spPr/>
    </dgm:pt>
    <dgm:pt modelId="{3FE9477F-59E1-436D-8B56-E615F10ABC88}" type="pres">
      <dgm:prSet presAssocID="{01BAA987-0D79-4650-9DE9-5ECD20CEF5F2}" presName="parentLin" presStyleCnt="0"/>
      <dgm:spPr/>
    </dgm:pt>
    <dgm:pt modelId="{25AA9457-4BC5-4005-831F-E223E85B2A3C}" type="pres">
      <dgm:prSet presAssocID="{01BAA987-0D79-4650-9DE9-5ECD20CEF5F2}" presName="parentLeftMargin" presStyleLbl="node1" presStyleIdx="1" presStyleCnt="3"/>
      <dgm:spPr/>
    </dgm:pt>
    <dgm:pt modelId="{5297C0F8-7B7D-44D7-9943-F5B542CC3332}" type="pres">
      <dgm:prSet presAssocID="{01BAA987-0D79-4650-9DE9-5ECD20CEF5F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D56A13-8DDA-49A2-9589-F55419859ACA}" type="pres">
      <dgm:prSet presAssocID="{01BAA987-0D79-4650-9DE9-5ECD20CEF5F2}" presName="negativeSpace" presStyleCnt="0"/>
      <dgm:spPr/>
    </dgm:pt>
    <dgm:pt modelId="{2A98111D-A76E-43D1-8295-212827B3495A}" type="pres">
      <dgm:prSet presAssocID="{01BAA987-0D79-4650-9DE9-5ECD20CEF5F2}" presName="childText" presStyleLbl="conFgAcc1" presStyleIdx="2" presStyleCnt="3">
        <dgm:presLayoutVars>
          <dgm:bulletEnabled val="1"/>
        </dgm:presLayoutVars>
      </dgm:prSet>
      <dgm:spPr>
        <a:noFill/>
      </dgm:spPr>
    </dgm:pt>
  </dgm:ptLst>
  <dgm:cxnLst>
    <dgm:cxn modelId="{E7628803-CE10-4332-A898-D5A3BCA0FEFD}" type="presOf" srcId="{93CE3165-763D-4D11-8328-751FDDB319CE}" destId="{BEBE3D51-33C9-4E8B-B74C-D01F5334424C}" srcOrd="1" destOrd="0" presId="urn:microsoft.com/office/officeart/2005/8/layout/list1"/>
    <dgm:cxn modelId="{3BD10A08-516B-4BEF-9268-7AC07A503062}" srcId="{969D38A3-86E1-4B56-82EB-5FD05E9F0A49}" destId="{01BAA987-0D79-4650-9DE9-5ECD20CEF5F2}" srcOrd="2" destOrd="0" parTransId="{13B32830-C20C-4D9B-A98A-5DBB51F08488}" sibTransId="{B5F22B99-885E-4C67-97E2-DB473E494BDA}"/>
    <dgm:cxn modelId="{A61CC617-48ED-4C3B-9B24-9BC24CF17C9E}" type="presOf" srcId="{01BAA987-0D79-4650-9DE9-5ECD20CEF5F2}" destId="{25AA9457-4BC5-4005-831F-E223E85B2A3C}" srcOrd="0" destOrd="0" presId="urn:microsoft.com/office/officeart/2005/8/layout/list1"/>
    <dgm:cxn modelId="{D793683D-ECC8-466C-9610-756A6E306683}" srcId="{969D38A3-86E1-4B56-82EB-5FD05E9F0A49}" destId="{93CE3165-763D-4D11-8328-751FDDB319CE}" srcOrd="0" destOrd="0" parTransId="{193A4AC4-4060-4C18-A342-C62B193870CB}" sibTransId="{74880962-F172-4B32-A178-B794C5ADF65C}"/>
    <dgm:cxn modelId="{C65B494B-8CB1-4DF6-85CF-CFAC0AF966C1}" srcId="{969D38A3-86E1-4B56-82EB-5FD05E9F0A49}" destId="{4FAC78A9-97CB-4CBB-8296-65ADB8A04B8C}" srcOrd="1" destOrd="0" parTransId="{3993F398-58E4-4764-A13D-2352026881C4}" sibTransId="{AF3E72A9-0C0E-459A-A98F-E48109EB2BD4}"/>
    <dgm:cxn modelId="{F19E0250-F081-46E8-96D6-4841370721C7}" type="presOf" srcId="{4FAC78A9-97CB-4CBB-8296-65ADB8A04B8C}" destId="{0094D2D2-220D-4F33-83E5-52A03E48FAF3}" srcOrd="0" destOrd="0" presId="urn:microsoft.com/office/officeart/2005/8/layout/list1"/>
    <dgm:cxn modelId="{AF2D9D58-BD97-4C71-82D2-D409DDE513E3}" type="presOf" srcId="{969D38A3-86E1-4B56-82EB-5FD05E9F0A49}" destId="{A8A2AB99-A2C9-486B-BDBB-D4AFDAFB5B61}" srcOrd="0" destOrd="0" presId="urn:microsoft.com/office/officeart/2005/8/layout/list1"/>
    <dgm:cxn modelId="{C9CE1BAC-1982-414A-A286-5334DFF51850}" type="presOf" srcId="{01BAA987-0D79-4650-9DE9-5ECD20CEF5F2}" destId="{5297C0F8-7B7D-44D7-9943-F5B542CC3332}" srcOrd="1" destOrd="0" presId="urn:microsoft.com/office/officeart/2005/8/layout/list1"/>
    <dgm:cxn modelId="{54F9FEC4-6070-4F1E-88F7-4CD4445F619A}" type="presOf" srcId="{93CE3165-763D-4D11-8328-751FDDB319CE}" destId="{E7943393-5EFE-4A02-8303-32D40F212B02}" srcOrd="0" destOrd="0" presId="urn:microsoft.com/office/officeart/2005/8/layout/list1"/>
    <dgm:cxn modelId="{A62080C8-8233-4B29-9D43-2742675AA459}" type="presOf" srcId="{4FAC78A9-97CB-4CBB-8296-65ADB8A04B8C}" destId="{775EDEA7-D8F1-4883-83BB-7191750ED51D}" srcOrd="1" destOrd="0" presId="urn:microsoft.com/office/officeart/2005/8/layout/list1"/>
    <dgm:cxn modelId="{38845ADA-4DA5-43F4-B5BD-F78695DD33FE}" type="presParOf" srcId="{A8A2AB99-A2C9-486B-BDBB-D4AFDAFB5B61}" destId="{0C67730E-CA31-49A9-A534-0A421495C5AE}" srcOrd="0" destOrd="0" presId="urn:microsoft.com/office/officeart/2005/8/layout/list1"/>
    <dgm:cxn modelId="{CCB4104E-A825-41D7-A965-DC461F8E9F44}" type="presParOf" srcId="{0C67730E-CA31-49A9-A534-0A421495C5AE}" destId="{E7943393-5EFE-4A02-8303-32D40F212B02}" srcOrd="0" destOrd="0" presId="urn:microsoft.com/office/officeart/2005/8/layout/list1"/>
    <dgm:cxn modelId="{F8E279DC-A8C3-42D9-B749-6C9DE1EA2ED6}" type="presParOf" srcId="{0C67730E-CA31-49A9-A534-0A421495C5AE}" destId="{BEBE3D51-33C9-4E8B-B74C-D01F5334424C}" srcOrd="1" destOrd="0" presId="urn:microsoft.com/office/officeart/2005/8/layout/list1"/>
    <dgm:cxn modelId="{DD3BF0D5-B197-41D9-98F0-C2527C8F1995}" type="presParOf" srcId="{A8A2AB99-A2C9-486B-BDBB-D4AFDAFB5B61}" destId="{F60F294D-13D4-48A6-B517-6B7C43E2948B}" srcOrd="1" destOrd="0" presId="urn:microsoft.com/office/officeart/2005/8/layout/list1"/>
    <dgm:cxn modelId="{11D7E64F-DA0C-4E01-802C-8127B288135D}" type="presParOf" srcId="{A8A2AB99-A2C9-486B-BDBB-D4AFDAFB5B61}" destId="{1EE39D45-B7B0-45EF-923E-286354B799F8}" srcOrd="2" destOrd="0" presId="urn:microsoft.com/office/officeart/2005/8/layout/list1"/>
    <dgm:cxn modelId="{1EB5D6F4-6467-4DA1-837F-C40C66E2CD02}" type="presParOf" srcId="{A8A2AB99-A2C9-486B-BDBB-D4AFDAFB5B61}" destId="{8793BD57-9AB5-4F4C-A15D-BA210ADB91AB}" srcOrd="3" destOrd="0" presId="urn:microsoft.com/office/officeart/2005/8/layout/list1"/>
    <dgm:cxn modelId="{94C323CE-6B4B-4585-BDBE-AC8792D34E54}" type="presParOf" srcId="{A8A2AB99-A2C9-486B-BDBB-D4AFDAFB5B61}" destId="{7F586F78-8AC6-4175-AAF4-191B5DE85754}" srcOrd="4" destOrd="0" presId="urn:microsoft.com/office/officeart/2005/8/layout/list1"/>
    <dgm:cxn modelId="{AE0E09DE-B462-481E-9379-80AABC28102A}" type="presParOf" srcId="{7F586F78-8AC6-4175-AAF4-191B5DE85754}" destId="{0094D2D2-220D-4F33-83E5-52A03E48FAF3}" srcOrd="0" destOrd="0" presId="urn:microsoft.com/office/officeart/2005/8/layout/list1"/>
    <dgm:cxn modelId="{D2A0129E-1A7A-4206-A902-DF1CF7D8C3A0}" type="presParOf" srcId="{7F586F78-8AC6-4175-AAF4-191B5DE85754}" destId="{775EDEA7-D8F1-4883-83BB-7191750ED51D}" srcOrd="1" destOrd="0" presId="urn:microsoft.com/office/officeart/2005/8/layout/list1"/>
    <dgm:cxn modelId="{6B52D395-A3B4-4900-9B26-3072A681635C}" type="presParOf" srcId="{A8A2AB99-A2C9-486B-BDBB-D4AFDAFB5B61}" destId="{587BDE6B-4491-412E-9739-4D863CBEE980}" srcOrd="5" destOrd="0" presId="urn:microsoft.com/office/officeart/2005/8/layout/list1"/>
    <dgm:cxn modelId="{9C25EEEE-99A8-4310-B4F8-4A1B3217DF82}" type="presParOf" srcId="{A8A2AB99-A2C9-486B-BDBB-D4AFDAFB5B61}" destId="{7ADABCCF-4904-4573-B854-EA4418F7B4D8}" srcOrd="6" destOrd="0" presId="urn:microsoft.com/office/officeart/2005/8/layout/list1"/>
    <dgm:cxn modelId="{99B03B49-40D3-4045-B9D0-D53E1868A15A}" type="presParOf" srcId="{A8A2AB99-A2C9-486B-BDBB-D4AFDAFB5B61}" destId="{064D10DC-56BB-415A-92EB-F42105AE5C97}" srcOrd="7" destOrd="0" presId="urn:microsoft.com/office/officeart/2005/8/layout/list1"/>
    <dgm:cxn modelId="{9E91018E-D7C3-4B20-8497-433013216B00}" type="presParOf" srcId="{A8A2AB99-A2C9-486B-BDBB-D4AFDAFB5B61}" destId="{3FE9477F-59E1-436D-8B56-E615F10ABC88}" srcOrd="8" destOrd="0" presId="urn:microsoft.com/office/officeart/2005/8/layout/list1"/>
    <dgm:cxn modelId="{13560D05-897C-4E69-9F11-C853F668DAC9}" type="presParOf" srcId="{3FE9477F-59E1-436D-8B56-E615F10ABC88}" destId="{25AA9457-4BC5-4005-831F-E223E85B2A3C}" srcOrd="0" destOrd="0" presId="urn:microsoft.com/office/officeart/2005/8/layout/list1"/>
    <dgm:cxn modelId="{4427F08E-0D7B-45D4-B783-52CD41F7D843}" type="presParOf" srcId="{3FE9477F-59E1-436D-8B56-E615F10ABC88}" destId="{5297C0F8-7B7D-44D7-9943-F5B542CC3332}" srcOrd="1" destOrd="0" presId="urn:microsoft.com/office/officeart/2005/8/layout/list1"/>
    <dgm:cxn modelId="{736D5DAF-AD24-4EF5-AC28-205FF2D50434}" type="presParOf" srcId="{A8A2AB99-A2C9-486B-BDBB-D4AFDAFB5B61}" destId="{9BD56A13-8DDA-49A2-9589-F55419859ACA}" srcOrd="9" destOrd="0" presId="urn:microsoft.com/office/officeart/2005/8/layout/list1"/>
    <dgm:cxn modelId="{AF25E2F0-BE96-4EBB-B84C-D8EF68D17BE9}" type="presParOf" srcId="{A8A2AB99-A2C9-486B-BDBB-D4AFDAFB5B61}" destId="{2A98111D-A76E-43D1-8295-212827B349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1395BA-D48C-49F7-92DF-2CC3A3FFC0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267640-E0AA-4A89-98A5-2D109B473056}">
      <dgm:prSet phldrT="[Text]" custT="1"/>
      <dgm:spPr>
        <a:solidFill>
          <a:srgbClr val="581734"/>
        </a:solidFill>
      </dgm:spPr>
      <dgm:t>
        <a:bodyPr/>
        <a:lstStyle/>
        <a:p>
          <a:r>
            <a:rPr lang="en-US" sz="2400" dirty="0"/>
            <a:t>Successfully integrated the streamlined </a:t>
          </a:r>
          <a:r>
            <a:rPr lang="en-US" sz="2400" dirty="0" err="1"/>
            <a:t>langflow</a:t>
          </a:r>
          <a:r>
            <a:rPr lang="en-US" sz="2400" dirty="0"/>
            <a:t> backend with AISHA UI.</a:t>
          </a:r>
        </a:p>
      </dgm:t>
    </dgm:pt>
    <dgm:pt modelId="{2D32C5DD-BC73-4DE5-B57E-050C072E7D7E}" type="parTrans" cxnId="{46FFFB4B-E870-4EB8-BF33-A9933C2BA2CB}">
      <dgm:prSet/>
      <dgm:spPr/>
      <dgm:t>
        <a:bodyPr/>
        <a:lstStyle/>
        <a:p>
          <a:endParaRPr lang="en-US"/>
        </a:p>
      </dgm:t>
    </dgm:pt>
    <dgm:pt modelId="{6B0754F6-671A-4E8F-BB30-BE681DFEB98F}" type="sibTrans" cxnId="{46FFFB4B-E870-4EB8-BF33-A9933C2BA2CB}">
      <dgm:prSet/>
      <dgm:spPr/>
      <dgm:t>
        <a:bodyPr/>
        <a:lstStyle/>
        <a:p>
          <a:endParaRPr lang="en-US"/>
        </a:p>
      </dgm:t>
    </dgm:pt>
    <dgm:pt modelId="{535862AF-4C2D-4297-BF73-49EDF97970B8}">
      <dgm:prSet phldrT="[Text]" custT="1"/>
      <dgm:spPr>
        <a:solidFill>
          <a:srgbClr val="581734"/>
        </a:solidFill>
      </dgm:spPr>
      <dgm:t>
        <a:bodyPr/>
        <a:lstStyle/>
        <a:p>
          <a:r>
            <a:rPr lang="en-US" sz="2400" dirty="0"/>
            <a:t>User can access powerful Langflow features within their existing query hub.</a:t>
          </a:r>
        </a:p>
      </dgm:t>
    </dgm:pt>
    <dgm:pt modelId="{39CC8699-42FC-44D8-BA32-D5C866514844}" type="parTrans" cxnId="{8F2A9D3F-B0E0-455F-AD1B-3C764073C566}">
      <dgm:prSet/>
      <dgm:spPr/>
      <dgm:t>
        <a:bodyPr/>
        <a:lstStyle/>
        <a:p>
          <a:endParaRPr lang="en-US"/>
        </a:p>
      </dgm:t>
    </dgm:pt>
    <dgm:pt modelId="{2E4CE073-591C-44BE-8A52-B45B082F038B}" type="sibTrans" cxnId="{8F2A9D3F-B0E0-455F-AD1B-3C764073C566}">
      <dgm:prSet/>
      <dgm:spPr/>
      <dgm:t>
        <a:bodyPr/>
        <a:lstStyle/>
        <a:p>
          <a:endParaRPr lang="en-US"/>
        </a:p>
      </dgm:t>
    </dgm:pt>
    <dgm:pt modelId="{30E0FCFC-0DD4-41E2-B129-ECF7498D9443}">
      <dgm:prSet phldrT="[Text]" custT="1"/>
      <dgm:spPr>
        <a:solidFill>
          <a:srgbClr val="581734"/>
        </a:solidFill>
      </dgm:spPr>
      <dgm:t>
        <a:bodyPr/>
        <a:lstStyle/>
        <a:p>
          <a:r>
            <a:rPr lang="en-US" sz="2400" dirty="0"/>
            <a:t>Visual Builder of  AISHA have role based access for controlled functionality.</a:t>
          </a:r>
        </a:p>
      </dgm:t>
    </dgm:pt>
    <dgm:pt modelId="{D7FF24EA-9279-4FAC-AAD8-FDF75E138740}" type="parTrans" cxnId="{503AA30E-7D04-499D-B9FD-5C2C9DF2F8C8}">
      <dgm:prSet/>
      <dgm:spPr/>
      <dgm:t>
        <a:bodyPr/>
        <a:lstStyle/>
        <a:p>
          <a:endParaRPr lang="en-US"/>
        </a:p>
      </dgm:t>
    </dgm:pt>
    <dgm:pt modelId="{7888B247-DD90-491B-8651-5AE616490774}" type="sibTrans" cxnId="{503AA30E-7D04-499D-B9FD-5C2C9DF2F8C8}">
      <dgm:prSet/>
      <dgm:spPr/>
      <dgm:t>
        <a:bodyPr/>
        <a:lstStyle/>
        <a:p>
          <a:endParaRPr lang="en-US"/>
        </a:p>
      </dgm:t>
    </dgm:pt>
    <dgm:pt modelId="{A7D791B6-8E1A-4EDA-A4BE-68AF38FBF293}" type="pres">
      <dgm:prSet presAssocID="{BD1395BA-D48C-49F7-92DF-2CC3A3FFC0B1}" presName="Name0" presStyleCnt="0">
        <dgm:presLayoutVars>
          <dgm:chMax val="7"/>
          <dgm:chPref val="7"/>
          <dgm:dir/>
        </dgm:presLayoutVars>
      </dgm:prSet>
      <dgm:spPr/>
    </dgm:pt>
    <dgm:pt modelId="{D5F93B81-987D-442D-82CF-B4DD98AF364C}" type="pres">
      <dgm:prSet presAssocID="{BD1395BA-D48C-49F7-92DF-2CC3A3FFC0B1}" presName="Name1" presStyleCnt="0"/>
      <dgm:spPr/>
    </dgm:pt>
    <dgm:pt modelId="{88B6AC58-0626-47C2-B667-A40FFF620BDF}" type="pres">
      <dgm:prSet presAssocID="{BD1395BA-D48C-49F7-92DF-2CC3A3FFC0B1}" presName="cycle" presStyleCnt="0"/>
      <dgm:spPr/>
    </dgm:pt>
    <dgm:pt modelId="{4D8DEC7F-CAD4-4444-B086-C85EE9CADC23}" type="pres">
      <dgm:prSet presAssocID="{BD1395BA-D48C-49F7-92DF-2CC3A3FFC0B1}" presName="srcNode" presStyleLbl="node1" presStyleIdx="0" presStyleCnt="3"/>
      <dgm:spPr/>
    </dgm:pt>
    <dgm:pt modelId="{873D3B78-EF0E-47B4-98A7-26661DE6E991}" type="pres">
      <dgm:prSet presAssocID="{BD1395BA-D48C-49F7-92DF-2CC3A3FFC0B1}" presName="conn" presStyleLbl="parChTrans1D2" presStyleIdx="0" presStyleCnt="1"/>
      <dgm:spPr/>
    </dgm:pt>
    <dgm:pt modelId="{7604D55A-1C30-468A-842F-4D6173ED35B2}" type="pres">
      <dgm:prSet presAssocID="{BD1395BA-D48C-49F7-92DF-2CC3A3FFC0B1}" presName="extraNode" presStyleLbl="node1" presStyleIdx="0" presStyleCnt="3"/>
      <dgm:spPr/>
    </dgm:pt>
    <dgm:pt modelId="{6330C576-0532-41FB-9A17-C062AC38D164}" type="pres">
      <dgm:prSet presAssocID="{BD1395BA-D48C-49F7-92DF-2CC3A3FFC0B1}" presName="dstNode" presStyleLbl="node1" presStyleIdx="0" presStyleCnt="3"/>
      <dgm:spPr/>
    </dgm:pt>
    <dgm:pt modelId="{33108370-8053-41C8-8587-B80A22AD6250}" type="pres">
      <dgm:prSet presAssocID="{D0267640-E0AA-4A89-98A5-2D109B473056}" presName="text_1" presStyleLbl="node1" presStyleIdx="0" presStyleCnt="3">
        <dgm:presLayoutVars>
          <dgm:bulletEnabled val="1"/>
        </dgm:presLayoutVars>
      </dgm:prSet>
      <dgm:spPr/>
    </dgm:pt>
    <dgm:pt modelId="{5143980E-C0B3-40E0-82D4-8B51119B18EA}" type="pres">
      <dgm:prSet presAssocID="{D0267640-E0AA-4A89-98A5-2D109B473056}" presName="accent_1" presStyleCnt="0"/>
      <dgm:spPr/>
    </dgm:pt>
    <dgm:pt modelId="{D3540C82-D97A-4E4B-9E0C-14A612034F32}" type="pres">
      <dgm:prSet presAssocID="{D0267640-E0AA-4A89-98A5-2D109B473056}" presName="accentRepeatNode" presStyleLbl="solidFgAcc1" presStyleIdx="0" presStyleCnt="3"/>
      <dgm:spPr>
        <a:solidFill>
          <a:srgbClr val="DCB6C5"/>
        </a:solidFill>
      </dgm:spPr>
    </dgm:pt>
    <dgm:pt modelId="{B869DECC-191F-4855-85FA-97A19DEEDEC1}" type="pres">
      <dgm:prSet presAssocID="{535862AF-4C2D-4297-BF73-49EDF97970B8}" presName="text_2" presStyleLbl="node1" presStyleIdx="1" presStyleCnt="3">
        <dgm:presLayoutVars>
          <dgm:bulletEnabled val="1"/>
        </dgm:presLayoutVars>
      </dgm:prSet>
      <dgm:spPr/>
    </dgm:pt>
    <dgm:pt modelId="{90D5FC95-BDF3-4666-B5B2-55D3C255F4A3}" type="pres">
      <dgm:prSet presAssocID="{535862AF-4C2D-4297-BF73-49EDF97970B8}" presName="accent_2" presStyleCnt="0"/>
      <dgm:spPr/>
    </dgm:pt>
    <dgm:pt modelId="{51D81F00-8BA6-44DD-BD45-59CC7ABA7E73}" type="pres">
      <dgm:prSet presAssocID="{535862AF-4C2D-4297-BF73-49EDF97970B8}" presName="accentRepeatNode" presStyleLbl="solidFgAcc1" presStyleIdx="1" presStyleCnt="3"/>
      <dgm:spPr>
        <a:solidFill>
          <a:srgbClr val="DCB6C5"/>
        </a:solidFill>
      </dgm:spPr>
    </dgm:pt>
    <dgm:pt modelId="{95D52E4A-A0D7-4E27-97C2-06509C26B3AA}" type="pres">
      <dgm:prSet presAssocID="{30E0FCFC-0DD4-41E2-B129-ECF7498D9443}" presName="text_3" presStyleLbl="node1" presStyleIdx="2" presStyleCnt="3">
        <dgm:presLayoutVars>
          <dgm:bulletEnabled val="1"/>
        </dgm:presLayoutVars>
      </dgm:prSet>
      <dgm:spPr/>
    </dgm:pt>
    <dgm:pt modelId="{06394C8D-B9D9-4AFC-A48E-2E99CA963359}" type="pres">
      <dgm:prSet presAssocID="{30E0FCFC-0DD4-41E2-B129-ECF7498D9443}" presName="accent_3" presStyleCnt="0"/>
      <dgm:spPr/>
    </dgm:pt>
    <dgm:pt modelId="{F9C88E4B-29FC-46D7-B515-FECF5FD82945}" type="pres">
      <dgm:prSet presAssocID="{30E0FCFC-0DD4-41E2-B129-ECF7498D9443}" presName="accentRepeatNode" presStyleLbl="solidFgAcc1" presStyleIdx="2" presStyleCnt="3"/>
      <dgm:spPr>
        <a:solidFill>
          <a:srgbClr val="DCB6C5"/>
        </a:solidFill>
      </dgm:spPr>
    </dgm:pt>
  </dgm:ptLst>
  <dgm:cxnLst>
    <dgm:cxn modelId="{503AA30E-7D04-499D-B9FD-5C2C9DF2F8C8}" srcId="{BD1395BA-D48C-49F7-92DF-2CC3A3FFC0B1}" destId="{30E0FCFC-0DD4-41E2-B129-ECF7498D9443}" srcOrd="2" destOrd="0" parTransId="{D7FF24EA-9279-4FAC-AAD8-FDF75E138740}" sibTransId="{7888B247-DD90-491B-8651-5AE616490774}"/>
    <dgm:cxn modelId="{8F2A9D3F-B0E0-455F-AD1B-3C764073C566}" srcId="{BD1395BA-D48C-49F7-92DF-2CC3A3FFC0B1}" destId="{535862AF-4C2D-4297-BF73-49EDF97970B8}" srcOrd="1" destOrd="0" parTransId="{39CC8699-42FC-44D8-BA32-D5C866514844}" sibTransId="{2E4CE073-591C-44BE-8A52-B45B082F038B}"/>
    <dgm:cxn modelId="{46FFFB4B-E870-4EB8-BF33-A9933C2BA2CB}" srcId="{BD1395BA-D48C-49F7-92DF-2CC3A3FFC0B1}" destId="{D0267640-E0AA-4A89-98A5-2D109B473056}" srcOrd="0" destOrd="0" parTransId="{2D32C5DD-BC73-4DE5-B57E-050C072E7D7E}" sibTransId="{6B0754F6-671A-4E8F-BB30-BE681DFEB98F}"/>
    <dgm:cxn modelId="{7CFB7A8A-6590-42C7-BF5C-A1E05A90EB24}" type="presOf" srcId="{30E0FCFC-0DD4-41E2-B129-ECF7498D9443}" destId="{95D52E4A-A0D7-4E27-97C2-06509C26B3AA}" srcOrd="0" destOrd="0" presId="urn:microsoft.com/office/officeart/2008/layout/VerticalCurvedList"/>
    <dgm:cxn modelId="{C02D8FBC-C961-44C8-94ED-82615D76FFBF}" type="presOf" srcId="{D0267640-E0AA-4A89-98A5-2D109B473056}" destId="{33108370-8053-41C8-8587-B80A22AD6250}" srcOrd="0" destOrd="0" presId="urn:microsoft.com/office/officeart/2008/layout/VerticalCurvedList"/>
    <dgm:cxn modelId="{7061D2CC-F42C-4EDF-B4E1-607C1BA3EDD4}" type="presOf" srcId="{6B0754F6-671A-4E8F-BB30-BE681DFEB98F}" destId="{873D3B78-EF0E-47B4-98A7-26661DE6E991}" srcOrd="0" destOrd="0" presId="urn:microsoft.com/office/officeart/2008/layout/VerticalCurvedList"/>
    <dgm:cxn modelId="{D97F36E3-4E94-47E0-9584-009B6BCCDB0F}" type="presOf" srcId="{BD1395BA-D48C-49F7-92DF-2CC3A3FFC0B1}" destId="{A7D791B6-8E1A-4EDA-A4BE-68AF38FBF293}" srcOrd="0" destOrd="0" presId="urn:microsoft.com/office/officeart/2008/layout/VerticalCurvedList"/>
    <dgm:cxn modelId="{2122A6ED-84E3-40C6-91EF-D6597EDD5820}" type="presOf" srcId="{535862AF-4C2D-4297-BF73-49EDF97970B8}" destId="{B869DECC-191F-4855-85FA-97A19DEEDEC1}" srcOrd="0" destOrd="0" presId="urn:microsoft.com/office/officeart/2008/layout/VerticalCurvedList"/>
    <dgm:cxn modelId="{33CB211C-D9E5-488B-BF12-AF40342997E1}" type="presParOf" srcId="{A7D791B6-8E1A-4EDA-A4BE-68AF38FBF293}" destId="{D5F93B81-987D-442D-82CF-B4DD98AF364C}" srcOrd="0" destOrd="0" presId="urn:microsoft.com/office/officeart/2008/layout/VerticalCurvedList"/>
    <dgm:cxn modelId="{E3D5BCEC-F112-4D5D-A281-9BBCD27DFEC3}" type="presParOf" srcId="{D5F93B81-987D-442D-82CF-B4DD98AF364C}" destId="{88B6AC58-0626-47C2-B667-A40FFF620BDF}" srcOrd="0" destOrd="0" presId="urn:microsoft.com/office/officeart/2008/layout/VerticalCurvedList"/>
    <dgm:cxn modelId="{317CDB72-092A-473C-82E4-8FD5E627204F}" type="presParOf" srcId="{88B6AC58-0626-47C2-B667-A40FFF620BDF}" destId="{4D8DEC7F-CAD4-4444-B086-C85EE9CADC23}" srcOrd="0" destOrd="0" presId="urn:microsoft.com/office/officeart/2008/layout/VerticalCurvedList"/>
    <dgm:cxn modelId="{393598B7-C6B7-4C6B-A055-D2DAA0E25E29}" type="presParOf" srcId="{88B6AC58-0626-47C2-B667-A40FFF620BDF}" destId="{873D3B78-EF0E-47B4-98A7-26661DE6E991}" srcOrd="1" destOrd="0" presId="urn:microsoft.com/office/officeart/2008/layout/VerticalCurvedList"/>
    <dgm:cxn modelId="{1B5AA776-115A-4629-891F-A47828571792}" type="presParOf" srcId="{88B6AC58-0626-47C2-B667-A40FFF620BDF}" destId="{7604D55A-1C30-468A-842F-4D6173ED35B2}" srcOrd="2" destOrd="0" presId="urn:microsoft.com/office/officeart/2008/layout/VerticalCurvedList"/>
    <dgm:cxn modelId="{0348512E-91C5-413B-B25B-C747E21AF16E}" type="presParOf" srcId="{88B6AC58-0626-47C2-B667-A40FFF620BDF}" destId="{6330C576-0532-41FB-9A17-C062AC38D164}" srcOrd="3" destOrd="0" presId="urn:microsoft.com/office/officeart/2008/layout/VerticalCurvedList"/>
    <dgm:cxn modelId="{33DD2470-3076-4F1D-870F-27360E201DB9}" type="presParOf" srcId="{D5F93B81-987D-442D-82CF-B4DD98AF364C}" destId="{33108370-8053-41C8-8587-B80A22AD6250}" srcOrd="1" destOrd="0" presId="urn:microsoft.com/office/officeart/2008/layout/VerticalCurvedList"/>
    <dgm:cxn modelId="{A0E0088B-E0C9-488E-A6A4-BC25CFA56CE8}" type="presParOf" srcId="{D5F93B81-987D-442D-82CF-B4DD98AF364C}" destId="{5143980E-C0B3-40E0-82D4-8B51119B18EA}" srcOrd="2" destOrd="0" presId="urn:microsoft.com/office/officeart/2008/layout/VerticalCurvedList"/>
    <dgm:cxn modelId="{96B0E8BA-2F15-42F8-8969-7C3E02AE9951}" type="presParOf" srcId="{5143980E-C0B3-40E0-82D4-8B51119B18EA}" destId="{D3540C82-D97A-4E4B-9E0C-14A612034F32}" srcOrd="0" destOrd="0" presId="urn:microsoft.com/office/officeart/2008/layout/VerticalCurvedList"/>
    <dgm:cxn modelId="{FF6F6596-228B-4C8B-A710-E74F2773C9DE}" type="presParOf" srcId="{D5F93B81-987D-442D-82CF-B4DD98AF364C}" destId="{B869DECC-191F-4855-85FA-97A19DEEDEC1}" srcOrd="3" destOrd="0" presId="urn:microsoft.com/office/officeart/2008/layout/VerticalCurvedList"/>
    <dgm:cxn modelId="{1D08091F-4CC2-446C-A69E-F6501F642D5D}" type="presParOf" srcId="{D5F93B81-987D-442D-82CF-B4DD98AF364C}" destId="{90D5FC95-BDF3-4666-B5B2-55D3C255F4A3}" srcOrd="4" destOrd="0" presId="urn:microsoft.com/office/officeart/2008/layout/VerticalCurvedList"/>
    <dgm:cxn modelId="{652DEAA1-A3F9-4725-B008-9A3CFC5B88B7}" type="presParOf" srcId="{90D5FC95-BDF3-4666-B5B2-55D3C255F4A3}" destId="{51D81F00-8BA6-44DD-BD45-59CC7ABA7E73}" srcOrd="0" destOrd="0" presId="urn:microsoft.com/office/officeart/2008/layout/VerticalCurvedList"/>
    <dgm:cxn modelId="{B670E43B-3C3B-483A-8B7A-DE49E3026F6A}" type="presParOf" srcId="{D5F93B81-987D-442D-82CF-B4DD98AF364C}" destId="{95D52E4A-A0D7-4E27-97C2-06509C26B3AA}" srcOrd="5" destOrd="0" presId="urn:microsoft.com/office/officeart/2008/layout/VerticalCurvedList"/>
    <dgm:cxn modelId="{3D99CEA6-5BF1-47BA-B25B-3F4423C5C9B3}" type="presParOf" srcId="{D5F93B81-987D-442D-82CF-B4DD98AF364C}" destId="{06394C8D-B9D9-4AFC-A48E-2E99CA963359}" srcOrd="6" destOrd="0" presId="urn:microsoft.com/office/officeart/2008/layout/VerticalCurvedList"/>
    <dgm:cxn modelId="{6FAF744C-E269-4D7F-9CFD-26CE4DD22C95}" type="presParOf" srcId="{06394C8D-B9D9-4AFC-A48E-2E99CA963359}" destId="{F9C88E4B-29FC-46D7-B515-FECF5FD829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F98C5-2434-4661-9F3F-BA1C02D5F883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1D3649-A278-4202-B54C-8ADFC9C1B436}">
      <dgm:prSet phldrT="[Text]" custT="1"/>
      <dgm:spPr>
        <a:solidFill>
          <a:srgbClr val="581734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A custom Langflow component as an intelligent orchestrator for the ESD workflow.</a:t>
          </a:r>
        </a:p>
      </dgm:t>
    </dgm:pt>
    <dgm:pt modelId="{CC773A13-A9EE-4978-A17C-C0360F9167A1}" type="parTrans" cxnId="{A102FC1C-7991-4BE0-9BAF-1300DE686FD8}">
      <dgm:prSet/>
      <dgm:spPr/>
      <dgm:t>
        <a:bodyPr/>
        <a:lstStyle/>
        <a:p>
          <a:endParaRPr lang="en-US"/>
        </a:p>
      </dgm:t>
    </dgm:pt>
    <dgm:pt modelId="{1F128B02-8B9F-499E-94F3-16A2608094E1}" type="sibTrans" cxnId="{A102FC1C-7991-4BE0-9BAF-1300DE686FD8}">
      <dgm:prSet/>
      <dgm:spPr/>
      <dgm:t>
        <a:bodyPr/>
        <a:lstStyle/>
        <a:p>
          <a:endParaRPr lang="en-US"/>
        </a:p>
      </dgm:t>
    </dgm:pt>
    <dgm:pt modelId="{2FE1587C-C113-4662-9A0F-C06D39B07B85}">
      <dgm:prSet phldrT="[Text]"/>
      <dgm:spPr>
        <a:solidFill>
          <a:srgbClr val="C688A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EF6EA4DE-156B-4F4F-81C4-57184943F6CB}" type="parTrans" cxnId="{EEA352C1-D325-407A-99C1-904DCE1B2F8F}">
      <dgm:prSet/>
      <dgm:spPr/>
      <dgm:t>
        <a:bodyPr/>
        <a:lstStyle/>
        <a:p>
          <a:endParaRPr lang="en-US"/>
        </a:p>
      </dgm:t>
    </dgm:pt>
    <dgm:pt modelId="{8CE390C4-CFBD-47BB-8061-701DD353656A}" type="sibTrans" cxnId="{EEA352C1-D325-407A-99C1-904DCE1B2F8F}">
      <dgm:prSet/>
      <dgm:spPr/>
      <dgm:t>
        <a:bodyPr/>
        <a:lstStyle/>
        <a:p>
          <a:endParaRPr lang="en-US"/>
        </a:p>
      </dgm:t>
    </dgm:pt>
    <dgm:pt modelId="{16EA2382-A1F8-4BF7-9435-C3ED4714DC4A}">
      <dgm:prSet phldrT="[Text]" custT="1"/>
      <dgm:spPr>
        <a:solidFill>
          <a:srgbClr val="581734"/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Automatically identify the intent and provides smart recommendations to support decision making.</a:t>
          </a:r>
        </a:p>
      </dgm:t>
    </dgm:pt>
    <dgm:pt modelId="{20E2A4C1-537C-41D5-91FE-634AC3FD98FF}" type="parTrans" cxnId="{2AAC776F-B36D-4441-AD9D-3B2AF0C0C489}">
      <dgm:prSet/>
      <dgm:spPr/>
      <dgm:t>
        <a:bodyPr/>
        <a:lstStyle/>
        <a:p>
          <a:endParaRPr lang="en-US"/>
        </a:p>
      </dgm:t>
    </dgm:pt>
    <dgm:pt modelId="{B1547100-72E6-4619-9A65-FF330A9571BD}" type="sibTrans" cxnId="{2AAC776F-B36D-4441-AD9D-3B2AF0C0C489}">
      <dgm:prSet/>
      <dgm:spPr/>
      <dgm:t>
        <a:bodyPr/>
        <a:lstStyle/>
        <a:p>
          <a:endParaRPr lang="en-US"/>
        </a:p>
      </dgm:t>
    </dgm:pt>
    <dgm:pt modelId="{04080F31-0FF8-44F4-9CDD-EEBAC6DB0A63}">
      <dgm:prSet phldrT="[Text]" custT="1"/>
      <dgm:spPr>
        <a:solidFill>
          <a:srgbClr val="581734">
            <a:alpha val="90000"/>
          </a:srgbClr>
        </a:solidFill>
      </dgm:spPr>
      <dgm:t>
        <a:bodyPr/>
        <a:lstStyle/>
        <a:p>
          <a:r>
            <a:rPr lang="en-US" sz="2400" dirty="0">
              <a:solidFill>
                <a:schemeClr val="bg1"/>
              </a:solidFill>
            </a:rPr>
            <a:t>Fully powered by a LLM for dynamic, intelligent process orchestration.</a:t>
          </a:r>
        </a:p>
      </dgm:t>
    </dgm:pt>
    <dgm:pt modelId="{544C10AC-F28D-4604-8BCD-EB4A7CE813D2}" type="parTrans" cxnId="{8F13531B-E67F-4AC1-8D31-20880254BB66}">
      <dgm:prSet/>
      <dgm:spPr/>
      <dgm:t>
        <a:bodyPr/>
        <a:lstStyle/>
        <a:p>
          <a:endParaRPr lang="en-US"/>
        </a:p>
      </dgm:t>
    </dgm:pt>
    <dgm:pt modelId="{D2F4C764-BB27-4943-BEB7-EA0FE74F9F98}" type="sibTrans" cxnId="{8F13531B-E67F-4AC1-8D31-20880254BB66}">
      <dgm:prSet/>
      <dgm:spPr/>
      <dgm:t>
        <a:bodyPr/>
        <a:lstStyle/>
        <a:p>
          <a:endParaRPr lang="en-US"/>
        </a:p>
      </dgm:t>
    </dgm:pt>
    <dgm:pt modelId="{D3830B8D-3CA6-4117-BA24-941BDD39C1AA}">
      <dgm:prSet phldrT="[Text]"/>
      <dgm:spPr>
        <a:solidFill>
          <a:srgbClr val="C688A1"/>
        </a:solidFill>
      </dgm:spPr>
      <dgm:t>
        <a:bodyPr/>
        <a:lstStyle/>
        <a:p>
          <a:endParaRPr lang="en-US" dirty="0"/>
        </a:p>
      </dgm:t>
    </dgm:pt>
    <dgm:pt modelId="{7EC0829D-498E-41C0-8509-426F47F06F5F}" type="parTrans" cxnId="{DD2255DD-B39D-4545-9AE3-4D1ACFAF4EAF}">
      <dgm:prSet/>
      <dgm:spPr/>
      <dgm:t>
        <a:bodyPr/>
        <a:lstStyle/>
        <a:p>
          <a:endParaRPr lang="en-US"/>
        </a:p>
      </dgm:t>
    </dgm:pt>
    <dgm:pt modelId="{255B8492-ABF2-4924-9562-E3544B6662D6}" type="sibTrans" cxnId="{DD2255DD-B39D-4545-9AE3-4D1ACFAF4EAF}">
      <dgm:prSet/>
      <dgm:spPr/>
      <dgm:t>
        <a:bodyPr/>
        <a:lstStyle/>
        <a:p>
          <a:endParaRPr lang="en-US"/>
        </a:p>
      </dgm:t>
    </dgm:pt>
    <dgm:pt modelId="{1194B365-46FF-4A16-8E68-528D88BEC7B8}">
      <dgm:prSet phldrT="[Text]"/>
      <dgm:spPr>
        <a:solidFill>
          <a:srgbClr val="C688A1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19C794C0-E2B3-4528-8E47-1F50C01DF49E}" type="sibTrans" cxnId="{63E8D8CA-EAA4-4F69-AE00-93B678A9F14A}">
      <dgm:prSet/>
      <dgm:spPr/>
      <dgm:t>
        <a:bodyPr/>
        <a:lstStyle/>
        <a:p>
          <a:endParaRPr lang="en-US"/>
        </a:p>
      </dgm:t>
    </dgm:pt>
    <dgm:pt modelId="{514CC902-9529-4958-A430-B9C5E1002CF1}" type="parTrans" cxnId="{63E8D8CA-EAA4-4F69-AE00-93B678A9F14A}">
      <dgm:prSet/>
      <dgm:spPr/>
      <dgm:t>
        <a:bodyPr/>
        <a:lstStyle/>
        <a:p>
          <a:endParaRPr lang="en-US"/>
        </a:p>
      </dgm:t>
    </dgm:pt>
    <dgm:pt modelId="{5E201171-6A2D-481D-8302-8C4DD9CADA72}" type="pres">
      <dgm:prSet presAssocID="{384F98C5-2434-4661-9F3F-BA1C02D5F883}" presName="list" presStyleCnt="0">
        <dgm:presLayoutVars>
          <dgm:dir/>
          <dgm:animLvl val="lvl"/>
        </dgm:presLayoutVars>
      </dgm:prSet>
      <dgm:spPr/>
    </dgm:pt>
    <dgm:pt modelId="{08BDF24E-0086-47DA-9D49-0088E5978BD0}" type="pres">
      <dgm:prSet presAssocID="{1194B365-46FF-4A16-8E68-528D88BEC7B8}" presName="posSpace" presStyleCnt="0"/>
      <dgm:spPr/>
    </dgm:pt>
    <dgm:pt modelId="{303279AC-4B57-4624-A0C6-C95BAA803E96}" type="pres">
      <dgm:prSet presAssocID="{1194B365-46FF-4A16-8E68-528D88BEC7B8}" presName="vertFlow" presStyleCnt="0"/>
      <dgm:spPr/>
    </dgm:pt>
    <dgm:pt modelId="{A56D0B50-B914-4BD9-9DE1-D2835147FA51}" type="pres">
      <dgm:prSet presAssocID="{1194B365-46FF-4A16-8E68-528D88BEC7B8}" presName="topSpace" presStyleCnt="0"/>
      <dgm:spPr/>
    </dgm:pt>
    <dgm:pt modelId="{C8073203-12F9-4BE1-8C81-E8B416E18C94}" type="pres">
      <dgm:prSet presAssocID="{1194B365-46FF-4A16-8E68-528D88BEC7B8}" presName="firstComp" presStyleCnt="0"/>
      <dgm:spPr/>
    </dgm:pt>
    <dgm:pt modelId="{4DB7DCF5-C9A0-4841-AF8B-FDDCC1D554CE}" type="pres">
      <dgm:prSet presAssocID="{1194B365-46FF-4A16-8E68-528D88BEC7B8}" presName="firstChild" presStyleLbl="bgAccFollowNode1" presStyleIdx="0" presStyleCnt="3" custScaleX="131774" custScaleY="239452" custLinFactNeighborX="32531" custLinFactNeighborY="-11736"/>
      <dgm:spPr/>
    </dgm:pt>
    <dgm:pt modelId="{D385F091-D108-4B2C-95BF-22BD37C22E3B}" type="pres">
      <dgm:prSet presAssocID="{1194B365-46FF-4A16-8E68-528D88BEC7B8}" presName="firstChildTx" presStyleLbl="bgAccFollowNode1" presStyleIdx="0" presStyleCnt="3">
        <dgm:presLayoutVars>
          <dgm:bulletEnabled val="1"/>
        </dgm:presLayoutVars>
      </dgm:prSet>
      <dgm:spPr/>
    </dgm:pt>
    <dgm:pt modelId="{4D6CFF04-A009-47CA-B88E-3C07E73F1219}" type="pres">
      <dgm:prSet presAssocID="{1194B365-46FF-4A16-8E68-528D88BEC7B8}" presName="negSpace" presStyleCnt="0"/>
      <dgm:spPr/>
    </dgm:pt>
    <dgm:pt modelId="{2AA1D29C-EC15-4CFA-9790-83D8ED1ACE75}" type="pres">
      <dgm:prSet presAssocID="{1194B365-46FF-4A16-8E68-528D88BEC7B8}" presName="circle" presStyleLbl="node1" presStyleIdx="0" presStyleCnt="3" custLinFactNeighborX="-14477" custLinFactNeighborY="-18454"/>
      <dgm:spPr/>
    </dgm:pt>
    <dgm:pt modelId="{89C521DE-A636-4674-9BB9-28FF3F9DB7BF}" type="pres">
      <dgm:prSet presAssocID="{19C794C0-E2B3-4528-8E47-1F50C01DF49E}" presName="transSpace" presStyleCnt="0"/>
      <dgm:spPr/>
    </dgm:pt>
    <dgm:pt modelId="{B4E0CCBD-76C6-4D8D-8D4A-BF523904A953}" type="pres">
      <dgm:prSet presAssocID="{2FE1587C-C113-4662-9A0F-C06D39B07B85}" presName="posSpace" presStyleCnt="0"/>
      <dgm:spPr/>
    </dgm:pt>
    <dgm:pt modelId="{8C0F6FC1-59BB-45DE-A690-B6BAC71E6A74}" type="pres">
      <dgm:prSet presAssocID="{2FE1587C-C113-4662-9A0F-C06D39B07B85}" presName="vertFlow" presStyleCnt="0"/>
      <dgm:spPr/>
    </dgm:pt>
    <dgm:pt modelId="{0CAC1EED-0285-45B1-9E8D-0B0A918412E8}" type="pres">
      <dgm:prSet presAssocID="{2FE1587C-C113-4662-9A0F-C06D39B07B85}" presName="topSpace" presStyleCnt="0"/>
      <dgm:spPr/>
    </dgm:pt>
    <dgm:pt modelId="{EC2D4D81-BBBD-4648-B31E-4D4D9C1A61C7}" type="pres">
      <dgm:prSet presAssocID="{2FE1587C-C113-4662-9A0F-C06D39B07B85}" presName="firstComp" presStyleCnt="0"/>
      <dgm:spPr/>
    </dgm:pt>
    <dgm:pt modelId="{BD5C4C7B-9CA7-4688-A293-AC0D5E9B7305}" type="pres">
      <dgm:prSet presAssocID="{2FE1587C-C113-4662-9A0F-C06D39B07B85}" presName="firstChild" presStyleLbl="bgAccFollowNode1" presStyleIdx="1" presStyleCnt="3" custScaleX="132451" custScaleY="239717" custLinFactNeighborX="16822" custLinFactNeighborY="-9931"/>
      <dgm:spPr/>
    </dgm:pt>
    <dgm:pt modelId="{21085764-531C-47A2-9190-85D5B7309087}" type="pres">
      <dgm:prSet presAssocID="{2FE1587C-C113-4662-9A0F-C06D39B07B85}" presName="firstChildTx" presStyleLbl="bgAccFollowNode1" presStyleIdx="1" presStyleCnt="3">
        <dgm:presLayoutVars>
          <dgm:bulletEnabled val="1"/>
        </dgm:presLayoutVars>
      </dgm:prSet>
      <dgm:spPr/>
    </dgm:pt>
    <dgm:pt modelId="{CD9D0E26-353A-40AB-A64B-D1A5F4416752}" type="pres">
      <dgm:prSet presAssocID="{2FE1587C-C113-4662-9A0F-C06D39B07B85}" presName="negSpace" presStyleCnt="0"/>
      <dgm:spPr/>
    </dgm:pt>
    <dgm:pt modelId="{0FD7CA8C-D8C7-4B8D-9815-53041941E504}" type="pres">
      <dgm:prSet presAssocID="{2FE1587C-C113-4662-9A0F-C06D39B07B85}" presName="circle" presStyleLbl="node1" presStyleIdx="1" presStyleCnt="3" custLinFactNeighborX="-36130" custLinFactNeighborY="-18454"/>
      <dgm:spPr/>
    </dgm:pt>
    <dgm:pt modelId="{B12B3543-D99A-4EA7-9FE6-D6420FDF3833}" type="pres">
      <dgm:prSet presAssocID="{8CE390C4-CFBD-47BB-8061-701DD353656A}" presName="transSpace" presStyleCnt="0"/>
      <dgm:spPr/>
    </dgm:pt>
    <dgm:pt modelId="{2CBD3650-3E25-4171-83D7-306275BAF6F0}" type="pres">
      <dgm:prSet presAssocID="{D3830B8D-3CA6-4117-BA24-941BDD39C1AA}" presName="posSpace" presStyleCnt="0"/>
      <dgm:spPr/>
    </dgm:pt>
    <dgm:pt modelId="{FF4F5C5E-7448-401B-9A9D-EED90DE27A9A}" type="pres">
      <dgm:prSet presAssocID="{D3830B8D-3CA6-4117-BA24-941BDD39C1AA}" presName="vertFlow" presStyleCnt="0"/>
      <dgm:spPr/>
    </dgm:pt>
    <dgm:pt modelId="{235105E8-0FE7-4994-97FF-D8588C746F58}" type="pres">
      <dgm:prSet presAssocID="{D3830B8D-3CA6-4117-BA24-941BDD39C1AA}" presName="topSpace" presStyleCnt="0"/>
      <dgm:spPr/>
    </dgm:pt>
    <dgm:pt modelId="{6C487A10-68B9-469F-AD94-FC43E171CA35}" type="pres">
      <dgm:prSet presAssocID="{D3830B8D-3CA6-4117-BA24-941BDD39C1AA}" presName="firstComp" presStyleCnt="0"/>
      <dgm:spPr/>
    </dgm:pt>
    <dgm:pt modelId="{CA61F69C-60D1-435B-AC3C-187FB207423A}" type="pres">
      <dgm:prSet presAssocID="{D3830B8D-3CA6-4117-BA24-941BDD39C1AA}" presName="firstChild" presStyleLbl="bgAccFollowNode1" presStyleIdx="2" presStyleCnt="3" custScaleX="130303" custScaleY="237431" custLinFactNeighborX="7767" custLinFactNeighborY="-8125"/>
      <dgm:spPr/>
    </dgm:pt>
    <dgm:pt modelId="{ADCFD66E-F22B-4FCD-AE7A-8D1C7C8D3597}" type="pres">
      <dgm:prSet presAssocID="{D3830B8D-3CA6-4117-BA24-941BDD39C1AA}" presName="firstChildTx" presStyleLbl="bgAccFollowNode1" presStyleIdx="2" presStyleCnt="3">
        <dgm:presLayoutVars>
          <dgm:bulletEnabled val="1"/>
        </dgm:presLayoutVars>
      </dgm:prSet>
      <dgm:spPr/>
    </dgm:pt>
    <dgm:pt modelId="{935B27FA-756F-4A78-99AE-E3FA5A2848F1}" type="pres">
      <dgm:prSet presAssocID="{D3830B8D-3CA6-4117-BA24-941BDD39C1AA}" presName="negSpace" presStyleCnt="0"/>
      <dgm:spPr/>
    </dgm:pt>
    <dgm:pt modelId="{C8D0F656-54A5-4643-9139-996C9EE5EBBA}" type="pres">
      <dgm:prSet presAssocID="{D3830B8D-3CA6-4117-BA24-941BDD39C1AA}" presName="circle" presStyleLbl="node1" presStyleIdx="2" presStyleCnt="3" custLinFactNeighborX="-32977" custLinFactNeighborY="-18454"/>
      <dgm:spPr/>
    </dgm:pt>
  </dgm:ptLst>
  <dgm:cxnLst>
    <dgm:cxn modelId="{8F13531B-E67F-4AC1-8D31-20880254BB66}" srcId="{D3830B8D-3CA6-4117-BA24-941BDD39C1AA}" destId="{04080F31-0FF8-44F4-9CDD-EEBAC6DB0A63}" srcOrd="0" destOrd="0" parTransId="{544C10AC-F28D-4604-8BCD-EB4A7CE813D2}" sibTransId="{D2F4C764-BB27-4943-BEB7-EA0FE74F9F98}"/>
    <dgm:cxn modelId="{A102FC1C-7991-4BE0-9BAF-1300DE686FD8}" srcId="{1194B365-46FF-4A16-8E68-528D88BEC7B8}" destId="{281D3649-A278-4202-B54C-8ADFC9C1B436}" srcOrd="0" destOrd="0" parTransId="{CC773A13-A9EE-4978-A17C-C0360F9167A1}" sibTransId="{1F128B02-8B9F-499E-94F3-16A2608094E1}"/>
    <dgm:cxn modelId="{E0AE852F-14E2-4661-A585-818B31A4F39C}" type="presOf" srcId="{281D3649-A278-4202-B54C-8ADFC9C1B436}" destId="{D385F091-D108-4B2C-95BF-22BD37C22E3B}" srcOrd="1" destOrd="0" presId="urn:microsoft.com/office/officeart/2005/8/layout/hList9"/>
    <dgm:cxn modelId="{3AEB0E3A-E3D1-41B8-B658-8B672F485200}" type="presOf" srcId="{D3830B8D-3CA6-4117-BA24-941BDD39C1AA}" destId="{C8D0F656-54A5-4643-9139-996C9EE5EBBA}" srcOrd="0" destOrd="0" presId="urn:microsoft.com/office/officeart/2005/8/layout/hList9"/>
    <dgm:cxn modelId="{A90A2267-A72E-410F-9F72-292F28BCCA61}" type="presOf" srcId="{281D3649-A278-4202-B54C-8ADFC9C1B436}" destId="{4DB7DCF5-C9A0-4841-AF8B-FDDCC1D554CE}" srcOrd="0" destOrd="0" presId="urn:microsoft.com/office/officeart/2005/8/layout/hList9"/>
    <dgm:cxn modelId="{2AAC776F-B36D-4441-AD9D-3B2AF0C0C489}" srcId="{2FE1587C-C113-4662-9A0F-C06D39B07B85}" destId="{16EA2382-A1F8-4BF7-9435-C3ED4714DC4A}" srcOrd="0" destOrd="0" parTransId="{20E2A4C1-537C-41D5-91FE-634AC3FD98FF}" sibTransId="{B1547100-72E6-4619-9A65-FF330A9571BD}"/>
    <dgm:cxn modelId="{28A7E176-77BB-4312-BD50-4E19F2EEEBD2}" type="presOf" srcId="{1194B365-46FF-4A16-8E68-528D88BEC7B8}" destId="{2AA1D29C-EC15-4CFA-9790-83D8ED1ACE75}" srcOrd="0" destOrd="0" presId="urn:microsoft.com/office/officeart/2005/8/layout/hList9"/>
    <dgm:cxn modelId="{A511B5AE-64C4-4D1B-A9D9-00E08CEEBCA8}" type="presOf" srcId="{16EA2382-A1F8-4BF7-9435-C3ED4714DC4A}" destId="{21085764-531C-47A2-9190-85D5B7309087}" srcOrd="1" destOrd="0" presId="urn:microsoft.com/office/officeart/2005/8/layout/hList9"/>
    <dgm:cxn modelId="{352B79BA-67A1-42C8-96B7-39E6806A46BB}" type="presOf" srcId="{04080F31-0FF8-44F4-9CDD-EEBAC6DB0A63}" destId="{CA61F69C-60D1-435B-AC3C-187FB207423A}" srcOrd="0" destOrd="0" presId="urn:microsoft.com/office/officeart/2005/8/layout/hList9"/>
    <dgm:cxn modelId="{EEA352C1-D325-407A-99C1-904DCE1B2F8F}" srcId="{384F98C5-2434-4661-9F3F-BA1C02D5F883}" destId="{2FE1587C-C113-4662-9A0F-C06D39B07B85}" srcOrd="1" destOrd="0" parTransId="{EF6EA4DE-156B-4F4F-81C4-57184943F6CB}" sibTransId="{8CE390C4-CFBD-47BB-8061-701DD353656A}"/>
    <dgm:cxn modelId="{6251F8C5-6714-4661-9442-A2EE90B9ACDC}" type="presOf" srcId="{2FE1587C-C113-4662-9A0F-C06D39B07B85}" destId="{0FD7CA8C-D8C7-4B8D-9815-53041941E504}" srcOrd="0" destOrd="0" presId="urn:microsoft.com/office/officeart/2005/8/layout/hList9"/>
    <dgm:cxn modelId="{63E8D8CA-EAA4-4F69-AE00-93B678A9F14A}" srcId="{384F98C5-2434-4661-9F3F-BA1C02D5F883}" destId="{1194B365-46FF-4A16-8E68-528D88BEC7B8}" srcOrd="0" destOrd="0" parTransId="{514CC902-9529-4958-A430-B9C5E1002CF1}" sibTransId="{19C794C0-E2B3-4528-8E47-1F50C01DF49E}"/>
    <dgm:cxn modelId="{BCEEA6D7-F5E5-4365-A154-91E40367DE0B}" type="presOf" srcId="{16EA2382-A1F8-4BF7-9435-C3ED4714DC4A}" destId="{BD5C4C7B-9CA7-4688-A293-AC0D5E9B7305}" srcOrd="0" destOrd="0" presId="urn:microsoft.com/office/officeart/2005/8/layout/hList9"/>
    <dgm:cxn modelId="{DD2255DD-B39D-4545-9AE3-4D1ACFAF4EAF}" srcId="{384F98C5-2434-4661-9F3F-BA1C02D5F883}" destId="{D3830B8D-3CA6-4117-BA24-941BDD39C1AA}" srcOrd="2" destOrd="0" parTransId="{7EC0829D-498E-41C0-8509-426F47F06F5F}" sibTransId="{255B8492-ABF2-4924-9562-E3544B6662D6}"/>
    <dgm:cxn modelId="{C645F8EA-36CC-49B5-929F-D350DABA1D42}" type="presOf" srcId="{04080F31-0FF8-44F4-9CDD-EEBAC6DB0A63}" destId="{ADCFD66E-F22B-4FCD-AE7A-8D1C7C8D3597}" srcOrd="1" destOrd="0" presId="urn:microsoft.com/office/officeart/2005/8/layout/hList9"/>
    <dgm:cxn modelId="{CFEACAFE-D8F7-4979-BDC1-A2B43814311C}" type="presOf" srcId="{384F98C5-2434-4661-9F3F-BA1C02D5F883}" destId="{5E201171-6A2D-481D-8302-8C4DD9CADA72}" srcOrd="0" destOrd="0" presId="urn:microsoft.com/office/officeart/2005/8/layout/hList9"/>
    <dgm:cxn modelId="{27ECF9CE-C770-4185-9010-93C2879664F9}" type="presParOf" srcId="{5E201171-6A2D-481D-8302-8C4DD9CADA72}" destId="{08BDF24E-0086-47DA-9D49-0088E5978BD0}" srcOrd="0" destOrd="0" presId="urn:microsoft.com/office/officeart/2005/8/layout/hList9"/>
    <dgm:cxn modelId="{2C73DCBA-8798-4B19-8BC5-AA84FFF2D3D0}" type="presParOf" srcId="{5E201171-6A2D-481D-8302-8C4DD9CADA72}" destId="{303279AC-4B57-4624-A0C6-C95BAA803E96}" srcOrd="1" destOrd="0" presId="urn:microsoft.com/office/officeart/2005/8/layout/hList9"/>
    <dgm:cxn modelId="{D1FBF028-2FC4-4750-A9E9-C5AD5144369F}" type="presParOf" srcId="{303279AC-4B57-4624-A0C6-C95BAA803E96}" destId="{A56D0B50-B914-4BD9-9DE1-D2835147FA51}" srcOrd="0" destOrd="0" presId="urn:microsoft.com/office/officeart/2005/8/layout/hList9"/>
    <dgm:cxn modelId="{45BE926F-2B1F-4ACD-B201-555DE28205A5}" type="presParOf" srcId="{303279AC-4B57-4624-A0C6-C95BAA803E96}" destId="{C8073203-12F9-4BE1-8C81-E8B416E18C94}" srcOrd="1" destOrd="0" presId="urn:microsoft.com/office/officeart/2005/8/layout/hList9"/>
    <dgm:cxn modelId="{7C0B6762-FEE7-4DDD-89CA-B0A04E22172E}" type="presParOf" srcId="{C8073203-12F9-4BE1-8C81-E8B416E18C94}" destId="{4DB7DCF5-C9A0-4841-AF8B-FDDCC1D554CE}" srcOrd="0" destOrd="0" presId="urn:microsoft.com/office/officeart/2005/8/layout/hList9"/>
    <dgm:cxn modelId="{2B0335EA-193F-4893-A0B9-1CB8E004E34C}" type="presParOf" srcId="{C8073203-12F9-4BE1-8C81-E8B416E18C94}" destId="{D385F091-D108-4B2C-95BF-22BD37C22E3B}" srcOrd="1" destOrd="0" presId="urn:microsoft.com/office/officeart/2005/8/layout/hList9"/>
    <dgm:cxn modelId="{81136408-C323-4FFF-9707-66F308D6C47A}" type="presParOf" srcId="{5E201171-6A2D-481D-8302-8C4DD9CADA72}" destId="{4D6CFF04-A009-47CA-B88E-3C07E73F1219}" srcOrd="2" destOrd="0" presId="urn:microsoft.com/office/officeart/2005/8/layout/hList9"/>
    <dgm:cxn modelId="{C730A340-EABB-40CB-86FD-DC1558BC3B36}" type="presParOf" srcId="{5E201171-6A2D-481D-8302-8C4DD9CADA72}" destId="{2AA1D29C-EC15-4CFA-9790-83D8ED1ACE75}" srcOrd="3" destOrd="0" presId="urn:microsoft.com/office/officeart/2005/8/layout/hList9"/>
    <dgm:cxn modelId="{A6FA8738-9D1D-4A54-A6CF-5FD70A6EBD3C}" type="presParOf" srcId="{5E201171-6A2D-481D-8302-8C4DD9CADA72}" destId="{89C521DE-A636-4674-9BB9-28FF3F9DB7BF}" srcOrd="4" destOrd="0" presId="urn:microsoft.com/office/officeart/2005/8/layout/hList9"/>
    <dgm:cxn modelId="{D7520F77-C127-4311-A43E-187D71207D62}" type="presParOf" srcId="{5E201171-6A2D-481D-8302-8C4DD9CADA72}" destId="{B4E0CCBD-76C6-4D8D-8D4A-BF523904A953}" srcOrd="5" destOrd="0" presId="urn:microsoft.com/office/officeart/2005/8/layout/hList9"/>
    <dgm:cxn modelId="{FB537A80-A746-4E45-AE4D-C2D949DB2ACB}" type="presParOf" srcId="{5E201171-6A2D-481D-8302-8C4DD9CADA72}" destId="{8C0F6FC1-59BB-45DE-A690-B6BAC71E6A74}" srcOrd="6" destOrd="0" presId="urn:microsoft.com/office/officeart/2005/8/layout/hList9"/>
    <dgm:cxn modelId="{F173F86E-9FC5-4B84-81B4-DE74E87E3B0B}" type="presParOf" srcId="{8C0F6FC1-59BB-45DE-A690-B6BAC71E6A74}" destId="{0CAC1EED-0285-45B1-9E8D-0B0A918412E8}" srcOrd="0" destOrd="0" presId="urn:microsoft.com/office/officeart/2005/8/layout/hList9"/>
    <dgm:cxn modelId="{1D2DFDDB-F7F0-42B6-9522-71F337B1CEEC}" type="presParOf" srcId="{8C0F6FC1-59BB-45DE-A690-B6BAC71E6A74}" destId="{EC2D4D81-BBBD-4648-B31E-4D4D9C1A61C7}" srcOrd="1" destOrd="0" presId="urn:microsoft.com/office/officeart/2005/8/layout/hList9"/>
    <dgm:cxn modelId="{D773C25A-3417-4446-975D-8AC4F53F501D}" type="presParOf" srcId="{EC2D4D81-BBBD-4648-B31E-4D4D9C1A61C7}" destId="{BD5C4C7B-9CA7-4688-A293-AC0D5E9B7305}" srcOrd="0" destOrd="0" presId="urn:microsoft.com/office/officeart/2005/8/layout/hList9"/>
    <dgm:cxn modelId="{460C4D7C-6317-41D5-AA02-C948969E1109}" type="presParOf" srcId="{EC2D4D81-BBBD-4648-B31E-4D4D9C1A61C7}" destId="{21085764-531C-47A2-9190-85D5B7309087}" srcOrd="1" destOrd="0" presId="urn:microsoft.com/office/officeart/2005/8/layout/hList9"/>
    <dgm:cxn modelId="{1F950146-A5F3-4F96-A20A-E80D2AECA555}" type="presParOf" srcId="{5E201171-6A2D-481D-8302-8C4DD9CADA72}" destId="{CD9D0E26-353A-40AB-A64B-D1A5F4416752}" srcOrd="7" destOrd="0" presId="urn:microsoft.com/office/officeart/2005/8/layout/hList9"/>
    <dgm:cxn modelId="{0F10498F-F089-46B2-A5B8-1AFA5A23C527}" type="presParOf" srcId="{5E201171-6A2D-481D-8302-8C4DD9CADA72}" destId="{0FD7CA8C-D8C7-4B8D-9815-53041941E504}" srcOrd="8" destOrd="0" presId="urn:microsoft.com/office/officeart/2005/8/layout/hList9"/>
    <dgm:cxn modelId="{4DCB55CB-2A0B-437D-AB84-11F5A409B44F}" type="presParOf" srcId="{5E201171-6A2D-481D-8302-8C4DD9CADA72}" destId="{B12B3543-D99A-4EA7-9FE6-D6420FDF3833}" srcOrd="9" destOrd="0" presId="urn:microsoft.com/office/officeart/2005/8/layout/hList9"/>
    <dgm:cxn modelId="{F72598F3-F498-43DB-974C-CEF4DF64C7E0}" type="presParOf" srcId="{5E201171-6A2D-481D-8302-8C4DD9CADA72}" destId="{2CBD3650-3E25-4171-83D7-306275BAF6F0}" srcOrd="10" destOrd="0" presId="urn:microsoft.com/office/officeart/2005/8/layout/hList9"/>
    <dgm:cxn modelId="{FAB8655F-FB59-4D02-82B7-E62AAB539383}" type="presParOf" srcId="{5E201171-6A2D-481D-8302-8C4DD9CADA72}" destId="{FF4F5C5E-7448-401B-9A9D-EED90DE27A9A}" srcOrd="11" destOrd="0" presId="urn:microsoft.com/office/officeart/2005/8/layout/hList9"/>
    <dgm:cxn modelId="{787C6FAE-0075-4AC8-8A09-C225C67CA0BB}" type="presParOf" srcId="{FF4F5C5E-7448-401B-9A9D-EED90DE27A9A}" destId="{235105E8-0FE7-4994-97FF-D8588C746F58}" srcOrd="0" destOrd="0" presId="urn:microsoft.com/office/officeart/2005/8/layout/hList9"/>
    <dgm:cxn modelId="{87A68313-244D-4285-A944-5F570211958D}" type="presParOf" srcId="{FF4F5C5E-7448-401B-9A9D-EED90DE27A9A}" destId="{6C487A10-68B9-469F-AD94-FC43E171CA35}" srcOrd="1" destOrd="0" presId="urn:microsoft.com/office/officeart/2005/8/layout/hList9"/>
    <dgm:cxn modelId="{E17D4F79-5F10-4EC2-B315-83BB85F3A151}" type="presParOf" srcId="{6C487A10-68B9-469F-AD94-FC43E171CA35}" destId="{CA61F69C-60D1-435B-AC3C-187FB207423A}" srcOrd="0" destOrd="0" presId="urn:microsoft.com/office/officeart/2005/8/layout/hList9"/>
    <dgm:cxn modelId="{DCEC84E8-B3FE-4390-8AB5-8DADAD942503}" type="presParOf" srcId="{6C487A10-68B9-469F-AD94-FC43E171CA35}" destId="{ADCFD66E-F22B-4FCD-AE7A-8D1C7C8D3597}" srcOrd="1" destOrd="0" presId="urn:microsoft.com/office/officeart/2005/8/layout/hList9"/>
    <dgm:cxn modelId="{36491A38-F21C-4D1F-919C-F012C81F4C1A}" type="presParOf" srcId="{5E201171-6A2D-481D-8302-8C4DD9CADA72}" destId="{935B27FA-756F-4A78-99AE-E3FA5A2848F1}" srcOrd="12" destOrd="0" presId="urn:microsoft.com/office/officeart/2005/8/layout/hList9"/>
    <dgm:cxn modelId="{6290D34C-7E5E-441C-A62D-9EDB3835D5B3}" type="presParOf" srcId="{5E201171-6A2D-481D-8302-8C4DD9CADA72}" destId="{C8D0F656-54A5-4643-9139-996C9EE5EBBA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8EE82C-7C0E-4EFB-AB48-1C82CAE4C8B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6351B3-C73F-478E-B703-AE133FC03745}">
      <dgm:prSet phldrT="[Text]"/>
      <dgm:spPr>
        <a:solidFill>
          <a:srgbClr val="C688A1"/>
        </a:solidFill>
      </dgm:spPr>
      <dgm:t>
        <a:bodyPr/>
        <a:lstStyle/>
        <a:p>
          <a:r>
            <a:rPr lang="en-US" dirty="0"/>
            <a:t>Developed a Langflow component that enables one flow to call another within or across multiple instances.</a:t>
          </a:r>
        </a:p>
      </dgm:t>
    </dgm:pt>
    <dgm:pt modelId="{87B158A7-C78D-43AB-AF94-D0521E96D97D}" type="parTrans" cxnId="{09183341-B024-470D-9D42-DEF8D334F3C7}">
      <dgm:prSet/>
      <dgm:spPr/>
      <dgm:t>
        <a:bodyPr/>
        <a:lstStyle/>
        <a:p>
          <a:endParaRPr lang="en-US"/>
        </a:p>
      </dgm:t>
    </dgm:pt>
    <dgm:pt modelId="{75483304-C7F8-4FD8-993F-1167D1EB0AC8}" type="sibTrans" cxnId="{09183341-B024-470D-9D42-DEF8D334F3C7}">
      <dgm:prSet/>
      <dgm:spPr/>
      <dgm:t>
        <a:bodyPr/>
        <a:lstStyle/>
        <a:p>
          <a:endParaRPr lang="en-US"/>
        </a:p>
      </dgm:t>
    </dgm:pt>
    <dgm:pt modelId="{39CC5374-2CEB-47E4-AAED-F42E34C5254D}">
      <dgm:prSet phldrT="[Text]"/>
      <dgm:spPr>
        <a:solidFill>
          <a:srgbClr val="C688A1"/>
        </a:solidFill>
      </dgm:spPr>
      <dgm:t>
        <a:bodyPr/>
        <a:lstStyle/>
        <a:p>
          <a:r>
            <a:rPr lang="en-US" dirty="0"/>
            <a:t>Simplifies workflows by breaking them into manageable, modular components.</a:t>
          </a:r>
        </a:p>
      </dgm:t>
    </dgm:pt>
    <dgm:pt modelId="{DE607E68-5630-411C-8B1B-D75234295343}" type="parTrans" cxnId="{6435FFE4-B499-437B-A055-CBAA90FE187C}">
      <dgm:prSet/>
      <dgm:spPr/>
      <dgm:t>
        <a:bodyPr/>
        <a:lstStyle/>
        <a:p>
          <a:endParaRPr lang="en-US"/>
        </a:p>
      </dgm:t>
    </dgm:pt>
    <dgm:pt modelId="{0D222822-C1F4-4EC0-9436-3F65C5DB69C1}" type="sibTrans" cxnId="{6435FFE4-B499-437B-A055-CBAA90FE187C}">
      <dgm:prSet/>
      <dgm:spPr/>
      <dgm:t>
        <a:bodyPr/>
        <a:lstStyle/>
        <a:p>
          <a:endParaRPr lang="en-US"/>
        </a:p>
      </dgm:t>
    </dgm:pt>
    <dgm:pt modelId="{4FAA542E-FC21-4442-A92D-EDC3B149928D}">
      <dgm:prSet phldrT="[Text]"/>
      <dgm:spPr>
        <a:solidFill>
          <a:srgbClr val="C688A1"/>
        </a:solidFill>
      </dgm:spPr>
      <dgm:t>
        <a:bodyPr/>
        <a:lstStyle/>
        <a:p>
          <a:r>
            <a:rPr lang="en-US" dirty="0"/>
            <a:t>Establishes flows as a callable tools, enabling flexible and scalable workflows.</a:t>
          </a:r>
        </a:p>
      </dgm:t>
    </dgm:pt>
    <dgm:pt modelId="{96DE7FA9-FD4F-4A5B-A2B2-647AF99976A4}" type="parTrans" cxnId="{3EA61726-30F5-479C-ABA9-63BC518143A6}">
      <dgm:prSet/>
      <dgm:spPr/>
      <dgm:t>
        <a:bodyPr/>
        <a:lstStyle/>
        <a:p>
          <a:endParaRPr lang="en-US"/>
        </a:p>
      </dgm:t>
    </dgm:pt>
    <dgm:pt modelId="{218B0CA4-61BC-46C4-A819-9916E0FB5377}" type="sibTrans" cxnId="{3EA61726-30F5-479C-ABA9-63BC518143A6}">
      <dgm:prSet/>
      <dgm:spPr/>
      <dgm:t>
        <a:bodyPr/>
        <a:lstStyle/>
        <a:p>
          <a:endParaRPr lang="en-US"/>
        </a:p>
      </dgm:t>
    </dgm:pt>
    <dgm:pt modelId="{A5BEDA9C-F1BC-4A8E-8C75-9AB06AF6EF4F}" type="pres">
      <dgm:prSet presAssocID="{F18EE82C-7C0E-4EFB-AB48-1C82CAE4C8B3}" presName="diagram" presStyleCnt="0">
        <dgm:presLayoutVars>
          <dgm:dir/>
          <dgm:resizeHandles val="exact"/>
        </dgm:presLayoutVars>
      </dgm:prSet>
      <dgm:spPr/>
    </dgm:pt>
    <dgm:pt modelId="{B397E009-C198-41FB-818E-96F54397329E}" type="pres">
      <dgm:prSet presAssocID="{4F6351B3-C73F-478E-B703-AE133FC03745}" presName="node" presStyleLbl="node1" presStyleIdx="0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99BF5290-EBE3-4A67-925F-4CE566EB446C}" type="pres">
      <dgm:prSet presAssocID="{75483304-C7F8-4FD8-993F-1167D1EB0AC8}" presName="sibTrans" presStyleCnt="0"/>
      <dgm:spPr/>
    </dgm:pt>
    <dgm:pt modelId="{F1C9E4CE-EAEE-4700-B1FF-12083E576977}" type="pres">
      <dgm:prSet presAssocID="{39CC5374-2CEB-47E4-AAED-F42E34C5254D}" presName="node" presStyleLbl="node1" presStyleIdx="1" presStyleCnt="3">
        <dgm:presLayoutVars>
          <dgm:bulletEnabled val="1"/>
        </dgm:presLayoutVars>
      </dgm:prSet>
      <dgm:spPr>
        <a:prstGeom prst="roundRect">
          <a:avLst/>
        </a:prstGeom>
      </dgm:spPr>
    </dgm:pt>
    <dgm:pt modelId="{FA86D9C6-59AE-4C48-95A5-D7A5DF9DC824}" type="pres">
      <dgm:prSet presAssocID="{0D222822-C1F4-4EC0-9436-3F65C5DB69C1}" presName="sibTrans" presStyleCnt="0"/>
      <dgm:spPr/>
    </dgm:pt>
    <dgm:pt modelId="{7562580B-E78D-4B40-9827-FC56DBBC14EE}" type="pres">
      <dgm:prSet presAssocID="{4FAA542E-FC21-4442-A92D-EDC3B149928D}" presName="node" presStyleLbl="node1" presStyleIdx="2" presStyleCnt="3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6EF9F71A-6BA2-4C03-8E3C-8AB39782E259}" type="presOf" srcId="{4F6351B3-C73F-478E-B703-AE133FC03745}" destId="{B397E009-C198-41FB-818E-96F54397329E}" srcOrd="0" destOrd="0" presId="urn:microsoft.com/office/officeart/2005/8/layout/default"/>
    <dgm:cxn modelId="{3EA61726-30F5-479C-ABA9-63BC518143A6}" srcId="{F18EE82C-7C0E-4EFB-AB48-1C82CAE4C8B3}" destId="{4FAA542E-FC21-4442-A92D-EDC3B149928D}" srcOrd="2" destOrd="0" parTransId="{96DE7FA9-FD4F-4A5B-A2B2-647AF99976A4}" sibTransId="{218B0CA4-61BC-46C4-A819-9916E0FB5377}"/>
    <dgm:cxn modelId="{09183341-B024-470D-9D42-DEF8D334F3C7}" srcId="{F18EE82C-7C0E-4EFB-AB48-1C82CAE4C8B3}" destId="{4F6351B3-C73F-478E-B703-AE133FC03745}" srcOrd="0" destOrd="0" parTransId="{87B158A7-C78D-43AB-AF94-D0521E96D97D}" sibTransId="{75483304-C7F8-4FD8-993F-1167D1EB0AC8}"/>
    <dgm:cxn modelId="{C77E4281-B044-4725-9602-704DAD55D2D8}" type="presOf" srcId="{39CC5374-2CEB-47E4-AAED-F42E34C5254D}" destId="{F1C9E4CE-EAEE-4700-B1FF-12083E576977}" srcOrd="0" destOrd="0" presId="urn:microsoft.com/office/officeart/2005/8/layout/default"/>
    <dgm:cxn modelId="{69817B9B-DDE2-4BA5-865B-19E2FDF443B4}" type="presOf" srcId="{F18EE82C-7C0E-4EFB-AB48-1C82CAE4C8B3}" destId="{A5BEDA9C-F1BC-4A8E-8C75-9AB06AF6EF4F}" srcOrd="0" destOrd="0" presId="urn:microsoft.com/office/officeart/2005/8/layout/default"/>
    <dgm:cxn modelId="{DBF188AE-2DD1-4989-82F5-CC75658C1429}" type="presOf" srcId="{4FAA542E-FC21-4442-A92D-EDC3B149928D}" destId="{7562580B-E78D-4B40-9827-FC56DBBC14EE}" srcOrd="0" destOrd="0" presId="urn:microsoft.com/office/officeart/2005/8/layout/default"/>
    <dgm:cxn modelId="{6435FFE4-B499-437B-A055-CBAA90FE187C}" srcId="{F18EE82C-7C0E-4EFB-AB48-1C82CAE4C8B3}" destId="{39CC5374-2CEB-47E4-AAED-F42E34C5254D}" srcOrd="1" destOrd="0" parTransId="{DE607E68-5630-411C-8B1B-D75234295343}" sibTransId="{0D222822-C1F4-4EC0-9436-3F65C5DB69C1}"/>
    <dgm:cxn modelId="{1A77E06B-DFE9-4CDE-B440-C0C9C3AA8CB5}" type="presParOf" srcId="{A5BEDA9C-F1BC-4A8E-8C75-9AB06AF6EF4F}" destId="{B397E009-C198-41FB-818E-96F54397329E}" srcOrd="0" destOrd="0" presId="urn:microsoft.com/office/officeart/2005/8/layout/default"/>
    <dgm:cxn modelId="{10AF7890-5AE3-480D-B4E7-70E6E501E468}" type="presParOf" srcId="{A5BEDA9C-F1BC-4A8E-8C75-9AB06AF6EF4F}" destId="{99BF5290-EBE3-4A67-925F-4CE566EB446C}" srcOrd="1" destOrd="0" presId="urn:microsoft.com/office/officeart/2005/8/layout/default"/>
    <dgm:cxn modelId="{2BD56B3F-C90E-475C-8C97-1AABCD72F04E}" type="presParOf" srcId="{A5BEDA9C-F1BC-4A8E-8C75-9AB06AF6EF4F}" destId="{F1C9E4CE-EAEE-4700-B1FF-12083E576977}" srcOrd="2" destOrd="0" presId="urn:microsoft.com/office/officeart/2005/8/layout/default"/>
    <dgm:cxn modelId="{A77DD18E-EEB4-4519-9864-5B06A971DD3E}" type="presParOf" srcId="{A5BEDA9C-F1BC-4A8E-8C75-9AB06AF6EF4F}" destId="{FA86D9C6-59AE-4C48-95A5-D7A5DF9DC824}" srcOrd="3" destOrd="0" presId="urn:microsoft.com/office/officeart/2005/8/layout/default"/>
    <dgm:cxn modelId="{CF806781-87F0-4FAD-B6C1-08A4946ABE2B}" type="presParOf" srcId="{A5BEDA9C-F1BC-4A8E-8C75-9AB06AF6EF4F}" destId="{7562580B-E78D-4B40-9827-FC56DBBC14E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183719-2968-46EC-B8CB-6460EF498D6A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49A9F-3C5D-4D3D-B73B-3DE2D5E5AB8C}">
      <dgm:prSet phldrT="[Text]"/>
      <dgm:spPr>
        <a:solidFill>
          <a:srgbClr val="581734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BF7E781-E40D-496E-A226-550EE8878781}" type="parTrans" cxnId="{E8DBED28-6D89-4B45-BDF5-DF30E00AF630}">
      <dgm:prSet/>
      <dgm:spPr/>
      <dgm:t>
        <a:bodyPr/>
        <a:lstStyle/>
        <a:p>
          <a:endParaRPr lang="en-US"/>
        </a:p>
      </dgm:t>
    </dgm:pt>
    <dgm:pt modelId="{D0E23D98-B5CB-445B-9D5B-B97CFC81FA51}" type="sibTrans" cxnId="{E8DBED28-6D89-4B45-BDF5-DF30E00AF630}">
      <dgm:prSet/>
      <dgm:spPr/>
      <dgm:t>
        <a:bodyPr/>
        <a:lstStyle/>
        <a:p>
          <a:endParaRPr lang="en-US"/>
        </a:p>
      </dgm:t>
    </dgm:pt>
    <dgm:pt modelId="{8D3CB0D7-529E-4F95-A587-649B5DEF1638}">
      <dgm:prSet phldrT="[Text]" custT="1"/>
      <dgm:spPr/>
      <dgm:t>
        <a:bodyPr/>
        <a:lstStyle/>
        <a:p>
          <a:pPr algn="l"/>
          <a:r>
            <a:rPr lang="en-US" sz="2400" dirty="0"/>
            <a:t>Developed orchestrator and planner agents for hierarchical multi agent systems.</a:t>
          </a:r>
        </a:p>
      </dgm:t>
    </dgm:pt>
    <dgm:pt modelId="{4EE10DD9-BD67-48DA-A803-1B2FD3C9097E}" type="parTrans" cxnId="{FD218927-61EF-49F9-95A5-0969E4B43645}">
      <dgm:prSet/>
      <dgm:spPr/>
      <dgm:t>
        <a:bodyPr/>
        <a:lstStyle/>
        <a:p>
          <a:endParaRPr lang="en-US"/>
        </a:p>
      </dgm:t>
    </dgm:pt>
    <dgm:pt modelId="{3EF9FE43-CE4F-4BE4-A916-7B4E7FDE123F}" type="sibTrans" cxnId="{FD218927-61EF-49F9-95A5-0969E4B43645}">
      <dgm:prSet/>
      <dgm:spPr/>
      <dgm:t>
        <a:bodyPr/>
        <a:lstStyle/>
        <a:p>
          <a:endParaRPr lang="en-US"/>
        </a:p>
      </dgm:t>
    </dgm:pt>
    <dgm:pt modelId="{37743FB2-61D1-4B59-BB17-0AA89A8A3ACC}">
      <dgm:prSet phldrT="[Text]"/>
      <dgm:spPr>
        <a:solidFill>
          <a:srgbClr val="581734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4BC41E18-A51B-4228-B66B-59BB258499E4}" type="parTrans" cxnId="{397EAB11-4147-4032-BB23-AE54873ED463}">
      <dgm:prSet/>
      <dgm:spPr/>
      <dgm:t>
        <a:bodyPr/>
        <a:lstStyle/>
        <a:p>
          <a:endParaRPr lang="en-US"/>
        </a:p>
      </dgm:t>
    </dgm:pt>
    <dgm:pt modelId="{4CC56DA7-9C77-48B3-91CF-309162D6DB2A}" type="sibTrans" cxnId="{397EAB11-4147-4032-BB23-AE54873ED463}">
      <dgm:prSet/>
      <dgm:spPr/>
      <dgm:t>
        <a:bodyPr/>
        <a:lstStyle/>
        <a:p>
          <a:endParaRPr lang="en-US"/>
        </a:p>
      </dgm:t>
    </dgm:pt>
    <dgm:pt modelId="{905B1DDA-CFC1-4908-B208-34C532F9656F}">
      <dgm:prSet phldrT="[Text]"/>
      <dgm:spPr/>
      <dgm:t>
        <a:bodyPr/>
        <a:lstStyle/>
        <a:p>
          <a:r>
            <a:rPr lang="en-US" dirty="0"/>
            <a:t>Leverages Cached Augmented Generation to Optimize efficiency and reduce model interaction costs.</a:t>
          </a:r>
        </a:p>
      </dgm:t>
    </dgm:pt>
    <dgm:pt modelId="{3DE4578F-ACEF-46B2-B879-A4B1C324D81F}" type="parTrans" cxnId="{F236027D-44B7-4EF0-863E-B5C4A8A9B4ED}">
      <dgm:prSet/>
      <dgm:spPr/>
      <dgm:t>
        <a:bodyPr/>
        <a:lstStyle/>
        <a:p>
          <a:endParaRPr lang="en-US"/>
        </a:p>
      </dgm:t>
    </dgm:pt>
    <dgm:pt modelId="{7F20D5F1-1C20-4655-AA2D-28CB9BD2C11C}" type="sibTrans" cxnId="{F236027D-44B7-4EF0-863E-B5C4A8A9B4ED}">
      <dgm:prSet/>
      <dgm:spPr/>
      <dgm:t>
        <a:bodyPr/>
        <a:lstStyle/>
        <a:p>
          <a:endParaRPr lang="en-US"/>
        </a:p>
      </dgm:t>
    </dgm:pt>
    <dgm:pt modelId="{21F573F4-B0DC-43AE-A19B-C69FB5F824E7}">
      <dgm:prSet phldrT="[Text]"/>
      <dgm:spPr>
        <a:solidFill>
          <a:srgbClr val="581734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499CF106-1C10-473B-85CD-7ED4100FDCE9}" type="parTrans" cxnId="{7726149B-9050-4CA4-B969-280A69FFFACB}">
      <dgm:prSet/>
      <dgm:spPr/>
      <dgm:t>
        <a:bodyPr/>
        <a:lstStyle/>
        <a:p>
          <a:endParaRPr lang="en-US"/>
        </a:p>
      </dgm:t>
    </dgm:pt>
    <dgm:pt modelId="{ABCA5810-B175-409A-B63B-FC7612C9332E}" type="sibTrans" cxnId="{7726149B-9050-4CA4-B969-280A69FFFACB}">
      <dgm:prSet/>
      <dgm:spPr/>
      <dgm:t>
        <a:bodyPr/>
        <a:lstStyle/>
        <a:p>
          <a:endParaRPr lang="en-US"/>
        </a:p>
      </dgm:t>
    </dgm:pt>
    <dgm:pt modelId="{4F671631-E7FC-42A5-BA8A-10D769A28FB2}">
      <dgm:prSet phldrT="[Text]"/>
      <dgm:spPr/>
      <dgm:t>
        <a:bodyPr/>
        <a:lstStyle/>
        <a:p>
          <a:r>
            <a:rPr lang="en-US" dirty="0"/>
            <a:t>Enables intelligent planning, data retrieval, and automation for advanced workflows and decision support.</a:t>
          </a:r>
        </a:p>
      </dgm:t>
    </dgm:pt>
    <dgm:pt modelId="{8E1C2989-7FED-4950-8F9A-CA21A50CF5EA}" type="parTrans" cxnId="{714FB86D-A15F-4F31-8B7E-BCC0084C860B}">
      <dgm:prSet/>
      <dgm:spPr/>
      <dgm:t>
        <a:bodyPr/>
        <a:lstStyle/>
        <a:p>
          <a:endParaRPr lang="en-US"/>
        </a:p>
      </dgm:t>
    </dgm:pt>
    <dgm:pt modelId="{EF611AE3-E992-42F3-A290-06238A57A171}" type="sibTrans" cxnId="{714FB86D-A15F-4F31-8B7E-BCC0084C860B}">
      <dgm:prSet/>
      <dgm:spPr/>
      <dgm:t>
        <a:bodyPr/>
        <a:lstStyle/>
        <a:p>
          <a:endParaRPr lang="en-US"/>
        </a:p>
      </dgm:t>
    </dgm:pt>
    <dgm:pt modelId="{F8622A8E-91EE-4EA0-92E5-A3A0922B9DC8}" type="pres">
      <dgm:prSet presAssocID="{67183719-2968-46EC-B8CB-6460EF498D6A}" presName="Name0" presStyleCnt="0">
        <dgm:presLayoutVars>
          <dgm:dir/>
          <dgm:animLvl val="lvl"/>
          <dgm:resizeHandles val="exact"/>
        </dgm:presLayoutVars>
      </dgm:prSet>
      <dgm:spPr/>
    </dgm:pt>
    <dgm:pt modelId="{02F717A1-17C1-4DE0-AC8A-BB4B15604B8F}" type="pres">
      <dgm:prSet presAssocID="{65549A9F-3C5D-4D3D-B73B-3DE2D5E5AB8C}" presName="compositeNode" presStyleCnt="0">
        <dgm:presLayoutVars>
          <dgm:bulletEnabled val="1"/>
        </dgm:presLayoutVars>
      </dgm:prSet>
      <dgm:spPr/>
    </dgm:pt>
    <dgm:pt modelId="{417355ED-4101-4965-A8A8-65D330795295}" type="pres">
      <dgm:prSet presAssocID="{65549A9F-3C5D-4D3D-B73B-3DE2D5E5AB8C}" presName="bgRect" presStyleLbl="node1" presStyleIdx="0" presStyleCnt="3"/>
      <dgm:spPr/>
    </dgm:pt>
    <dgm:pt modelId="{BBE083A6-E9A2-4B81-BEF8-7C9B29CF3F9B}" type="pres">
      <dgm:prSet presAssocID="{65549A9F-3C5D-4D3D-B73B-3DE2D5E5AB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31BDCB68-2E75-40BF-A532-7158E536A1AB}" type="pres">
      <dgm:prSet presAssocID="{65549A9F-3C5D-4D3D-B73B-3DE2D5E5AB8C}" presName="childNode" presStyleLbl="node1" presStyleIdx="0" presStyleCnt="3">
        <dgm:presLayoutVars>
          <dgm:bulletEnabled val="1"/>
        </dgm:presLayoutVars>
      </dgm:prSet>
      <dgm:spPr/>
    </dgm:pt>
    <dgm:pt modelId="{4767C021-5374-4440-B212-04D9275D611B}" type="pres">
      <dgm:prSet presAssocID="{D0E23D98-B5CB-445B-9D5B-B97CFC81FA51}" presName="hSp" presStyleCnt="0"/>
      <dgm:spPr/>
    </dgm:pt>
    <dgm:pt modelId="{EF621E25-075A-4389-8621-348977D1C0C2}" type="pres">
      <dgm:prSet presAssocID="{D0E23D98-B5CB-445B-9D5B-B97CFC81FA51}" presName="vProcSp" presStyleCnt="0"/>
      <dgm:spPr/>
    </dgm:pt>
    <dgm:pt modelId="{E5AEEE55-D510-493E-8619-14A2898DDFDB}" type="pres">
      <dgm:prSet presAssocID="{D0E23D98-B5CB-445B-9D5B-B97CFC81FA51}" presName="vSp1" presStyleCnt="0"/>
      <dgm:spPr/>
    </dgm:pt>
    <dgm:pt modelId="{51224F0C-C60B-410E-88D6-B9B781EE89C3}" type="pres">
      <dgm:prSet presAssocID="{D0E23D98-B5CB-445B-9D5B-B97CFC81FA51}" presName="simulatedConn" presStyleLbl="solidFgAcc1" presStyleIdx="0" presStyleCnt="2"/>
      <dgm:spPr/>
    </dgm:pt>
    <dgm:pt modelId="{9F7BB2BE-B76D-4F65-BE29-281A9956AB48}" type="pres">
      <dgm:prSet presAssocID="{D0E23D98-B5CB-445B-9D5B-B97CFC81FA51}" presName="vSp2" presStyleCnt="0"/>
      <dgm:spPr/>
    </dgm:pt>
    <dgm:pt modelId="{FF87AE46-5698-436E-A9A1-921637B27421}" type="pres">
      <dgm:prSet presAssocID="{D0E23D98-B5CB-445B-9D5B-B97CFC81FA51}" presName="sibTrans" presStyleCnt="0"/>
      <dgm:spPr/>
    </dgm:pt>
    <dgm:pt modelId="{FB41168A-8A07-4F82-B5A5-C063446B55BC}" type="pres">
      <dgm:prSet presAssocID="{37743FB2-61D1-4B59-BB17-0AA89A8A3ACC}" presName="compositeNode" presStyleCnt="0">
        <dgm:presLayoutVars>
          <dgm:bulletEnabled val="1"/>
        </dgm:presLayoutVars>
      </dgm:prSet>
      <dgm:spPr/>
    </dgm:pt>
    <dgm:pt modelId="{070A564A-A542-4ADB-BB27-9D7DEEE9755C}" type="pres">
      <dgm:prSet presAssocID="{37743FB2-61D1-4B59-BB17-0AA89A8A3ACC}" presName="bgRect" presStyleLbl="node1" presStyleIdx="1" presStyleCnt="3"/>
      <dgm:spPr/>
    </dgm:pt>
    <dgm:pt modelId="{3DD9EC94-920C-4A23-B4A5-CCD5401A187E}" type="pres">
      <dgm:prSet presAssocID="{37743FB2-61D1-4B59-BB17-0AA89A8A3ACC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CE3D2321-E17C-4332-A8C1-558177E46D3B}" type="pres">
      <dgm:prSet presAssocID="{37743FB2-61D1-4B59-BB17-0AA89A8A3ACC}" presName="childNode" presStyleLbl="node1" presStyleIdx="1" presStyleCnt="3">
        <dgm:presLayoutVars>
          <dgm:bulletEnabled val="1"/>
        </dgm:presLayoutVars>
      </dgm:prSet>
      <dgm:spPr/>
    </dgm:pt>
    <dgm:pt modelId="{22D2C3A0-A699-4223-A075-B38DB9565D90}" type="pres">
      <dgm:prSet presAssocID="{4CC56DA7-9C77-48B3-91CF-309162D6DB2A}" presName="hSp" presStyleCnt="0"/>
      <dgm:spPr/>
    </dgm:pt>
    <dgm:pt modelId="{80D20DC9-463D-4509-BD6C-CFEED065E330}" type="pres">
      <dgm:prSet presAssocID="{4CC56DA7-9C77-48B3-91CF-309162D6DB2A}" presName="vProcSp" presStyleCnt="0"/>
      <dgm:spPr/>
    </dgm:pt>
    <dgm:pt modelId="{F461A40A-D788-46BA-AB76-EDA1740B2FC7}" type="pres">
      <dgm:prSet presAssocID="{4CC56DA7-9C77-48B3-91CF-309162D6DB2A}" presName="vSp1" presStyleCnt="0"/>
      <dgm:spPr/>
    </dgm:pt>
    <dgm:pt modelId="{F022C375-D86C-4B6D-9515-63C48E7A5292}" type="pres">
      <dgm:prSet presAssocID="{4CC56DA7-9C77-48B3-91CF-309162D6DB2A}" presName="simulatedConn" presStyleLbl="solidFgAcc1" presStyleIdx="1" presStyleCnt="2"/>
      <dgm:spPr/>
    </dgm:pt>
    <dgm:pt modelId="{531A8183-FA22-43DE-8BAE-142E585F0150}" type="pres">
      <dgm:prSet presAssocID="{4CC56DA7-9C77-48B3-91CF-309162D6DB2A}" presName="vSp2" presStyleCnt="0"/>
      <dgm:spPr/>
    </dgm:pt>
    <dgm:pt modelId="{E16A1B67-3646-400B-9CE0-9E0D510D55A7}" type="pres">
      <dgm:prSet presAssocID="{4CC56DA7-9C77-48B3-91CF-309162D6DB2A}" presName="sibTrans" presStyleCnt="0"/>
      <dgm:spPr/>
    </dgm:pt>
    <dgm:pt modelId="{47A5C9FE-A7B2-4077-8354-F4F174B6D52B}" type="pres">
      <dgm:prSet presAssocID="{21F573F4-B0DC-43AE-A19B-C69FB5F824E7}" presName="compositeNode" presStyleCnt="0">
        <dgm:presLayoutVars>
          <dgm:bulletEnabled val="1"/>
        </dgm:presLayoutVars>
      </dgm:prSet>
      <dgm:spPr/>
    </dgm:pt>
    <dgm:pt modelId="{3233436A-8190-4803-9696-62A9BF0BCB1F}" type="pres">
      <dgm:prSet presAssocID="{21F573F4-B0DC-43AE-A19B-C69FB5F824E7}" presName="bgRect" presStyleLbl="node1" presStyleIdx="2" presStyleCnt="3"/>
      <dgm:spPr/>
    </dgm:pt>
    <dgm:pt modelId="{EA9D8287-E634-483E-82AE-197B11E550C8}" type="pres">
      <dgm:prSet presAssocID="{21F573F4-B0DC-43AE-A19B-C69FB5F824E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90017EE2-9F06-43A5-8F04-69BD0FFEC9F4}" type="pres">
      <dgm:prSet presAssocID="{21F573F4-B0DC-43AE-A19B-C69FB5F824E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B2E33800-A6BA-49F1-806E-517C51EF0F5F}" type="presOf" srcId="{67183719-2968-46EC-B8CB-6460EF498D6A}" destId="{F8622A8E-91EE-4EA0-92E5-A3A0922B9DC8}" srcOrd="0" destOrd="0" presId="urn:microsoft.com/office/officeart/2005/8/layout/hProcess7"/>
    <dgm:cxn modelId="{C0E15700-772A-4337-B3AB-C9C07EAE1A12}" type="presOf" srcId="{21F573F4-B0DC-43AE-A19B-C69FB5F824E7}" destId="{EA9D8287-E634-483E-82AE-197B11E550C8}" srcOrd="1" destOrd="0" presId="urn:microsoft.com/office/officeart/2005/8/layout/hProcess7"/>
    <dgm:cxn modelId="{E61FD307-2378-4292-B13D-D2111BBBF9CE}" type="presOf" srcId="{21F573F4-B0DC-43AE-A19B-C69FB5F824E7}" destId="{3233436A-8190-4803-9696-62A9BF0BCB1F}" srcOrd="0" destOrd="0" presId="urn:microsoft.com/office/officeart/2005/8/layout/hProcess7"/>
    <dgm:cxn modelId="{397EAB11-4147-4032-BB23-AE54873ED463}" srcId="{67183719-2968-46EC-B8CB-6460EF498D6A}" destId="{37743FB2-61D1-4B59-BB17-0AA89A8A3ACC}" srcOrd="1" destOrd="0" parTransId="{4BC41E18-A51B-4228-B66B-59BB258499E4}" sibTransId="{4CC56DA7-9C77-48B3-91CF-309162D6DB2A}"/>
    <dgm:cxn modelId="{FD218927-61EF-49F9-95A5-0969E4B43645}" srcId="{65549A9F-3C5D-4D3D-B73B-3DE2D5E5AB8C}" destId="{8D3CB0D7-529E-4F95-A587-649B5DEF1638}" srcOrd="0" destOrd="0" parTransId="{4EE10DD9-BD67-48DA-A803-1B2FD3C9097E}" sibTransId="{3EF9FE43-CE4F-4BE4-A916-7B4E7FDE123F}"/>
    <dgm:cxn modelId="{E8DBED28-6D89-4B45-BDF5-DF30E00AF630}" srcId="{67183719-2968-46EC-B8CB-6460EF498D6A}" destId="{65549A9F-3C5D-4D3D-B73B-3DE2D5E5AB8C}" srcOrd="0" destOrd="0" parTransId="{2BF7E781-E40D-496E-A226-550EE8878781}" sibTransId="{D0E23D98-B5CB-445B-9D5B-B97CFC81FA51}"/>
    <dgm:cxn modelId="{96D4DC41-6280-470D-AE46-AEC2802CF3A0}" type="presOf" srcId="{8D3CB0D7-529E-4F95-A587-649B5DEF1638}" destId="{31BDCB68-2E75-40BF-A532-7158E536A1AB}" srcOrd="0" destOrd="0" presId="urn:microsoft.com/office/officeart/2005/8/layout/hProcess7"/>
    <dgm:cxn modelId="{714FB86D-A15F-4F31-8B7E-BCC0084C860B}" srcId="{21F573F4-B0DC-43AE-A19B-C69FB5F824E7}" destId="{4F671631-E7FC-42A5-BA8A-10D769A28FB2}" srcOrd="0" destOrd="0" parTransId="{8E1C2989-7FED-4950-8F9A-CA21A50CF5EA}" sibTransId="{EF611AE3-E992-42F3-A290-06238A57A171}"/>
    <dgm:cxn modelId="{330F2076-02EF-4AE1-A2B0-0F66E56BEADA}" type="presOf" srcId="{37743FB2-61D1-4B59-BB17-0AA89A8A3ACC}" destId="{070A564A-A542-4ADB-BB27-9D7DEEE9755C}" srcOrd="0" destOrd="0" presId="urn:microsoft.com/office/officeart/2005/8/layout/hProcess7"/>
    <dgm:cxn modelId="{F236027D-44B7-4EF0-863E-B5C4A8A9B4ED}" srcId="{37743FB2-61D1-4B59-BB17-0AA89A8A3ACC}" destId="{905B1DDA-CFC1-4908-B208-34C532F9656F}" srcOrd="0" destOrd="0" parTransId="{3DE4578F-ACEF-46B2-B879-A4B1C324D81F}" sibTransId="{7F20D5F1-1C20-4655-AA2D-28CB9BD2C11C}"/>
    <dgm:cxn modelId="{A041D77E-324B-4F8E-85C3-AA8761EE3463}" type="presOf" srcId="{37743FB2-61D1-4B59-BB17-0AA89A8A3ACC}" destId="{3DD9EC94-920C-4A23-B4A5-CCD5401A187E}" srcOrd="1" destOrd="0" presId="urn:microsoft.com/office/officeart/2005/8/layout/hProcess7"/>
    <dgm:cxn modelId="{B602058C-490B-4D31-A65C-50AD45EEDF1B}" type="presOf" srcId="{905B1DDA-CFC1-4908-B208-34C532F9656F}" destId="{CE3D2321-E17C-4332-A8C1-558177E46D3B}" srcOrd="0" destOrd="0" presId="urn:microsoft.com/office/officeart/2005/8/layout/hProcess7"/>
    <dgm:cxn modelId="{7726149B-9050-4CA4-B969-280A69FFFACB}" srcId="{67183719-2968-46EC-B8CB-6460EF498D6A}" destId="{21F573F4-B0DC-43AE-A19B-C69FB5F824E7}" srcOrd="2" destOrd="0" parTransId="{499CF106-1C10-473B-85CD-7ED4100FDCE9}" sibTransId="{ABCA5810-B175-409A-B63B-FC7612C9332E}"/>
    <dgm:cxn modelId="{943923A3-EEBF-4837-853A-15F973E5EAAC}" type="presOf" srcId="{65549A9F-3C5D-4D3D-B73B-3DE2D5E5AB8C}" destId="{BBE083A6-E9A2-4B81-BEF8-7C9B29CF3F9B}" srcOrd="1" destOrd="0" presId="urn:microsoft.com/office/officeart/2005/8/layout/hProcess7"/>
    <dgm:cxn modelId="{D06350B9-507B-4104-822C-D723AD26E473}" type="presOf" srcId="{4F671631-E7FC-42A5-BA8A-10D769A28FB2}" destId="{90017EE2-9F06-43A5-8F04-69BD0FFEC9F4}" srcOrd="0" destOrd="0" presId="urn:microsoft.com/office/officeart/2005/8/layout/hProcess7"/>
    <dgm:cxn modelId="{19F170CE-2642-42DE-8967-3A4205864493}" type="presOf" srcId="{65549A9F-3C5D-4D3D-B73B-3DE2D5E5AB8C}" destId="{417355ED-4101-4965-A8A8-65D330795295}" srcOrd="0" destOrd="0" presId="urn:microsoft.com/office/officeart/2005/8/layout/hProcess7"/>
    <dgm:cxn modelId="{0FBB8FCA-F0F2-4358-8449-24CDD5A7E3A2}" type="presParOf" srcId="{F8622A8E-91EE-4EA0-92E5-A3A0922B9DC8}" destId="{02F717A1-17C1-4DE0-AC8A-BB4B15604B8F}" srcOrd="0" destOrd="0" presId="urn:microsoft.com/office/officeart/2005/8/layout/hProcess7"/>
    <dgm:cxn modelId="{60F0EBA0-5BD5-4941-8D73-0A05A52FC2F3}" type="presParOf" srcId="{02F717A1-17C1-4DE0-AC8A-BB4B15604B8F}" destId="{417355ED-4101-4965-A8A8-65D330795295}" srcOrd="0" destOrd="0" presId="urn:microsoft.com/office/officeart/2005/8/layout/hProcess7"/>
    <dgm:cxn modelId="{08C62334-14CD-4C5E-89D7-0F528BFC6C10}" type="presParOf" srcId="{02F717A1-17C1-4DE0-AC8A-BB4B15604B8F}" destId="{BBE083A6-E9A2-4B81-BEF8-7C9B29CF3F9B}" srcOrd="1" destOrd="0" presId="urn:microsoft.com/office/officeart/2005/8/layout/hProcess7"/>
    <dgm:cxn modelId="{17AA7351-5FFA-46FB-9679-D8B59F533C8B}" type="presParOf" srcId="{02F717A1-17C1-4DE0-AC8A-BB4B15604B8F}" destId="{31BDCB68-2E75-40BF-A532-7158E536A1AB}" srcOrd="2" destOrd="0" presId="urn:microsoft.com/office/officeart/2005/8/layout/hProcess7"/>
    <dgm:cxn modelId="{55DAA8EA-51C0-426B-AAAF-E56F31B87C3F}" type="presParOf" srcId="{F8622A8E-91EE-4EA0-92E5-A3A0922B9DC8}" destId="{4767C021-5374-4440-B212-04D9275D611B}" srcOrd="1" destOrd="0" presId="urn:microsoft.com/office/officeart/2005/8/layout/hProcess7"/>
    <dgm:cxn modelId="{1235816B-117B-4131-9358-83F4F23416F7}" type="presParOf" srcId="{F8622A8E-91EE-4EA0-92E5-A3A0922B9DC8}" destId="{EF621E25-075A-4389-8621-348977D1C0C2}" srcOrd="2" destOrd="0" presId="urn:microsoft.com/office/officeart/2005/8/layout/hProcess7"/>
    <dgm:cxn modelId="{612A3C66-96F0-4F6A-8A64-B29E50D6E303}" type="presParOf" srcId="{EF621E25-075A-4389-8621-348977D1C0C2}" destId="{E5AEEE55-D510-493E-8619-14A2898DDFDB}" srcOrd="0" destOrd="0" presId="urn:microsoft.com/office/officeart/2005/8/layout/hProcess7"/>
    <dgm:cxn modelId="{D90108FC-732B-40F3-BD4E-6D049168B192}" type="presParOf" srcId="{EF621E25-075A-4389-8621-348977D1C0C2}" destId="{51224F0C-C60B-410E-88D6-B9B781EE89C3}" srcOrd="1" destOrd="0" presId="urn:microsoft.com/office/officeart/2005/8/layout/hProcess7"/>
    <dgm:cxn modelId="{032EE1FC-0F84-4831-A34A-3FFCA7B737DE}" type="presParOf" srcId="{EF621E25-075A-4389-8621-348977D1C0C2}" destId="{9F7BB2BE-B76D-4F65-BE29-281A9956AB48}" srcOrd="2" destOrd="0" presId="urn:microsoft.com/office/officeart/2005/8/layout/hProcess7"/>
    <dgm:cxn modelId="{3F950E07-1BBE-4248-ABB8-6DAC4ED78C30}" type="presParOf" srcId="{F8622A8E-91EE-4EA0-92E5-A3A0922B9DC8}" destId="{FF87AE46-5698-436E-A9A1-921637B27421}" srcOrd="3" destOrd="0" presId="urn:microsoft.com/office/officeart/2005/8/layout/hProcess7"/>
    <dgm:cxn modelId="{3B06C4A7-E597-4F4B-8D81-9B933ED3432B}" type="presParOf" srcId="{F8622A8E-91EE-4EA0-92E5-A3A0922B9DC8}" destId="{FB41168A-8A07-4F82-B5A5-C063446B55BC}" srcOrd="4" destOrd="0" presId="urn:microsoft.com/office/officeart/2005/8/layout/hProcess7"/>
    <dgm:cxn modelId="{342F962B-47D1-4B4B-811E-8FA05BCF9DA5}" type="presParOf" srcId="{FB41168A-8A07-4F82-B5A5-C063446B55BC}" destId="{070A564A-A542-4ADB-BB27-9D7DEEE9755C}" srcOrd="0" destOrd="0" presId="urn:microsoft.com/office/officeart/2005/8/layout/hProcess7"/>
    <dgm:cxn modelId="{D4CBB1CC-688B-4779-8CBF-7462B1E0D7CF}" type="presParOf" srcId="{FB41168A-8A07-4F82-B5A5-C063446B55BC}" destId="{3DD9EC94-920C-4A23-B4A5-CCD5401A187E}" srcOrd="1" destOrd="0" presId="urn:microsoft.com/office/officeart/2005/8/layout/hProcess7"/>
    <dgm:cxn modelId="{A35A6F89-199C-4DF8-99E9-875D2E0F37AF}" type="presParOf" srcId="{FB41168A-8A07-4F82-B5A5-C063446B55BC}" destId="{CE3D2321-E17C-4332-A8C1-558177E46D3B}" srcOrd="2" destOrd="0" presId="urn:microsoft.com/office/officeart/2005/8/layout/hProcess7"/>
    <dgm:cxn modelId="{29ED413B-14AA-4A4F-9C2A-4B8D39F7F371}" type="presParOf" srcId="{F8622A8E-91EE-4EA0-92E5-A3A0922B9DC8}" destId="{22D2C3A0-A699-4223-A075-B38DB9565D90}" srcOrd="5" destOrd="0" presId="urn:microsoft.com/office/officeart/2005/8/layout/hProcess7"/>
    <dgm:cxn modelId="{AB3A868B-7C4E-4662-86FB-2FB8A6B63ADF}" type="presParOf" srcId="{F8622A8E-91EE-4EA0-92E5-A3A0922B9DC8}" destId="{80D20DC9-463D-4509-BD6C-CFEED065E330}" srcOrd="6" destOrd="0" presId="urn:microsoft.com/office/officeart/2005/8/layout/hProcess7"/>
    <dgm:cxn modelId="{9E24A23F-A64A-4BD5-98C0-38291F6363C0}" type="presParOf" srcId="{80D20DC9-463D-4509-BD6C-CFEED065E330}" destId="{F461A40A-D788-46BA-AB76-EDA1740B2FC7}" srcOrd="0" destOrd="0" presId="urn:microsoft.com/office/officeart/2005/8/layout/hProcess7"/>
    <dgm:cxn modelId="{6508F844-568E-401B-9768-21360F5397AA}" type="presParOf" srcId="{80D20DC9-463D-4509-BD6C-CFEED065E330}" destId="{F022C375-D86C-4B6D-9515-63C48E7A5292}" srcOrd="1" destOrd="0" presId="urn:microsoft.com/office/officeart/2005/8/layout/hProcess7"/>
    <dgm:cxn modelId="{32B591CF-5CC6-47AD-BA07-0E0A6311CA56}" type="presParOf" srcId="{80D20DC9-463D-4509-BD6C-CFEED065E330}" destId="{531A8183-FA22-43DE-8BAE-142E585F0150}" srcOrd="2" destOrd="0" presId="urn:microsoft.com/office/officeart/2005/8/layout/hProcess7"/>
    <dgm:cxn modelId="{8E9CE4B5-82C7-4211-AB0C-B92A40301A6A}" type="presParOf" srcId="{F8622A8E-91EE-4EA0-92E5-A3A0922B9DC8}" destId="{E16A1B67-3646-400B-9CE0-9E0D510D55A7}" srcOrd="7" destOrd="0" presId="urn:microsoft.com/office/officeart/2005/8/layout/hProcess7"/>
    <dgm:cxn modelId="{2DAD110E-42FD-4B70-88B6-C48A796CDE09}" type="presParOf" srcId="{F8622A8E-91EE-4EA0-92E5-A3A0922B9DC8}" destId="{47A5C9FE-A7B2-4077-8354-F4F174B6D52B}" srcOrd="8" destOrd="0" presId="urn:microsoft.com/office/officeart/2005/8/layout/hProcess7"/>
    <dgm:cxn modelId="{DD08F787-0749-459A-9AC1-6223015FAF01}" type="presParOf" srcId="{47A5C9FE-A7B2-4077-8354-F4F174B6D52B}" destId="{3233436A-8190-4803-9696-62A9BF0BCB1F}" srcOrd="0" destOrd="0" presId="urn:microsoft.com/office/officeart/2005/8/layout/hProcess7"/>
    <dgm:cxn modelId="{E0A05CB7-9A8F-42BF-B3B6-9017FB87AC33}" type="presParOf" srcId="{47A5C9FE-A7B2-4077-8354-F4F174B6D52B}" destId="{EA9D8287-E634-483E-82AE-197B11E550C8}" srcOrd="1" destOrd="0" presId="urn:microsoft.com/office/officeart/2005/8/layout/hProcess7"/>
    <dgm:cxn modelId="{13F2FDA5-557C-4A26-8E48-50AB73396A06}" type="presParOf" srcId="{47A5C9FE-A7B2-4077-8354-F4F174B6D52B}" destId="{90017EE2-9F06-43A5-8F04-69BD0FFEC9F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39D45-B7B0-45EF-923E-286354B799F8}">
      <dsp:nvSpPr>
        <dsp:cNvPr id="0" name=""/>
        <dsp:cNvSpPr/>
      </dsp:nvSpPr>
      <dsp:spPr>
        <a:xfrm>
          <a:off x="0" y="539133"/>
          <a:ext cx="8128000" cy="831600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E3D51-33C9-4E8B-B74C-D01F5334424C}">
      <dsp:nvSpPr>
        <dsp:cNvPr id="0" name=""/>
        <dsp:cNvSpPr/>
      </dsp:nvSpPr>
      <dsp:spPr>
        <a:xfrm>
          <a:off x="406400" y="52053"/>
          <a:ext cx="5689600" cy="974160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Removed unnecessary dependencies from the Langflow instance like bundles, models, embeddings, etc.</a:t>
          </a:r>
        </a:p>
      </dsp:txBody>
      <dsp:txXfrm>
        <a:off x="453955" y="99608"/>
        <a:ext cx="5594490" cy="879050"/>
      </dsp:txXfrm>
    </dsp:sp>
    <dsp:sp modelId="{7ADABCCF-4904-4573-B854-EA4418F7B4D8}">
      <dsp:nvSpPr>
        <dsp:cNvPr id="0" name=""/>
        <dsp:cNvSpPr/>
      </dsp:nvSpPr>
      <dsp:spPr>
        <a:xfrm>
          <a:off x="0" y="2036014"/>
          <a:ext cx="8128000" cy="831600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EDEA7-D8F1-4883-83BB-7191750ED51D}">
      <dsp:nvSpPr>
        <dsp:cNvPr id="0" name=""/>
        <dsp:cNvSpPr/>
      </dsp:nvSpPr>
      <dsp:spPr>
        <a:xfrm>
          <a:off x="406400" y="1548933"/>
          <a:ext cx="5689600" cy="974160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Reduced number of packages leads to quicker builds and smaller deployment size.</a:t>
          </a:r>
        </a:p>
      </dsp:txBody>
      <dsp:txXfrm>
        <a:off x="453955" y="1596488"/>
        <a:ext cx="5594490" cy="879050"/>
      </dsp:txXfrm>
    </dsp:sp>
    <dsp:sp modelId="{2A98111D-A76E-43D1-8295-212827B3495A}">
      <dsp:nvSpPr>
        <dsp:cNvPr id="0" name=""/>
        <dsp:cNvSpPr/>
      </dsp:nvSpPr>
      <dsp:spPr>
        <a:xfrm>
          <a:off x="0" y="3532894"/>
          <a:ext cx="8128000" cy="831600"/>
        </a:xfrm>
        <a:prstGeom prst="rect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7C0F8-7B7D-44D7-9943-F5B542CC3332}">
      <dsp:nvSpPr>
        <dsp:cNvPr id="0" name=""/>
        <dsp:cNvSpPr/>
      </dsp:nvSpPr>
      <dsp:spPr>
        <a:xfrm>
          <a:off x="406400" y="3045814"/>
          <a:ext cx="5689600" cy="974160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Cleaned up heavy JS and CSS bundles for faster loading and improved performance.</a:t>
          </a:r>
        </a:p>
      </dsp:txBody>
      <dsp:txXfrm>
        <a:off x="453955" y="3093369"/>
        <a:ext cx="559449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D3B78-EF0E-47B4-98A7-26661DE6E991}">
      <dsp:nvSpPr>
        <dsp:cNvPr id="0" name=""/>
        <dsp:cNvSpPr/>
      </dsp:nvSpPr>
      <dsp:spPr>
        <a:xfrm>
          <a:off x="-5349558" y="-819288"/>
          <a:ext cx="6370483" cy="6370483"/>
        </a:xfrm>
        <a:prstGeom prst="blockArc">
          <a:avLst>
            <a:gd name="adj1" fmla="val 18900000"/>
            <a:gd name="adj2" fmla="val 2700000"/>
            <a:gd name="adj3" fmla="val 33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08370-8053-41C8-8587-B80A22AD6250}">
      <dsp:nvSpPr>
        <dsp:cNvPr id="0" name=""/>
        <dsp:cNvSpPr/>
      </dsp:nvSpPr>
      <dsp:spPr>
        <a:xfrm>
          <a:off x="656788" y="473190"/>
          <a:ext cx="9674638" cy="946381"/>
        </a:xfrm>
        <a:prstGeom prst="rect">
          <a:avLst/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19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Successfully integrated the streamlined </a:t>
          </a:r>
          <a:r>
            <a:rPr lang="en-US" sz="2400" kern="1200" dirty="0" err="1"/>
            <a:t>langflow</a:t>
          </a:r>
          <a:r>
            <a:rPr lang="en-US" sz="2400" kern="1200" dirty="0"/>
            <a:t> backend with AISHA UI.</a:t>
          </a:r>
        </a:p>
      </dsp:txBody>
      <dsp:txXfrm>
        <a:off x="656788" y="473190"/>
        <a:ext cx="9674638" cy="946381"/>
      </dsp:txXfrm>
    </dsp:sp>
    <dsp:sp modelId="{D3540C82-D97A-4E4B-9E0C-14A612034F32}">
      <dsp:nvSpPr>
        <dsp:cNvPr id="0" name=""/>
        <dsp:cNvSpPr/>
      </dsp:nvSpPr>
      <dsp:spPr>
        <a:xfrm>
          <a:off x="65300" y="354893"/>
          <a:ext cx="1182976" cy="1182976"/>
        </a:xfrm>
        <a:prstGeom prst="ellipse">
          <a:avLst/>
        </a:prstGeom>
        <a:solidFill>
          <a:srgbClr val="DCB6C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9DECC-191F-4855-85FA-97A19DEEDEC1}">
      <dsp:nvSpPr>
        <dsp:cNvPr id="0" name=""/>
        <dsp:cNvSpPr/>
      </dsp:nvSpPr>
      <dsp:spPr>
        <a:xfrm>
          <a:off x="1000798" y="1892762"/>
          <a:ext cx="9330629" cy="946381"/>
        </a:xfrm>
        <a:prstGeom prst="rect">
          <a:avLst/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19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can access powerful Langflow features within their existing query hub.</a:t>
          </a:r>
        </a:p>
      </dsp:txBody>
      <dsp:txXfrm>
        <a:off x="1000798" y="1892762"/>
        <a:ext cx="9330629" cy="946381"/>
      </dsp:txXfrm>
    </dsp:sp>
    <dsp:sp modelId="{51D81F00-8BA6-44DD-BD45-59CC7ABA7E73}">
      <dsp:nvSpPr>
        <dsp:cNvPr id="0" name=""/>
        <dsp:cNvSpPr/>
      </dsp:nvSpPr>
      <dsp:spPr>
        <a:xfrm>
          <a:off x="409309" y="1774465"/>
          <a:ext cx="1182976" cy="1182976"/>
        </a:xfrm>
        <a:prstGeom prst="ellipse">
          <a:avLst/>
        </a:prstGeom>
        <a:solidFill>
          <a:srgbClr val="DCB6C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52E4A-A0D7-4E27-97C2-06509C26B3AA}">
      <dsp:nvSpPr>
        <dsp:cNvPr id="0" name=""/>
        <dsp:cNvSpPr/>
      </dsp:nvSpPr>
      <dsp:spPr>
        <a:xfrm>
          <a:off x="656788" y="3312334"/>
          <a:ext cx="9674638" cy="946381"/>
        </a:xfrm>
        <a:prstGeom prst="rect">
          <a:avLst/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1190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Builder of  AISHA have role based access for controlled functionality.</a:t>
          </a:r>
        </a:p>
      </dsp:txBody>
      <dsp:txXfrm>
        <a:off x="656788" y="3312334"/>
        <a:ext cx="9674638" cy="946381"/>
      </dsp:txXfrm>
    </dsp:sp>
    <dsp:sp modelId="{F9C88E4B-29FC-46D7-B515-FECF5FD82945}">
      <dsp:nvSpPr>
        <dsp:cNvPr id="0" name=""/>
        <dsp:cNvSpPr/>
      </dsp:nvSpPr>
      <dsp:spPr>
        <a:xfrm>
          <a:off x="65300" y="3194037"/>
          <a:ext cx="1182976" cy="1182976"/>
        </a:xfrm>
        <a:prstGeom prst="ellipse">
          <a:avLst/>
        </a:prstGeom>
        <a:solidFill>
          <a:srgbClr val="DCB6C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7DCF5-C9A0-4841-AF8B-FDDCC1D554CE}">
      <dsp:nvSpPr>
        <dsp:cNvPr id="0" name=""/>
        <dsp:cNvSpPr/>
      </dsp:nvSpPr>
      <dsp:spPr>
        <a:xfrm>
          <a:off x="560396" y="780810"/>
          <a:ext cx="2841929" cy="2613955"/>
        </a:xfrm>
        <a:prstGeom prst="rect">
          <a:avLst/>
        </a:prstGeom>
        <a:solidFill>
          <a:srgbClr val="581734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 custom Langflow component as an intelligent orchestrator for the ESD workflow.</a:t>
          </a:r>
        </a:p>
      </dsp:txBody>
      <dsp:txXfrm>
        <a:off x="1015104" y="780810"/>
        <a:ext cx="2387220" cy="2613955"/>
      </dsp:txXfrm>
    </dsp:sp>
    <dsp:sp modelId="{2AA1D29C-EC15-4CFA-9790-83D8ED1ACE75}">
      <dsp:nvSpPr>
        <dsp:cNvPr id="0" name=""/>
        <dsp:cNvSpPr/>
      </dsp:nvSpPr>
      <dsp:spPr>
        <a:xfrm>
          <a:off x="0" y="271136"/>
          <a:ext cx="1091095" cy="1091095"/>
        </a:xfrm>
        <a:prstGeom prst="ellipse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 </a:t>
          </a:r>
        </a:p>
      </dsp:txBody>
      <dsp:txXfrm>
        <a:off x="159787" y="430923"/>
        <a:ext cx="771521" cy="771521"/>
      </dsp:txXfrm>
    </dsp:sp>
    <dsp:sp modelId="{BD5C4C7B-9CA7-4688-A293-AC0D5E9B7305}">
      <dsp:nvSpPr>
        <dsp:cNvPr id="0" name=""/>
        <dsp:cNvSpPr/>
      </dsp:nvSpPr>
      <dsp:spPr>
        <a:xfrm>
          <a:off x="4156493" y="800514"/>
          <a:ext cx="2871205" cy="2616848"/>
        </a:xfrm>
        <a:prstGeom prst="rect">
          <a:avLst/>
        </a:prstGeom>
        <a:solidFill>
          <a:srgbClr val="581734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Automatically identify the intent and provides smart recommendations to support decision making.</a:t>
          </a:r>
        </a:p>
      </dsp:txBody>
      <dsp:txXfrm>
        <a:off x="4615886" y="800514"/>
        <a:ext cx="2411812" cy="2616848"/>
      </dsp:txXfrm>
    </dsp:sp>
    <dsp:sp modelId="{0FD7CA8C-D8C7-4B8D-9815-53041941E504}">
      <dsp:nvSpPr>
        <dsp:cNvPr id="0" name=""/>
        <dsp:cNvSpPr/>
      </dsp:nvSpPr>
      <dsp:spPr>
        <a:xfrm>
          <a:off x="3562202" y="271136"/>
          <a:ext cx="1091095" cy="1091095"/>
        </a:xfrm>
        <a:prstGeom prst="ellipse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 </a:t>
          </a:r>
        </a:p>
      </dsp:txBody>
      <dsp:txXfrm>
        <a:off x="3721989" y="430923"/>
        <a:ext cx="771521" cy="771521"/>
      </dsp:txXfrm>
    </dsp:sp>
    <dsp:sp modelId="{CA61F69C-60D1-435B-AC3C-187FB207423A}">
      <dsp:nvSpPr>
        <dsp:cNvPr id="0" name=""/>
        <dsp:cNvSpPr/>
      </dsp:nvSpPr>
      <dsp:spPr>
        <a:xfrm>
          <a:off x="7754135" y="820229"/>
          <a:ext cx="2778834" cy="2591893"/>
        </a:xfrm>
        <a:prstGeom prst="rect">
          <a:avLst/>
        </a:prstGeom>
        <a:solidFill>
          <a:srgbClr val="581734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</a:rPr>
            <a:t>Fully powered by a LLM for dynamic, intelligent process orchestration.</a:t>
          </a:r>
        </a:p>
      </dsp:txBody>
      <dsp:txXfrm>
        <a:off x="8198749" y="820229"/>
        <a:ext cx="2334220" cy="2591893"/>
      </dsp:txXfrm>
    </dsp:sp>
    <dsp:sp modelId="{C8D0F656-54A5-4643-9139-996C9EE5EBBA}">
      <dsp:nvSpPr>
        <dsp:cNvPr id="0" name=""/>
        <dsp:cNvSpPr/>
      </dsp:nvSpPr>
      <dsp:spPr>
        <a:xfrm>
          <a:off x="7195887" y="271136"/>
          <a:ext cx="1091095" cy="1091095"/>
        </a:xfrm>
        <a:prstGeom prst="ellipse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500" kern="1200" dirty="0"/>
        </a:p>
      </dsp:txBody>
      <dsp:txXfrm>
        <a:off x="7355674" y="430923"/>
        <a:ext cx="771521" cy="7715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7E009-C198-41FB-818E-96F54397329E}">
      <dsp:nvSpPr>
        <dsp:cNvPr id="0" name=""/>
        <dsp:cNvSpPr/>
      </dsp:nvSpPr>
      <dsp:spPr>
        <a:xfrm>
          <a:off x="829" y="16429"/>
          <a:ext cx="3233477" cy="1940086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Developed a Langflow component that enables one flow to call another within or across multiple instances.</a:t>
          </a:r>
        </a:p>
      </dsp:txBody>
      <dsp:txXfrm>
        <a:off x="95536" y="111136"/>
        <a:ext cx="3044063" cy="1750672"/>
      </dsp:txXfrm>
    </dsp:sp>
    <dsp:sp modelId="{F1C9E4CE-EAEE-4700-B1FF-12083E576977}">
      <dsp:nvSpPr>
        <dsp:cNvPr id="0" name=""/>
        <dsp:cNvSpPr/>
      </dsp:nvSpPr>
      <dsp:spPr>
        <a:xfrm>
          <a:off x="3557653" y="16429"/>
          <a:ext cx="3233477" cy="1940086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Simplifies workflows by breaking them into manageable, modular components.</a:t>
          </a:r>
        </a:p>
      </dsp:txBody>
      <dsp:txXfrm>
        <a:off x="3652360" y="111136"/>
        <a:ext cx="3044063" cy="1750672"/>
      </dsp:txXfrm>
    </dsp:sp>
    <dsp:sp modelId="{7562580B-E78D-4B40-9827-FC56DBBC14EE}">
      <dsp:nvSpPr>
        <dsp:cNvPr id="0" name=""/>
        <dsp:cNvSpPr/>
      </dsp:nvSpPr>
      <dsp:spPr>
        <a:xfrm>
          <a:off x="1779241" y="2279863"/>
          <a:ext cx="3233477" cy="1940086"/>
        </a:xfrm>
        <a:prstGeom prst="roundRect">
          <a:avLst/>
        </a:prstGeom>
        <a:solidFill>
          <a:srgbClr val="C688A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Establishes flows as a callable tools, enabling flexible and scalable workflows.</a:t>
          </a:r>
        </a:p>
      </dsp:txBody>
      <dsp:txXfrm>
        <a:off x="1873948" y="2374570"/>
        <a:ext cx="3044063" cy="1750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355ED-4101-4965-A8A8-65D330795295}">
      <dsp:nvSpPr>
        <dsp:cNvPr id="0" name=""/>
        <dsp:cNvSpPr/>
      </dsp:nvSpPr>
      <dsp:spPr>
        <a:xfrm>
          <a:off x="615" y="790501"/>
          <a:ext cx="2647156" cy="3176587"/>
        </a:xfrm>
        <a:prstGeom prst="roundRect">
          <a:avLst>
            <a:gd name="adj" fmla="val 5000"/>
          </a:avLst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 rot="16200000">
        <a:off x="-1037070" y="1828186"/>
        <a:ext cx="2604801" cy="529431"/>
      </dsp:txXfrm>
    </dsp:sp>
    <dsp:sp modelId="{31BDCB68-2E75-40BF-A532-7158E536A1AB}">
      <dsp:nvSpPr>
        <dsp:cNvPr id="0" name=""/>
        <dsp:cNvSpPr/>
      </dsp:nvSpPr>
      <dsp:spPr>
        <a:xfrm>
          <a:off x="530046" y="790501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Developed orchestrator and planner agents for hierarchical multi agent systems.</a:t>
          </a:r>
        </a:p>
      </dsp:txBody>
      <dsp:txXfrm>
        <a:off x="530046" y="790501"/>
        <a:ext cx="1972131" cy="3176587"/>
      </dsp:txXfrm>
    </dsp:sp>
    <dsp:sp modelId="{070A564A-A542-4ADB-BB27-9D7DEEE9755C}">
      <dsp:nvSpPr>
        <dsp:cNvPr id="0" name=""/>
        <dsp:cNvSpPr/>
      </dsp:nvSpPr>
      <dsp:spPr>
        <a:xfrm>
          <a:off x="2740421" y="790501"/>
          <a:ext cx="2647156" cy="3176587"/>
        </a:xfrm>
        <a:prstGeom prst="roundRect">
          <a:avLst>
            <a:gd name="adj" fmla="val 5000"/>
          </a:avLst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 rot="16200000">
        <a:off x="1702736" y="1828186"/>
        <a:ext cx="2604801" cy="529431"/>
      </dsp:txXfrm>
    </dsp:sp>
    <dsp:sp modelId="{51224F0C-C60B-410E-88D6-B9B781EE89C3}">
      <dsp:nvSpPr>
        <dsp:cNvPr id="0" name=""/>
        <dsp:cNvSpPr/>
      </dsp:nvSpPr>
      <dsp:spPr>
        <a:xfrm rot="5400000">
          <a:off x="2520237" y="3315205"/>
          <a:ext cx="466841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3D2321-E17C-4332-A8C1-558177E46D3B}">
      <dsp:nvSpPr>
        <dsp:cNvPr id="0" name=""/>
        <dsp:cNvSpPr/>
      </dsp:nvSpPr>
      <dsp:spPr>
        <a:xfrm>
          <a:off x="3269853" y="790501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Leverages Cached Augmented Generation to Optimize efficiency and reduce model interaction costs.</a:t>
          </a:r>
        </a:p>
      </dsp:txBody>
      <dsp:txXfrm>
        <a:off x="3269853" y="790501"/>
        <a:ext cx="1972131" cy="3176587"/>
      </dsp:txXfrm>
    </dsp:sp>
    <dsp:sp modelId="{3233436A-8190-4803-9696-62A9BF0BCB1F}">
      <dsp:nvSpPr>
        <dsp:cNvPr id="0" name=""/>
        <dsp:cNvSpPr/>
      </dsp:nvSpPr>
      <dsp:spPr>
        <a:xfrm>
          <a:off x="5480228" y="790501"/>
          <a:ext cx="2647156" cy="3176587"/>
        </a:xfrm>
        <a:prstGeom prst="roundRect">
          <a:avLst>
            <a:gd name="adj" fmla="val 5000"/>
          </a:avLst>
        </a:prstGeom>
        <a:solidFill>
          <a:srgbClr val="58173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02870" rIns="133350" bIns="0" numCol="1" spcCol="1270" anchor="t" anchorCtr="0">
          <a:noAutofit/>
        </a:bodyPr>
        <a:lstStyle/>
        <a:p>
          <a:pPr marL="0" lvl="0" indent="0" algn="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 </a:t>
          </a:r>
        </a:p>
      </dsp:txBody>
      <dsp:txXfrm rot="16200000">
        <a:off x="4442543" y="1828186"/>
        <a:ext cx="2604801" cy="529431"/>
      </dsp:txXfrm>
    </dsp:sp>
    <dsp:sp modelId="{F022C375-D86C-4B6D-9515-63C48E7A5292}">
      <dsp:nvSpPr>
        <dsp:cNvPr id="0" name=""/>
        <dsp:cNvSpPr/>
      </dsp:nvSpPr>
      <dsp:spPr>
        <a:xfrm rot="5400000">
          <a:off x="5260043" y="3315205"/>
          <a:ext cx="466841" cy="39707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17EE2-9F06-43A5-8F04-69BD0FFEC9F4}">
      <dsp:nvSpPr>
        <dsp:cNvPr id="0" name=""/>
        <dsp:cNvSpPr/>
      </dsp:nvSpPr>
      <dsp:spPr>
        <a:xfrm>
          <a:off x="6009659" y="790501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Enables intelligent planning, data retrieval, and automation for advanced workflows and decision support.</a:t>
          </a:r>
        </a:p>
      </dsp:txBody>
      <dsp:txXfrm>
        <a:off x="6009659" y="790501"/>
        <a:ext cx="1972131" cy="31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1188BE-FB87-6C0A-6CC6-9C0B42CB8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t="8963" b="14642"/>
          <a:stretch/>
        </p:blipFill>
        <p:spPr>
          <a:xfrm>
            <a:off x="0" y="-101600"/>
            <a:ext cx="12297375" cy="6959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A999D86-4301-05B9-6BD8-8F5F4E407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922" y="61765"/>
            <a:ext cx="586641" cy="4710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81BA45-270A-23EF-4318-9A335D95AD4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9" y="114010"/>
            <a:ext cx="3889257" cy="35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3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61A77E-1CB0-F79B-ABAF-3CBC6442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EE8C-945C-9F9C-8884-5AF4689E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19583-ED57-E9A8-1632-8F5F70B2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27575-971D-4005-9F8B-7A0644DCDFF0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969E-E3C3-2CAB-822F-0A3FC8711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70C63-5092-132C-34D0-BCE4EC28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79CE2-86CA-48FD-A8AE-75A5EB3E5C8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1622173095,&quot;Placement&quot;:&quot;Footer&quot;,&quot;Top&quot;:522.862549,&quot;Left&quot;:0.0,&quot;SlideWidth&quot;:960,&quot;SlideHeight&quot;:540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1552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77159-CFBA-7B1C-6E7B-0B091D2298C7}"/>
              </a:ext>
            </a:extLst>
          </p:cNvPr>
          <p:cNvSpPr txBox="1"/>
          <p:nvPr/>
        </p:nvSpPr>
        <p:spPr>
          <a:xfrm>
            <a:off x="1259840" y="2413337"/>
            <a:ext cx="984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Interns Project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A1136-3FED-AA21-0E10-D2B07F6985EE}"/>
              </a:ext>
            </a:extLst>
          </p:cNvPr>
          <p:cNvSpPr txBox="1"/>
          <p:nvPr/>
        </p:nvSpPr>
        <p:spPr>
          <a:xfrm>
            <a:off x="1259840" y="3429000"/>
            <a:ext cx="984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</a:rPr>
              <a:t>by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363B9-77E2-D15A-C2C6-333411713DDD}"/>
              </a:ext>
            </a:extLst>
          </p:cNvPr>
          <p:cNvSpPr txBox="1"/>
          <p:nvPr/>
        </p:nvSpPr>
        <p:spPr>
          <a:xfrm>
            <a:off x="1600200" y="4251623"/>
            <a:ext cx="916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Ankit Kumar| Ayush Verma</a:t>
            </a:r>
          </a:p>
        </p:txBody>
      </p:sp>
    </p:spTree>
    <p:extLst>
      <p:ext uri="{BB962C8B-B14F-4D97-AF65-F5344CB8AC3E}">
        <p14:creationId xmlns:p14="http://schemas.microsoft.com/office/powerpoint/2010/main" val="192395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564AAF-E77B-AEF1-CEEC-67BD9412C679}"/>
              </a:ext>
            </a:extLst>
          </p:cNvPr>
          <p:cNvCxnSpPr/>
          <p:nvPr/>
        </p:nvCxnSpPr>
        <p:spPr bwMode="auto">
          <a:xfrm flipH="1">
            <a:off x="101599" y="631137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E285DB-BC01-3C5C-A3B8-FBE3451B7233}"/>
              </a:ext>
            </a:extLst>
          </p:cNvPr>
          <p:cNvSpPr txBox="1"/>
          <p:nvPr/>
        </p:nvSpPr>
        <p:spPr>
          <a:xfrm>
            <a:off x="1085932" y="817866"/>
            <a:ext cx="10223334" cy="5469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32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Stripped Langflow version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AEAE17-ED9E-E7E7-CB32-150CEFE109E1}"/>
              </a:ext>
            </a:extLst>
          </p:cNvPr>
          <p:cNvCxnSpPr/>
          <p:nvPr/>
        </p:nvCxnSpPr>
        <p:spPr bwMode="auto">
          <a:xfrm flipH="1">
            <a:off x="-1" y="1494956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1308DB3-DF14-B39D-FAAA-F2E2490CF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201677"/>
              </p:ext>
            </p:extLst>
          </p:nvPr>
        </p:nvGraphicFramePr>
        <p:xfrm>
          <a:off x="308436" y="1625130"/>
          <a:ext cx="8128000" cy="4416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7AD18EAB-79CB-E9F2-8517-A71A3C52E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5" b="8824"/>
          <a:stretch/>
        </p:blipFill>
        <p:spPr>
          <a:xfrm>
            <a:off x="9249835" y="1625130"/>
            <a:ext cx="2350265" cy="48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5A30-AA6E-11B6-7611-14BE574D8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10B3EB-2546-E998-E8A7-A9A94764BFA8}"/>
              </a:ext>
            </a:extLst>
          </p:cNvPr>
          <p:cNvCxnSpPr/>
          <p:nvPr/>
        </p:nvCxnSpPr>
        <p:spPr bwMode="auto">
          <a:xfrm flipH="1">
            <a:off x="-1" y="1494956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4B8D86-6748-8C63-6ED8-A6FD8BDE0B34}"/>
              </a:ext>
            </a:extLst>
          </p:cNvPr>
          <p:cNvCxnSpPr/>
          <p:nvPr/>
        </p:nvCxnSpPr>
        <p:spPr bwMode="auto">
          <a:xfrm flipH="1">
            <a:off x="101599" y="631137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CF2DD1-0F63-FE03-C0BD-855EBD722541}"/>
              </a:ext>
            </a:extLst>
          </p:cNvPr>
          <p:cNvSpPr txBox="1"/>
          <p:nvPr/>
        </p:nvSpPr>
        <p:spPr>
          <a:xfrm>
            <a:off x="1085932" y="817866"/>
            <a:ext cx="10223334" cy="5469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32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AISHA UI with stripped Langflow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35640C0-4B83-FD37-C29F-B8B51FC93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711266"/>
              </p:ext>
            </p:extLst>
          </p:nvPr>
        </p:nvGraphicFramePr>
        <p:xfrm>
          <a:off x="0" y="1741844"/>
          <a:ext cx="10396728" cy="4731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554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FFA3D-818B-11B1-4F75-B406BC8D8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654605-4FAF-80D3-FFF1-2D3DEFE550BB}"/>
              </a:ext>
            </a:extLst>
          </p:cNvPr>
          <p:cNvSpPr txBox="1"/>
          <p:nvPr/>
        </p:nvSpPr>
        <p:spPr>
          <a:xfrm>
            <a:off x="1085932" y="817866"/>
            <a:ext cx="10223334" cy="5469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32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Orchestrator Agent with recommendation Capabilities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0B3323-0D0E-D772-90EC-4C95FFE3D61E}"/>
              </a:ext>
            </a:extLst>
          </p:cNvPr>
          <p:cNvCxnSpPr/>
          <p:nvPr/>
        </p:nvCxnSpPr>
        <p:spPr bwMode="auto">
          <a:xfrm flipH="1">
            <a:off x="101599" y="631137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CF96461-3230-9AC6-FD40-879905C075FD}"/>
              </a:ext>
            </a:extLst>
          </p:cNvPr>
          <p:cNvCxnSpPr/>
          <p:nvPr/>
        </p:nvCxnSpPr>
        <p:spPr bwMode="auto">
          <a:xfrm flipH="1">
            <a:off x="-1" y="1494956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26D78C1-5734-AC1B-CF90-5AF7D302FC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2902217"/>
              </p:ext>
            </p:extLst>
          </p:nvPr>
        </p:nvGraphicFramePr>
        <p:xfrm>
          <a:off x="749808" y="2066770"/>
          <a:ext cx="9518904" cy="3998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09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0663F69-A0D3-66CF-8230-8D2CF0C1BCFE}"/>
              </a:ext>
            </a:extLst>
          </p:cNvPr>
          <p:cNvCxnSpPr/>
          <p:nvPr/>
        </p:nvCxnSpPr>
        <p:spPr bwMode="auto">
          <a:xfrm flipH="1">
            <a:off x="-1" y="1494956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6F6CD7-7992-AFDD-2E0F-8B3FDE0898F9}"/>
              </a:ext>
            </a:extLst>
          </p:cNvPr>
          <p:cNvCxnSpPr/>
          <p:nvPr/>
        </p:nvCxnSpPr>
        <p:spPr bwMode="auto">
          <a:xfrm flipH="1">
            <a:off x="101599" y="631137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260B65-A761-042A-543F-4ACACF6021DF}"/>
              </a:ext>
            </a:extLst>
          </p:cNvPr>
          <p:cNvSpPr txBox="1"/>
          <p:nvPr/>
        </p:nvSpPr>
        <p:spPr>
          <a:xfrm>
            <a:off x="1085932" y="817866"/>
            <a:ext cx="10223334" cy="5469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32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Langflow Runner (Flow as a Tool Component)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78475A-E083-8E6E-4AC6-B9E6DDB08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726418"/>
              </p:ext>
            </p:extLst>
          </p:nvPr>
        </p:nvGraphicFramePr>
        <p:xfrm>
          <a:off x="2700020" y="1803754"/>
          <a:ext cx="6791960" cy="4236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12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F1F1F-333A-73D1-7B70-F40D8777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335E2-F011-A5ED-0B14-D0111601AA56}"/>
              </a:ext>
            </a:extLst>
          </p:cNvPr>
          <p:cNvSpPr txBox="1"/>
          <p:nvPr/>
        </p:nvSpPr>
        <p:spPr>
          <a:xfrm>
            <a:off x="1085932" y="817866"/>
            <a:ext cx="10223334" cy="54691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32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Orchestrator Agent using CAG approach (k-v cache)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C76FB7-88D5-B320-04A0-0602277C89A7}"/>
              </a:ext>
            </a:extLst>
          </p:cNvPr>
          <p:cNvCxnSpPr/>
          <p:nvPr/>
        </p:nvCxnSpPr>
        <p:spPr bwMode="auto">
          <a:xfrm flipH="1">
            <a:off x="-1" y="1494956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85425D-4361-0822-38A7-AE5AC1EF47F3}"/>
              </a:ext>
            </a:extLst>
          </p:cNvPr>
          <p:cNvCxnSpPr/>
          <p:nvPr/>
        </p:nvCxnSpPr>
        <p:spPr bwMode="auto">
          <a:xfrm flipH="1">
            <a:off x="101599" y="631137"/>
            <a:ext cx="12192001" cy="0"/>
          </a:xfrm>
          <a:prstGeom prst="line">
            <a:avLst/>
          </a:prstGeom>
          <a:solidFill>
            <a:srgbClr val="5B9BD5"/>
          </a:solidFill>
          <a:ln w="28575" cap="flat" cmpd="sng" algn="ctr">
            <a:gradFill>
              <a:gsLst>
                <a:gs pos="0">
                  <a:srgbClr val="5B9BD5">
                    <a:lumMod val="5000"/>
                    <a:lumOff val="95000"/>
                    <a:alpha val="0"/>
                  </a:srgbClr>
                </a:gs>
                <a:gs pos="79000">
                  <a:srgbClr val="FAFAFA">
                    <a:alpha val="54000"/>
                  </a:srgbClr>
                </a:gs>
                <a:gs pos="21000">
                  <a:srgbClr val="F4F4F4"/>
                </a:gs>
                <a:gs pos="50000">
                  <a:sysClr val="window" lastClr="FFFFFF">
                    <a:lumMod val="95000"/>
                    <a:alpha val="57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12E4342-B4F6-30A6-96C6-F38ABD36A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352375"/>
              </p:ext>
            </p:extLst>
          </p:nvPr>
        </p:nvGraphicFramePr>
        <p:xfrm>
          <a:off x="2031999" y="1551511"/>
          <a:ext cx="8128000" cy="47575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03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DCB34-C041-AD99-0AF5-1FE9B0FF413E}"/>
              </a:ext>
            </a:extLst>
          </p:cNvPr>
          <p:cNvSpPr txBox="1"/>
          <p:nvPr/>
        </p:nvSpPr>
        <p:spPr>
          <a:xfrm>
            <a:off x="2297134" y="2977089"/>
            <a:ext cx="7597732" cy="90382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 defTabSz="457200"/>
            <a:r>
              <a:rPr lang="en-US" sz="6000" b="1" dirty="0">
                <a:solidFill>
                  <a:schemeClr val="bg1"/>
                </a:solidFill>
                <a:latin typeface="VW Text"/>
                <a:ea typeface="Calibri"/>
                <a:cs typeface="VW Tex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3004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263AF6B60504AA4D22C926BA14E1B" ma:contentTypeVersion="22" ma:contentTypeDescription="Create a new document." ma:contentTypeScope="" ma:versionID="bd168ebdb32d5ff1780a7449bfbb4bc1">
  <xsd:schema xmlns:xsd="http://www.w3.org/2001/XMLSchema" xmlns:xs="http://www.w3.org/2001/XMLSchema" xmlns:p="http://schemas.microsoft.com/office/2006/metadata/properties" xmlns:ns2="fc7d6dff-fb30-47be-8bf4-61b67677e7e7" xmlns:ns3="7d96e5ae-da0b-486f-a9e4-ce0d79da23ad" targetNamespace="http://schemas.microsoft.com/office/2006/metadata/properties" ma:root="true" ma:fieldsID="08c38f8910c05df32f9c29df9dd27614" ns2:_="" ns3:_="">
    <xsd:import namespace="fc7d6dff-fb30-47be-8bf4-61b67677e7e7"/>
    <xsd:import namespace="7d96e5ae-da0b-486f-a9e4-ce0d79da23a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ae0b510e6b744e188bd7191139a118c9" minOccurs="0"/>
                <xsd:element ref="ns3:TaxCatchAllLabel" minOccurs="0"/>
                <xsd:element ref="ns3:i0f84bba906045b4af568ee102a52dcb" minOccurs="0"/>
                <xsd:element ref="ns3:RevIMDeletionDate" minOccurs="0"/>
                <xsd:element ref="ns3:RevIMEventDate" minOccurs="0"/>
                <xsd:element ref="ns3:RevIMComments" minOccurs="0"/>
                <xsd:element ref="ns3:RevIMDocumentOwner" minOccurs="0"/>
                <xsd:element ref="ns3:RevIMExtends" minOccurs="0"/>
                <xsd:element ref="ns2:MediaLengthInSeconds" minOccurs="0"/>
                <xsd:element ref="ns2:MediaServiceSearchProperties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d6dff-fb30-47be-8bf4-61b67677e7e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35d9ec1-ff0e-4daf-94ff-594c76aa182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96e5ae-da0b-486f-a9e4-ce0d79da23a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22a647a-5f32-4757-a823-ec3b0935b008}" ma:internalName="TaxCatchAll" ma:showField="CatchAllData" ma:web="7d96e5ae-da0b-486f-a9e4-ce0d79da23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e0b510e6b744e188bd7191139a118c9" ma:index="18" nillable="true" ma:taxonomy="true" ma:internalName="ae0b510e6b744e188bd7191139a118c9" ma:taxonomyFieldName="LegalHoldTag" ma:displayName="LegalHold" ma:fieldId="{ae0b510e-6b74-4e18-8bd7-191139a118c9}" ma:taxonomyMulti="true" ma:sspId="d35d9ec1-ff0e-4daf-94ff-594c76aa1822" ma:termSetId="1d36a6df-4193-45ed-b3bc-3ba9643c5e0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Label" ma:index="19" nillable="true" ma:displayName="Taxonomy Catch All Column1" ma:hidden="true" ma:list="{722a647a-5f32-4757-a823-ec3b0935b008}" ma:internalName="TaxCatchAllLabel" ma:readOnly="true" ma:showField="CatchAllDataLabel" ma:web="7d96e5ae-da0b-486f-a9e4-ce0d79da23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0f84bba906045b4af568ee102a52dcb" ma:index="22" nillable="true" ma:taxonomy="true" ma:internalName="i0f84bba906045b4af568ee102a52dcb" ma:taxonomyFieldName="RevIMBCS" ma:displayName="CSD Class" ma:readOnly="true" ma:default="8;#0.1 Initial category|0239cc7a-0c96-48a8-9e0e-a383e362571c" ma:fieldId="{20f84bba-9060-45b4-af56-8ee102a52dcb}" ma:sspId="d35d9ec1-ff0e-4daf-94ff-594c76aa1822" ma:termSetId="83f400d6-6f53-40a3-8fd2-b80b61df54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RevIMDeletionDate" ma:index="23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24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25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26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27" nillable="true" ma:displayName="RevIMExtends" ma:hidden="true" ma:internalName="RevIMExtends" ma:readOnly="true">
      <xsd:simpleType>
        <xsd:restriction base="dms:Note"/>
      </xsd:simpleType>
    </xsd:element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96e5ae-da0b-486f-a9e4-ce0d79da23ad">
      <Value>8</Value>
    </TaxCatchAll>
    <i0f84bba906045b4af568ee102a52dcb xmlns="7d96e5ae-da0b-486f-a9e4-ce0d79da23ad">
      <Terms xmlns="http://schemas.microsoft.com/office/infopath/2007/PartnerControls">
        <TermInfo xmlns="http://schemas.microsoft.com/office/infopath/2007/PartnerControls">
          <TermName xmlns="http://schemas.microsoft.com/office/infopath/2007/PartnerControls">0.1 Initial category</TermName>
          <TermId xmlns="http://schemas.microsoft.com/office/infopath/2007/PartnerControls">0239cc7a-0c96-48a8-9e0e-a383e362571c</TermId>
        </TermInfo>
      </Terms>
    </i0f84bba906045b4af568ee102a52dcb>
    <RevIMDocumentOwner xmlns="7d96e5ae-da0b-486f-a9e4-ce0d79da23ad">
      <UserInfo>
        <DisplayName/>
        <AccountId xsi:nil="true"/>
        <AccountType/>
      </UserInfo>
    </RevIMDocumentOwner>
    <lcf76f155ced4ddcb4097134ff3c332f xmlns="fc7d6dff-fb30-47be-8bf4-61b67677e7e7">
      <Terms xmlns="http://schemas.microsoft.com/office/infopath/2007/PartnerControls"/>
    </lcf76f155ced4ddcb4097134ff3c332f>
    <ae0b510e6b744e188bd7191139a118c9 xmlns="7d96e5ae-da0b-486f-a9e4-ce0d79da23ad">
      <Terms xmlns="http://schemas.microsoft.com/office/infopath/2007/PartnerControls"/>
    </ae0b510e6b744e188bd7191139a118c9>
    <RevIMComments xmlns="7d96e5ae-da0b-486f-a9e4-ce0d79da23ad" xsi:nil="true"/>
    <RevIMDeletionDate xmlns="7d96e5ae-da0b-486f-a9e4-ce0d79da23ad">2027-04-18T11:12:47+00:00</RevIMDeletionDate>
    <RevIMExtends xmlns="7d96e5ae-da0b-486f-a9e4-ce0d79da23ad">{"Locked":null,"LockedBy":null,"UnLocked":null,"UnLockedBy":null,"Classified":"2025-04-18T11:12:56.141Z","KSUClass":"0239cc7a-0c96-48a8-9e0e-a383e362571c","Reclassified":null,"ReclassifiedBy":null,"EDReclassified":null,"EDReclassifiedBy":null,"EventCreated":null,"EventModified":null,"EventDeleted":null,"EventCreatedBy":null,"EventModifiedBy":null,"EventDeletedBy":null,"Moved":null,"MovedBy":null,"MovedFrom":null}</RevIMExtends>
    <RevIMEventDate xmlns="7d96e5ae-da0b-486f-a9e4-ce0d79da23ad" xsi:nil="true"/>
  </documentManagement>
</p:properties>
</file>

<file path=customXml/itemProps1.xml><?xml version="1.0" encoding="utf-8"?>
<ds:datastoreItem xmlns:ds="http://schemas.openxmlformats.org/officeDocument/2006/customXml" ds:itemID="{B094FC23-6902-42D5-8D61-332D28F762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C8A1C7-0E02-4BF5-89E1-AA6ACCA0E1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7d6dff-fb30-47be-8bf4-61b67677e7e7"/>
    <ds:schemaRef ds:uri="7d96e5ae-da0b-486f-a9e4-ce0d79da23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45F0A2-8076-4AEC-A44F-7C4DB74F268E}">
  <ds:schemaRefs>
    <ds:schemaRef ds:uri="http://www.w3.org/XML/1998/namespace"/>
    <ds:schemaRef ds:uri="http://purl.org/dc/elements/1.1/"/>
    <ds:schemaRef ds:uri="http://purl.org/dc/terms/"/>
    <ds:schemaRef ds:uri="fc7d6dff-fb30-47be-8bf4-61b67677e7e7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7d96e5ae-da0b-486f-a9e4-ce0d79da23ad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VW Text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wadke</dc:creator>
  <cp:lastModifiedBy>Verma, Ayush (VWITS India I-PD/1)</cp:lastModifiedBy>
  <cp:revision>621</cp:revision>
  <dcterms:created xsi:type="dcterms:W3CDTF">2023-05-12T17:02:27Z</dcterms:created>
  <dcterms:modified xsi:type="dcterms:W3CDTF">2025-06-13T13:01:24Z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2023-07-13T09:00:06Z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6ff5b34f-00e5-4502-85d1-acbe19f84023</vt:lpwstr>
  </property>
  <property fmtid="{D5CDD505-2E9C-101B-9397-08002B2CF9AE}" pid="8" name="MSIP_Label_b1c9b508-7c6e-42bd-bedf-808292653d6c_ContentBits">
    <vt:lpwstr>3</vt:lpwstr>
  </property>
  <property fmtid="{D5CDD505-2E9C-101B-9397-08002B2CF9AE}" pid="9" name="ContentTypeId">
    <vt:lpwstr>0x010100508263AF6B60504AA4D22C926BA14E1B</vt:lpwstr>
  </property>
  <property fmtid="{D5CDD505-2E9C-101B-9397-08002B2CF9AE}" pid="10" name="RevIMBCS">
    <vt:lpwstr>8;#0.1 Initial category|0239cc7a-0c96-48a8-9e0e-a383e362571c</vt:lpwstr>
  </property>
  <property fmtid="{D5CDD505-2E9C-101B-9397-08002B2CF9AE}" pid="11" name="MediaServiceImageTags">
    <vt:lpwstr/>
  </property>
  <property fmtid="{D5CDD505-2E9C-101B-9397-08002B2CF9AE}" pid="12" name="LegalHoldTag">
    <vt:lpwstr/>
  </property>
</Properties>
</file>