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1"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7/10/2017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7/10/2017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164" y="533400"/>
            <a:ext cx="8686800" cy="2800767"/>
          </a:xfrm>
          <a:prstGeom prst="rect">
            <a:avLst/>
          </a:prstGeom>
        </p:spPr>
        <p:txBody>
          <a:bodyPr wrap="square">
            <a:spAutoFit/>
          </a:bodyPr>
          <a:lstStyle/>
          <a:p>
            <a:r>
              <a:rPr lang="en-US" sz="4400" b="1" u="sng" dirty="0" smtClean="0">
                <a:latin typeface="Bodoni MT" pitchFamily="18" charset="0"/>
              </a:rPr>
              <a:t>SMART HELMET</a:t>
            </a:r>
          </a:p>
          <a:p>
            <a:r>
              <a:rPr lang="en-US" sz="4400" b="1" u="sng" dirty="0" smtClean="0">
                <a:latin typeface="Bodoni MT" pitchFamily="18" charset="0"/>
              </a:rPr>
              <a:t> WITH SECURITY</a:t>
            </a:r>
          </a:p>
          <a:p>
            <a:r>
              <a:rPr lang="en-US" sz="4400" b="1" u="sng" dirty="0" smtClean="0">
                <a:latin typeface="Bodoni MT" pitchFamily="18" charset="0"/>
              </a:rPr>
              <a:t> LOCK FOR BIKE </a:t>
            </a:r>
          </a:p>
          <a:p>
            <a:r>
              <a:rPr lang="en-US" sz="4400" b="1" u="sng" dirty="0" smtClean="0">
                <a:latin typeface="Bodoni MT" pitchFamily="18" charset="0"/>
              </a:rPr>
              <a:t>IGNITION</a:t>
            </a:r>
            <a:endParaRPr lang="en-US" sz="4400" u="sng" dirty="0">
              <a:latin typeface="Bodoni MT"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73" y="3478790"/>
            <a:ext cx="460663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14338"/>
            <a:ext cx="3438525" cy="596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119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P\Desktop\propic\scorpion_covert_helmet_matte_bla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08315"/>
            <a:ext cx="8458200" cy="51448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3000" y="20782"/>
            <a:ext cx="6224204" cy="1200329"/>
          </a:xfrm>
          <a:prstGeom prst="rect">
            <a:avLst/>
          </a:prstGeom>
        </p:spPr>
        <p:txBody>
          <a:bodyPr wrap="none">
            <a:spAutoFit/>
          </a:bodyPr>
          <a:lstStyle/>
          <a:p>
            <a:pPr lvl="0" algn="ctr"/>
            <a:r>
              <a:rPr lang="en-US" sz="7200" b="1" u="sng" dirty="0" smtClean="0">
                <a:solidFill>
                  <a:prstClr val="white"/>
                </a:solidFill>
                <a:latin typeface="Bodoni MT" pitchFamily="18" charset="0"/>
              </a:rPr>
              <a:t>Product Design </a:t>
            </a:r>
            <a:endParaRPr lang="en-US" sz="7200" u="sng" dirty="0">
              <a:solidFill>
                <a:prstClr val="white"/>
              </a:solidFill>
              <a:latin typeface="Bodoni MT" pitchFamily="18" charset="0"/>
            </a:endParaRPr>
          </a:p>
        </p:txBody>
      </p:sp>
    </p:spTree>
    <p:extLst>
      <p:ext uri="{BB962C8B-B14F-4D97-AF65-F5344CB8AC3E}">
        <p14:creationId xmlns:p14="http://schemas.microsoft.com/office/powerpoint/2010/main" val="344689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610600" cy="923330"/>
          </a:xfrm>
          <a:prstGeom prst="rect">
            <a:avLst/>
          </a:prstGeom>
        </p:spPr>
        <p:txBody>
          <a:bodyPr wrap="square">
            <a:spAutoFit/>
          </a:bodyPr>
          <a:lstStyle/>
          <a:p>
            <a:pPr lvl="0" algn="ctr"/>
            <a:r>
              <a:rPr lang="en-US" sz="5400" b="1" u="sng" dirty="0" smtClean="0">
                <a:solidFill>
                  <a:prstClr val="white"/>
                </a:solidFill>
                <a:latin typeface="Bodoni MT" pitchFamily="18" charset="0"/>
              </a:rPr>
              <a:t>Problem Assessment</a:t>
            </a:r>
            <a:endParaRPr lang="en-US" sz="5400" u="sng" dirty="0">
              <a:solidFill>
                <a:prstClr val="white"/>
              </a:solidFill>
              <a:latin typeface="Bodoni MT" pitchFamily="18" charset="0"/>
            </a:endParaRPr>
          </a:p>
        </p:txBody>
      </p:sp>
      <p:sp>
        <p:nvSpPr>
          <p:cNvPr id="3" name="TextBox 2"/>
          <p:cNvSpPr txBox="1"/>
          <p:nvPr/>
        </p:nvSpPr>
        <p:spPr>
          <a:xfrm>
            <a:off x="228600" y="1219200"/>
            <a:ext cx="8686800" cy="5632311"/>
          </a:xfrm>
          <a:prstGeom prst="rect">
            <a:avLst/>
          </a:prstGeom>
          <a:noFill/>
        </p:spPr>
        <p:txBody>
          <a:bodyPr wrap="square" rtlCol="0">
            <a:spAutoFit/>
          </a:bodyPr>
          <a:lstStyle/>
          <a:p>
            <a:r>
              <a:rPr lang="en-US" sz="2000" dirty="0" smtClean="0"/>
              <a:t>This proposal  aims at the security and safety of the bikers against road accidents, while also providing them with a comfortable two-wheeler experience. The helmet has an in-built circuit and software with various functions.</a:t>
            </a:r>
          </a:p>
          <a:p>
            <a:r>
              <a:rPr lang="en-US" sz="2000" b="1" u="sng" dirty="0" smtClean="0"/>
              <a:t>APPLICATIONS :</a:t>
            </a:r>
          </a:p>
          <a:p>
            <a:endParaRPr lang="en-US" sz="2000" b="1" dirty="0" smtClean="0"/>
          </a:p>
          <a:p>
            <a:r>
              <a:rPr lang="en-US" sz="2000" dirty="0" smtClean="0"/>
              <a:t>1)The circuit in helmet is designed such that the bike wont start unless the biker wears the helmet ,hasn’t consumed alcohol and a correct password is entered through the smart helmet app.</a:t>
            </a:r>
          </a:p>
          <a:p>
            <a:r>
              <a:rPr lang="en-US" sz="2000" dirty="0" smtClean="0"/>
              <a:t>2)If alcohol is detected, the buzzer gets on for sometime and a list of taxi services is showcased on the smart helmet app.</a:t>
            </a:r>
          </a:p>
          <a:p>
            <a:r>
              <a:rPr lang="en-US" sz="2000" dirty="0" smtClean="0"/>
              <a:t>3)In case of accident, the GPS system installed with the smart helmet will globally locate the biker and an immediate call and message will be sent to the emergency contacts and the local authorities.</a:t>
            </a:r>
          </a:p>
          <a:p>
            <a:r>
              <a:rPr lang="en-US" sz="2000" dirty="0" smtClean="0"/>
              <a:t>4)The password detector system can be used to automate the ignition locking process, so the user need not carry the ignition lock keys along with him.</a:t>
            </a:r>
          </a:p>
          <a:p>
            <a:endParaRPr lang="en-US" sz="2000" dirty="0"/>
          </a:p>
        </p:txBody>
      </p:sp>
    </p:spTree>
    <p:extLst>
      <p:ext uri="{BB962C8B-B14F-4D97-AF65-F5344CB8AC3E}">
        <p14:creationId xmlns:p14="http://schemas.microsoft.com/office/powerpoint/2010/main" val="453687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0225"/>
            <a:ext cx="4038600" cy="707886"/>
          </a:xfrm>
          <a:prstGeom prst="rect">
            <a:avLst/>
          </a:prstGeom>
        </p:spPr>
        <p:txBody>
          <a:bodyPr wrap="square">
            <a:spAutoFit/>
          </a:bodyPr>
          <a:lstStyle/>
          <a:p>
            <a:pPr lvl="0" algn="ctr"/>
            <a:r>
              <a:rPr lang="en-US" sz="4000" b="1" u="sng" dirty="0" smtClean="0">
                <a:solidFill>
                  <a:prstClr val="white"/>
                </a:solidFill>
                <a:latin typeface="Bodoni MT" pitchFamily="18" charset="0"/>
              </a:rPr>
              <a:t> </a:t>
            </a:r>
            <a:endParaRPr lang="en-US" sz="4000" u="sng" dirty="0">
              <a:solidFill>
                <a:prstClr val="white"/>
              </a:solidFill>
              <a:latin typeface="Bodoni MT" pitchFamily="18" charset="0"/>
            </a:endParaRPr>
          </a:p>
        </p:txBody>
      </p:sp>
      <p:sp>
        <p:nvSpPr>
          <p:cNvPr id="3" name="Rectangle 2"/>
          <p:cNvSpPr/>
          <p:nvPr/>
        </p:nvSpPr>
        <p:spPr>
          <a:xfrm>
            <a:off x="152400" y="163949"/>
            <a:ext cx="4572000" cy="2308324"/>
          </a:xfrm>
          <a:prstGeom prst="rect">
            <a:avLst/>
          </a:prstGeom>
        </p:spPr>
        <p:txBody>
          <a:bodyPr>
            <a:spAutoFit/>
          </a:bodyPr>
          <a:lstStyle/>
          <a:p>
            <a:pPr lvl="0"/>
            <a:r>
              <a:rPr lang="en-US" sz="3600" b="1" u="sng" dirty="0" smtClean="0">
                <a:solidFill>
                  <a:prstClr val="white"/>
                </a:solidFill>
                <a:latin typeface="Bodoni MT" pitchFamily="18" charset="0"/>
              </a:rPr>
              <a:t>Components required:</a:t>
            </a:r>
          </a:p>
          <a:p>
            <a:pPr lvl="0"/>
            <a:endParaRPr lang="en-US" sz="3600" b="1" dirty="0">
              <a:solidFill>
                <a:prstClr val="white"/>
              </a:solidFill>
              <a:latin typeface="Bodoni MT" pitchFamily="18" charset="0"/>
            </a:endParaRPr>
          </a:p>
          <a:p>
            <a:pPr lvl="0"/>
            <a:endParaRPr lang="en-US" sz="3600" b="1" dirty="0" smtClean="0">
              <a:solidFill>
                <a:prstClr val="white"/>
              </a:solidFill>
              <a:latin typeface="Bodoni MT" pitchFamily="18" charset="0"/>
            </a:endParaRPr>
          </a:p>
          <a:p>
            <a:pPr lvl="0"/>
            <a:endParaRPr lang="en-US" sz="3600" dirty="0">
              <a:solidFill>
                <a:prstClr val="white"/>
              </a:solidFill>
              <a:latin typeface="Bodoni MT" pitchFamily="18" charset="0"/>
            </a:endParaRPr>
          </a:p>
        </p:txBody>
      </p:sp>
      <p:sp>
        <p:nvSpPr>
          <p:cNvPr id="5" name="TextBox 4"/>
          <p:cNvSpPr txBox="1"/>
          <p:nvPr/>
        </p:nvSpPr>
        <p:spPr>
          <a:xfrm>
            <a:off x="152400" y="762000"/>
            <a:ext cx="8686800" cy="4801314"/>
          </a:xfrm>
          <a:prstGeom prst="rect">
            <a:avLst/>
          </a:prstGeom>
          <a:noFill/>
        </p:spPr>
        <p:txBody>
          <a:bodyPr wrap="square" rtlCol="0">
            <a:spAutoFit/>
          </a:bodyPr>
          <a:lstStyle/>
          <a:p>
            <a:pPr marL="285750" indent="-285750">
              <a:buFont typeface="Wingdings" pitchFamily="2" charset="2"/>
              <a:buChar char="q"/>
            </a:pPr>
            <a:endParaRPr lang="en-US" dirty="0" smtClean="0"/>
          </a:p>
          <a:p>
            <a:pPr marL="285750" indent="-285750">
              <a:buFont typeface="Wingdings" pitchFamily="2" charset="2"/>
              <a:buChar char="q"/>
            </a:pPr>
            <a:r>
              <a:rPr lang="en-US" dirty="0" smtClean="0"/>
              <a:t>8051 microcontroller</a:t>
            </a:r>
          </a:p>
          <a:p>
            <a:pPr marL="285750" indent="-285750">
              <a:buFont typeface="Wingdings" pitchFamily="2" charset="2"/>
              <a:buChar char="q"/>
            </a:pPr>
            <a:r>
              <a:rPr lang="en-US" dirty="0" smtClean="0"/>
              <a:t>Alcohol sensor</a:t>
            </a:r>
          </a:p>
          <a:p>
            <a:pPr marL="285750" indent="-285750">
              <a:buFont typeface="Wingdings" pitchFamily="2" charset="2"/>
              <a:buChar char="q"/>
            </a:pPr>
            <a:r>
              <a:rPr lang="en-US" dirty="0" smtClean="0"/>
              <a:t>Connecting wires</a:t>
            </a:r>
          </a:p>
          <a:p>
            <a:pPr marL="285750" indent="-285750">
              <a:buFont typeface="Wingdings" pitchFamily="2" charset="2"/>
              <a:buChar char="q"/>
            </a:pPr>
            <a:r>
              <a:rPr lang="en-US" dirty="0" smtClean="0"/>
              <a:t>Relay</a:t>
            </a:r>
          </a:p>
          <a:p>
            <a:pPr marL="285750" indent="-285750">
              <a:buFont typeface="Wingdings" pitchFamily="2" charset="2"/>
              <a:buChar char="q"/>
            </a:pPr>
            <a:r>
              <a:rPr lang="en-US" dirty="0" smtClean="0"/>
              <a:t>Power supply</a:t>
            </a:r>
            <a:endParaRPr lang="en-US" dirty="0"/>
          </a:p>
          <a:p>
            <a:pPr marL="285750" indent="-285750">
              <a:buFont typeface="Wingdings" pitchFamily="2" charset="2"/>
              <a:buChar char="q"/>
            </a:pPr>
            <a:r>
              <a:rPr lang="en-US" dirty="0" smtClean="0"/>
              <a:t>LED</a:t>
            </a:r>
          </a:p>
          <a:p>
            <a:pPr marL="285750" indent="-285750">
              <a:buFont typeface="Wingdings" pitchFamily="2" charset="2"/>
              <a:buChar char="q"/>
            </a:pPr>
            <a:r>
              <a:rPr lang="en-US" dirty="0" smtClean="0"/>
              <a:t>IR sensor</a:t>
            </a:r>
          </a:p>
          <a:p>
            <a:pPr marL="285750" indent="-285750">
              <a:buFont typeface="Wingdings" pitchFamily="2" charset="2"/>
              <a:buChar char="q"/>
            </a:pPr>
            <a:r>
              <a:rPr lang="en-US" dirty="0" smtClean="0"/>
              <a:t>Crash sensor</a:t>
            </a:r>
          </a:p>
          <a:p>
            <a:pPr marL="285750" indent="-285750">
              <a:buFont typeface="Wingdings" pitchFamily="2" charset="2"/>
              <a:buChar char="q"/>
            </a:pPr>
            <a:r>
              <a:rPr lang="en-US" dirty="0" smtClean="0"/>
              <a:t>GPS module</a:t>
            </a:r>
          </a:p>
          <a:p>
            <a:pPr marL="285750" indent="-285750">
              <a:buFont typeface="Wingdings" pitchFamily="2" charset="2"/>
              <a:buChar char="q"/>
            </a:pPr>
            <a:r>
              <a:rPr lang="en-US" dirty="0" smtClean="0"/>
              <a:t>GSM module</a:t>
            </a:r>
          </a:p>
          <a:p>
            <a:pPr marL="285750" indent="-285750">
              <a:buFont typeface="Wingdings" pitchFamily="2" charset="2"/>
              <a:buChar char="q"/>
            </a:pPr>
            <a:r>
              <a:rPr lang="en-US" dirty="0" smtClean="0"/>
              <a:t>Bluetooth module</a:t>
            </a:r>
          </a:p>
          <a:p>
            <a:pPr marL="285750" indent="-285750">
              <a:buFont typeface="Wingdings" pitchFamily="2" charset="2"/>
              <a:buChar char="q"/>
            </a:pPr>
            <a:r>
              <a:rPr lang="en-US" dirty="0" smtClean="0"/>
              <a:t>Raspberry Pi</a:t>
            </a:r>
          </a:p>
          <a:p>
            <a:pPr marL="285750" indent="-285750">
              <a:buFont typeface="Wingdings" pitchFamily="2" charset="2"/>
              <a:buChar char="q"/>
            </a:pPr>
            <a:r>
              <a:rPr lang="en-US" dirty="0" smtClean="0"/>
              <a:t>Motor</a:t>
            </a:r>
          </a:p>
          <a:p>
            <a:pPr marL="285750" indent="-285750">
              <a:buFont typeface="Wingdings" pitchFamily="2" charset="2"/>
              <a:buChar char="q"/>
            </a:pPr>
            <a:r>
              <a:rPr lang="en-US" dirty="0" smtClean="0"/>
              <a:t>Ignition switch</a:t>
            </a:r>
          </a:p>
          <a:p>
            <a:pPr marL="285750" indent="-285750">
              <a:buFont typeface="Wingdings" pitchFamily="2" charset="2"/>
              <a:buChar char="q"/>
            </a:pPr>
            <a:endParaRPr lang="en-US" dirty="0" smtClean="0"/>
          </a:p>
          <a:p>
            <a:endParaRPr lang="en-US" dirty="0"/>
          </a:p>
        </p:txBody>
      </p:sp>
    </p:spTree>
    <p:extLst>
      <p:ext uri="{BB962C8B-B14F-4D97-AF65-F5344CB8AC3E}">
        <p14:creationId xmlns:p14="http://schemas.microsoft.com/office/powerpoint/2010/main" val="697922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127</TotalTime>
  <Words>205</Words>
  <Application>Microsoft Office PowerPoint</Application>
  <PresentationFormat>On-screen Show (4:3)</PresentationFormat>
  <Paragraphs>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dc:creator>
  <cp:lastModifiedBy>DP</cp:lastModifiedBy>
  <cp:revision>15</cp:revision>
  <dcterms:created xsi:type="dcterms:W3CDTF">2006-08-16T00:00:00Z</dcterms:created>
  <dcterms:modified xsi:type="dcterms:W3CDTF">2017-07-09T22:08:53Z</dcterms:modified>
</cp:coreProperties>
</file>