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626" r:id="rId3"/>
    <p:sldId id="624" r:id="rId4"/>
    <p:sldId id="565" r:id="rId5"/>
    <p:sldId id="629" r:id="rId6"/>
    <p:sldId id="627" r:id="rId7"/>
    <p:sldId id="628" r:id="rId8"/>
    <p:sldId id="630" r:id="rId9"/>
    <p:sldId id="638" r:id="rId10"/>
    <p:sldId id="625" r:id="rId11"/>
    <p:sldId id="631" r:id="rId12"/>
    <p:sldId id="632" r:id="rId13"/>
    <p:sldId id="633" r:id="rId14"/>
    <p:sldId id="6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C7234-E082-4144-8482-A2693C7EEEB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CBFF1-0DAB-49E6-8C91-3B9F908D8C23}">
      <dgm:prSet/>
      <dgm:spPr/>
      <dgm:t>
        <a:bodyPr anchor="ctr"/>
        <a:lstStyle/>
        <a:p>
          <a:pPr algn="ctr"/>
          <a:r>
            <a:rPr lang="en-US" dirty="0"/>
            <a:t>Encode each node with a random string of bases k-bases long (k=10, arb.)</a:t>
          </a:r>
        </a:p>
      </dgm:t>
    </dgm:pt>
    <dgm:pt modelId="{27C6ED93-D814-4698-B56C-CCFBFE3FD043}" type="parTrans" cxnId="{6E89DD5B-54E4-41E7-8474-55560BAC0626}">
      <dgm:prSet/>
      <dgm:spPr/>
      <dgm:t>
        <a:bodyPr/>
        <a:lstStyle/>
        <a:p>
          <a:endParaRPr lang="en-US"/>
        </a:p>
      </dgm:t>
    </dgm:pt>
    <dgm:pt modelId="{9A199BF2-0C74-4335-9E5C-141B72C4C387}" type="sibTrans" cxnId="{6E89DD5B-54E4-41E7-8474-55560BAC06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68B5DE-E321-48B3-88FB-88E014FA14E9}">
      <dgm:prSet/>
      <dgm:spPr/>
      <dgm:t>
        <a:bodyPr anchor="ctr"/>
        <a:lstStyle/>
        <a:p>
          <a:pPr algn="ctr"/>
          <a:r>
            <a:rPr lang="en-US" dirty="0"/>
            <a:t>Encode edges with the last 5 bases of the vertex at the start of the edge, and the first 5 of the end of the edge</a:t>
          </a:r>
        </a:p>
      </dgm:t>
    </dgm:pt>
    <dgm:pt modelId="{5B8B39E1-92D3-4C8F-91C1-EEA6CA12FC6B}" type="parTrans" cxnId="{FADDCCF6-2427-4ED1-9394-FD8CAA00B8C0}">
      <dgm:prSet/>
      <dgm:spPr/>
      <dgm:t>
        <a:bodyPr/>
        <a:lstStyle/>
        <a:p>
          <a:endParaRPr lang="en-US"/>
        </a:p>
      </dgm:t>
    </dgm:pt>
    <dgm:pt modelId="{94728F7E-6B84-42BB-B475-9E770D600C39}" type="sibTrans" cxnId="{FADDCCF6-2427-4ED1-9394-FD8CAA00B8C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7BDF301-ED0C-40C2-B914-17453C175E36}">
      <dgm:prSet/>
      <dgm:spPr/>
      <dgm:t>
        <a:bodyPr anchor="ctr"/>
        <a:lstStyle/>
        <a:p>
          <a:pPr algn="ctr"/>
          <a:r>
            <a:rPr lang="en-US" dirty="0"/>
            <a:t>Generate random paths</a:t>
          </a:r>
        </a:p>
      </dgm:t>
    </dgm:pt>
    <dgm:pt modelId="{C335D2E3-5D6E-4EE5-B118-5EE4D48510F2}" type="parTrans" cxnId="{4F669817-5C1A-45CC-9AA2-2D2195F1BE08}">
      <dgm:prSet/>
      <dgm:spPr/>
      <dgm:t>
        <a:bodyPr/>
        <a:lstStyle/>
        <a:p>
          <a:endParaRPr lang="en-US"/>
        </a:p>
      </dgm:t>
    </dgm:pt>
    <dgm:pt modelId="{26484D9E-A443-45C9-A19D-6F567A358F40}" type="sibTrans" cxnId="{4F669817-5C1A-45CC-9AA2-2D2195F1BE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E6BE2B-BBA5-40A6-8BC7-48ACDE3CCB07}">
      <dgm:prSet/>
      <dgm:spPr/>
      <dgm:t>
        <a:bodyPr anchor="ctr"/>
        <a:lstStyle/>
        <a:p>
          <a:pPr algn="ctr"/>
          <a:r>
            <a:rPr lang="en-US" dirty="0"/>
            <a:t>Remove paths without correct start &amp; end node</a:t>
          </a:r>
        </a:p>
      </dgm:t>
    </dgm:pt>
    <dgm:pt modelId="{0C93456C-F685-4A9D-91B4-85A50E17B8C7}" type="parTrans" cxnId="{6CD03F36-44F3-4FCF-BB0B-292EFB82737A}">
      <dgm:prSet/>
      <dgm:spPr/>
      <dgm:t>
        <a:bodyPr/>
        <a:lstStyle/>
        <a:p>
          <a:endParaRPr lang="en-US"/>
        </a:p>
      </dgm:t>
    </dgm:pt>
    <dgm:pt modelId="{878EDA13-CA6B-4077-A289-588D8019141F}" type="sibTrans" cxnId="{6CD03F36-44F3-4FCF-BB0B-292EFB82737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91BFDE-702D-4E1F-816D-C62F52E83C84}">
      <dgm:prSet/>
      <dgm:spPr/>
      <dgm:t>
        <a:bodyPr anchor="ctr"/>
        <a:lstStyle/>
        <a:p>
          <a:pPr algn="ctr"/>
          <a:r>
            <a:rPr lang="en-US"/>
            <a:t>Keep only paths with n-vertices</a:t>
          </a:r>
        </a:p>
      </dgm:t>
    </dgm:pt>
    <dgm:pt modelId="{BF4E5CBE-C295-44BC-974F-FEDCDB59BE38}" type="parTrans" cxnId="{2ADDC6B8-EB2F-4186-8080-E8A6DFE80CF7}">
      <dgm:prSet/>
      <dgm:spPr/>
      <dgm:t>
        <a:bodyPr/>
        <a:lstStyle/>
        <a:p>
          <a:endParaRPr lang="en-US"/>
        </a:p>
      </dgm:t>
    </dgm:pt>
    <dgm:pt modelId="{4C302BCB-AA04-4F9E-9DB4-167A27FFB6FF}" type="sibTrans" cxnId="{2ADDC6B8-EB2F-4186-8080-E8A6DFE80CF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9246F2A-279B-4E2A-8818-FD24A61C167D}">
      <dgm:prSet/>
      <dgm:spPr/>
      <dgm:t>
        <a:bodyPr anchor="ctr"/>
        <a:lstStyle/>
        <a:p>
          <a:pPr algn="ctr"/>
          <a:r>
            <a:rPr lang="en-US"/>
            <a:t>Keep only paths with that touch each vertex at least once</a:t>
          </a:r>
        </a:p>
      </dgm:t>
    </dgm:pt>
    <dgm:pt modelId="{6E8C472A-F491-44ED-9294-7C30127CF107}" type="parTrans" cxnId="{306DF96F-C210-4DF1-A947-E5F920CDF135}">
      <dgm:prSet/>
      <dgm:spPr/>
      <dgm:t>
        <a:bodyPr/>
        <a:lstStyle/>
        <a:p>
          <a:endParaRPr lang="en-US"/>
        </a:p>
      </dgm:t>
    </dgm:pt>
    <dgm:pt modelId="{21DCA187-D9F0-4720-88AB-153A37F1A41E}" type="sibTrans" cxnId="{306DF96F-C210-4DF1-A947-E5F920CDF135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1F2506D-D4B0-4F86-8DEC-87E74FED5268}" type="pres">
      <dgm:prSet presAssocID="{1FBC7234-E082-4144-8482-A2693C7EEEB8}" presName="linearFlow" presStyleCnt="0">
        <dgm:presLayoutVars>
          <dgm:dir/>
          <dgm:animLvl val="lvl"/>
          <dgm:resizeHandles val="exact"/>
        </dgm:presLayoutVars>
      </dgm:prSet>
      <dgm:spPr/>
    </dgm:pt>
    <dgm:pt modelId="{A6893054-159F-4988-B88F-00C54568FBB0}" type="pres">
      <dgm:prSet presAssocID="{904CBFF1-0DAB-49E6-8C91-3B9F908D8C23}" presName="compositeNode" presStyleCnt="0"/>
      <dgm:spPr/>
    </dgm:pt>
    <dgm:pt modelId="{6270BAD9-54B3-47E6-8692-F91A8DBBE531}" type="pres">
      <dgm:prSet presAssocID="{904CBFF1-0DAB-49E6-8C91-3B9F908D8C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36B6AA6-4725-4E8A-8FD1-8C7238238E0B}" type="pres">
      <dgm:prSet presAssocID="{904CBFF1-0DAB-49E6-8C91-3B9F908D8C23}" presName="parSh" presStyleCnt="0"/>
      <dgm:spPr/>
    </dgm:pt>
    <dgm:pt modelId="{DC894ED4-E60D-4850-BF40-95064C43860A}" type="pres">
      <dgm:prSet presAssocID="{904CBFF1-0DAB-49E6-8C91-3B9F908D8C23}" presName="lineNode" presStyleLbl="alignAccFollowNode1" presStyleIdx="0" presStyleCnt="18"/>
      <dgm:spPr/>
    </dgm:pt>
    <dgm:pt modelId="{8CD62B21-8DCB-4849-BB11-458B662B8AD3}" type="pres">
      <dgm:prSet presAssocID="{904CBFF1-0DAB-49E6-8C91-3B9F908D8C23}" presName="lineArrowNode" presStyleLbl="alignAccFollowNode1" presStyleIdx="1" presStyleCnt="18"/>
      <dgm:spPr/>
    </dgm:pt>
    <dgm:pt modelId="{9F8FFC84-08C9-449D-A1C4-9ADA9E897AA3}" type="pres">
      <dgm:prSet presAssocID="{9A199BF2-0C74-4335-9E5C-141B72C4C38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FD479E3-4054-45F9-9530-22E9144E907A}" type="pres">
      <dgm:prSet presAssocID="{9A199BF2-0C74-4335-9E5C-141B72C4C387}" presName="spacerBetweenCircleAndCallout" presStyleCnt="0">
        <dgm:presLayoutVars/>
      </dgm:prSet>
      <dgm:spPr/>
    </dgm:pt>
    <dgm:pt modelId="{9FB3B694-E5CC-4CC5-AB33-87EC6E5A7075}" type="pres">
      <dgm:prSet presAssocID="{904CBFF1-0DAB-49E6-8C91-3B9F908D8C23}" presName="nodeText" presStyleLbl="alignAccFollowNode1" presStyleIdx="2" presStyleCnt="18">
        <dgm:presLayoutVars>
          <dgm:bulletEnabled val="1"/>
        </dgm:presLayoutVars>
      </dgm:prSet>
      <dgm:spPr/>
    </dgm:pt>
    <dgm:pt modelId="{002B9972-FA16-48AB-9AB9-9A300746CF5F}" type="pres">
      <dgm:prSet presAssocID="{9A199BF2-0C74-4335-9E5C-141B72C4C387}" presName="sibTransComposite" presStyleCnt="0"/>
      <dgm:spPr/>
    </dgm:pt>
    <dgm:pt modelId="{9E9D83AA-3995-44A3-B52E-495008F4B40D}" type="pres">
      <dgm:prSet presAssocID="{8968B5DE-E321-48B3-88FB-88E014FA14E9}" presName="compositeNode" presStyleCnt="0"/>
      <dgm:spPr/>
    </dgm:pt>
    <dgm:pt modelId="{01261193-85DB-4826-A268-F5E4C1BA14E7}" type="pres">
      <dgm:prSet presAssocID="{8968B5DE-E321-48B3-88FB-88E014FA14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53A827-54E2-4D7B-90BF-A7850006EB5C}" type="pres">
      <dgm:prSet presAssocID="{8968B5DE-E321-48B3-88FB-88E014FA14E9}" presName="parSh" presStyleCnt="0"/>
      <dgm:spPr/>
    </dgm:pt>
    <dgm:pt modelId="{47BF3B74-66DC-4B60-B7B6-3E4DC559A00A}" type="pres">
      <dgm:prSet presAssocID="{8968B5DE-E321-48B3-88FB-88E014FA14E9}" presName="lineNode" presStyleLbl="alignAccFollowNode1" presStyleIdx="3" presStyleCnt="18"/>
      <dgm:spPr/>
    </dgm:pt>
    <dgm:pt modelId="{B8A1EBD7-65B4-4A6B-AF82-EB383B39EF5C}" type="pres">
      <dgm:prSet presAssocID="{8968B5DE-E321-48B3-88FB-88E014FA14E9}" presName="lineArrowNode" presStyleLbl="alignAccFollowNode1" presStyleIdx="4" presStyleCnt="18"/>
      <dgm:spPr/>
    </dgm:pt>
    <dgm:pt modelId="{4E9C5C5F-C9CC-4E0B-A7AC-7B97EAE4B89F}" type="pres">
      <dgm:prSet presAssocID="{94728F7E-6B84-42BB-B475-9E770D600C39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AB0A415-839D-455C-94D3-248257A4BE45}" type="pres">
      <dgm:prSet presAssocID="{94728F7E-6B84-42BB-B475-9E770D600C39}" presName="spacerBetweenCircleAndCallout" presStyleCnt="0">
        <dgm:presLayoutVars/>
      </dgm:prSet>
      <dgm:spPr/>
    </dgm:pt>
    <dgm:pt modelId="{45FAD9E5-1CA6-4502-940F-369E50909544}" type="pres">
      <dgm:prSet presAssocID="{8968B5DE-E321-48B3-88FB-88E014FA14E9}" presName="nodeText" presStyleLbl="alignAccFollowNode1" presStyleIdx="5" presStyleCnt="18">
        <dgm:presLayoutVars>
          <dgm:bulletEnabled val="1"/>
        </dgm:presLayoutVars>
      </dgm:prSet>
      <dgm:spPr/>
    </dgm:pt>
    <dgm:pt modelId="{E8F60A27-076A-44D2-B158-AE1974F8FA34}" type="pres">
      <dgm:prSet presAssocID="{94728F7E-6B84-42BB-B475-9E770D600C39}" presName="sibTransComposite" presStyleCnt="0"/>
      <dgm:spPr/>
    </dgm:pt>
    <dgm:pt modelId="{8EEF239A-2931-4641-AA67-D56C8B0F6DC0}" type="pres">
      <dgm:prSet presAssocID="{37BDF301-ED0C-40C2-B914-17453C175E36}" presName="compositeNode" presStyleCnt="0"/>
      <dgm:spPr/>
    </dgm:pt>
    <dgm:pt modelId="{8B64A46D-6392-4B06-B963-A973257849FE}" type="pres">
      <dgm:prSet presAssocID="{37BDF301-ED0C-40C2-B914-17453C175E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A8E970-7AD3-4A67-9292-93CC2820CF57}" type="pres">
      <dgm:prSet presAssocID="{37BDF301-ED0C-40C2-B914-17453C175E36}" presName="parSh" presStyleCnt="0"/>
      <dgm:spPr/>
    </dgm:pt>
    <dgm:pt modelId="{643C32EB-C1CC-426D-A765-440A44B23BE9}" type="pres">
      <dgm:prSet presAssocID="{37BDF301-ED0C-40C2-B914-17453C175E36}" presName="lineNode" presStyleLbl="alignAccFollowNode1" presStyleIdx="6" presStyleCnt="18"/>
      <dgm:spPr/>
    </dgm:pt>
    <dgm:pt modelId="{91BE4FFB-081D-459F-9F56-AE37D7C3C2FE}" type="pres">
      <dgm:prSet presAssocID="{37BDF301-ED0C-40C2-B914-17453C175E36}" presName="lineArrowNode" presStyleLbl="alignAccFollowNode1" presStyleIdx="7" presStyleCnt="18"/>
      <dgm:spPr/>
    </dgm:pt>
    <dgm:pt modelId="{9685B177-60EE-427F-9D74-D191BAFC3455}" type="pres">
      <dgm:prSet presAssocID="{26484D9E-A443-45C9-A19D-6F567A358F4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19FEB99-7399-4D88-AB97-54151F74594F}" type="pres">
      <dgm:prSet presAssocID="{26484D9E-A443-45C9-A19D-6F567A358F40}" presName="spacerBetweenCircleAndCallout" presStyleCnt="0">
        <dgm:presLayoutVars/>
      </dgm:prSet>
      <dgm:spPr/>
    </dgm:pt>
    <dgm:pt modelId="{190FAD31-6270-4A88-8939-27F9DC49BAE3}" type="pres">
      <dgm:prSet presAssocID="{37BDF301-ED0C-40C2-B914-17453C175E36}" presName="nodeText" presStyleLbl="alignAccFollowNode1" presStyleIdx="8" presStyleCnt="18">
        <dgm:presLayoutVars>
          <dgm:bulletEnabled val="1"/>
        </dgm:presLayoutVars>
      </dgm:prSet>
      <dgm:spPr/>
    </dgm:pt>
    <dgm:pt modelId="{34D9ECE5-BD6B-4B53-8698-31E7FDEA005B}" type="pres">
      <dgm:prSet presAssocID="{26484D9E-A443-45C9-A19D-6F567A358F40}" presName="sibTransComposite" presStyleCnt="0"/>
      <dgm:spPr/>
    </dgm:pt>
    <dgm:pt modelId="{ED1981DF-D2EE-4ED2-A405-D688087BAF93}" type="pres">
      <dgm:prSet presAssocID="{B9E6BE2B-BBA5-40A6-8BC7-48ACDE3CCB07}" presName="compositeNode" presStyleCnt="0"/>
      <dgm:spPr/>
    </dgm:pt>
    <dgm:pt modelId="{E3326DB5-A813-4906-BBCD-26B53FE104B2}" type="pres">
      <dgm:prSet presAssocID="{B9E6BE2B-BBA5-40A6-8BC7-48ACDE3CCB0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192F92-C316-48F5-BB37-D5485D12B1AF}" type="pres">
      <dgm:prSet presAssocID="{B9E6BE2B-BBA5-40A6-8BC7-48ACDE3CCB07}" presName="parSh" presStyleCnt="0"/>
      <dgm:spPr/>
    </dgm:pt>
    <dgm:pt modelId="{64D257C3-198A-4FBB-ACAD-9C9C70B6F3DB}" type="pres">
      <dgm:prSet presAssocID="{B9E6BE2B-BBA5-40A6-8BC7-48ACDE3CCB07}" presName="lineNode" presStyleLbl="alignAccFollowNode1" presStyleIdx="9" presStyleCnt="18"/>
      <dgm:spPr/>
    </dgm:pt>
    <dgm:pt modelId="{3EAC5C24-B377-4EAF-8911-C40210908400}" type="pres">
      <dgm:prSet presAssocID="{B9E6BE2B-BBA5-40A6-8BC7-48ACDE3CCB07}" presName="lineArrowNode" presStyleLbl="alignAccFollowNode1" presStyleIdx="10" presStyleCnt="18"/>
      <dgm:spPr/>
    </dgm:pt>
    <dgm:pt modelId="{1AAB96E8-B39D-4CD6-82AA-6EC4EC657D04}" type="pres">
      <dgm:prSet presAssocID="{878EDA13-CA6B-4077-A289-588D8019141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24C9CDE1-7155-4D20-B853-7E486BF82339}" type="pres">
      <dgm:prSet presAssocID="{878EDA13-CA6B-4077-A289-588D8019141F}" presName="spacerBetweenCircleAndCallout" presStyleCnt="0">
        <dgm:presLayoutVars/>
      </dgm:prSet>
      <dgm:spPr/>
    </dgm:pt>
    <dgm:pt modelId="{9C79431B-10AD-4EF3-B57F-99854600F382}" type="pres">
      <dgm:prSet presAssocID="{B9E6BE2B-BBA5-40A6-8BC7-48ACDE3CCB07}" presName="nodeText" presStyleLbl="alignAccFollowNode1" presStyleIdx="11" presStyleCnt="18">
        <dgm:presLayoutVars>
          <dgm:bulletEnabled val="1"/>
        </dgm:presLayoutVars>
      </dgm:prSet>
      <dgm:spPr/>
    </dgm:pt>
    <dgm:pt modelId="{84CD5DB2-CADB-4C97-9DBC-83624262411F}" type="pres">
      <dgm:prSet presAssocID="{878EDA13-CA6B-4077-A289-588D8019141F}" presName="sibTransComposite" presStyleCnt="0"/>
      <dgm:spPr/>
    </dgm:pt>
    <dgm:pt modelId="{FDC20A47-0C5D-4F24-A95C-C3C9E0D190FC}" type="pres">
      <dgm:prSet presAssocID="{D691BFDE-702D-4E1F-816D-C62F52E83C84}" presName="compositeNode" presStyleCnt="0"/>
      <dgm:spPr/>
    </dgm:pt>
    <dgm:pt modelId="{19F8F901-00B3-4F49-B673-C60A99792398}" type="pres">
      <dgm:prSet presAssocID="{D691BFDE-702D-4E1F-816D-C62F52E83C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C61F209-0C79-46A4-BAC4-C1E237778AF6}" type="pres">
      <dgm:prSet presAssocID="{D691BFDE-702D-4E1F-816D-C62F52E83C84}" presName="parSh" presStyleCnt="0"/>
      <dgm:spPr/>
    </dgm:pt>
    <dgm:pt modelId="{38915C24-D2F9-4F03-B002-B3D0AC4A22CD}" type="pres">
      <dgm:prSet presAssocID="{D691BFDE-702D-4E1F-816D-C62F52E83C84}" presName="lineNode" presStyleLbl="alignAccFollowNode1" presStyleIdx="12" presStyleCnt="18"/>
      <dgm:spPr/>
    </dgm:pt>
    <dgm:pt modelId="{C6D089A8-D4C2-4810-BC3A-6158F6A46B14}" type="pres">
      <dgm:prSet presAssocID="{D691BFDE-702D-4E1F-816D-C62F52E83C84}" presName="lineArrowNode" presStyleLbl="alignAccFollowNode1" presStyleIdx="13" presStyleCnt="18"/>
      <dgm:spPr/>
    </dgm:pt>
    <dgm:pt modelId="{1D637803-BBB3-40C4-A3E0-C305293EB784}" type="pres">
      <dgm:prSet presAssocID="{4C302BCB-AA04-4F9E-9DB4-167A27FFB6F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A645FE-134F-49A3-A7F1-0111522F9982}" type="pres">
      <dgm:prSet presAssocID="{4C302BCB-AA04-4F9E-9DB4-167A27FFB6FF}" presName="spacerBetweenCircleAndCallout" presStyleCnt="0">
        <dgm:presLayoutVars/>
      </dgm:prSet>
      <dgm:spPr/>
    </dgm:pt>
    <dgm:pt modelId="{AB20D1A4-A408-451E-80B1-110A29A5DD11}" type="pres">
      <dgm:prSet presAssocID="{D691BFDE-702D-4E1F-816D-C62F52E83C84}" presName="nodeText" presStyleLbl="alignAccFollowNode1" presStyleIdx="14" presStyleCnt="18">
        <dgm:presLayoutVars>
          <dgm:bulletEnabled val="1"/>
        </dgm:presLayoutVars>
      </dgm:prSet>
      <dgm:spPr/>
    </dgm:pt>
    <dgm:pt modelId="{351AF32F-E94A-44DB-B7B8-9217BAD55B8C}" type="pres">
      <dgm:prSet presAssocID="{4C302BCB-AA04-4F9E-9DB4-167A27FFB6FF}" presName="sibTransComposite" presStyleCnt="0"/>
      <dgm:spPr/>
    </dgm:pt>
    <dgm:pt modelId="{50FB6A5B-CAB3-4266-8D68-E4468A110473}" type="pres">
      <dgm:prSet presAssocID="{29246F2A-279B-4E2A-8818-FD24A61C167D}" presName="compositeNode" presStyleCnt="0"/>
      <dgm:spPr/>
    </dgm:pt>
    <dgm:pt modelId="{E9B4E9A4-3CA0-4F0D-BA6A-39FF27E4E927}" type="pres">
      <dgm:prSet presAssocID="{29246F2A-279B-4E2A-8818-FD24A61C16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E5E472-F85E-480B-8031-2C8545F9DB64}" type="pres">
      <dgm:prSet presAssocID="{29246F2A-279B-4E2A-8818-FD24A61C167D}" presName="parSh" presStyleCnt="0"/>
      <dgm:spPr/>
    </dgm:pt>
    <dgm:pt modelId="{FB51B7B5-63AA-4E3C-994D-409169204331}" type="pres">
      <dgm:prSet presAssocID="{29246F2A-279B-4E2A-8818-FD24A61C167D}" presName="lineNode" presStyleLbl="alignAccFollowNode1" presStyleIdx="15" presStyleCnt="18"/>
      <dgm:spPr/>
    </dgm:pt>
    <dgm:pt modelId="{8E1A0CAE-5618-48BA-84C3-CFC59909B213}" type="pres">
      <dgm:prSet presAssocID="{29246F2A-279B-4E2A-8818-FD24A61C167D}" presName="lineArrowNode" presStyleLbl="alignAccFollowNode1" presStyleIdx="16" presStyleCnt="18"/>
      <dgm:spPr/>
    </dgm:pt>
    <dgm:pt modelId="{DC8A3563-D0A4-4338-92D1-C87A81F2548D}" type="pres">
      <dgm:prSet presAssocID="{21DCA187-D9F0-4720-88AB-153A37F1A41E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DD4C8466-3D9F-461C-83D6-BC468351B423}" type="pres">
      <dgm:prSet presAssocID="{21DCA187-D9F0-4720-88AB-153A37F1A41E}" presName="spacerBetweenCircleAndCallout" presStyleCnt="0">
        <dgm:presLayoutVars/>
      </dgm:prSet>
      <dgm:spPr/>
    </dgm:pt>
    <dgm:pt modelId="{CD11BCD1-84AD-4729-A7F3-4E70037EE234}" type="pres">
      <dgm:prSet presAssocID="{29246F2A-279B-4E2A-8818-FD24A61C167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4F669817-5C1A-45CC-9AA2-2D2195F1BE08}" srcId="{1FBC7234-E082-4144-8482-A2693C7EEEB8}" destId="{37BDF301-ED0C-40C2-B914-17453C175E36}" srcOrd="2" destOrd="0" parTransId="{C335D2E3-5D6E-4EE5-B118-5EE4D48510F2}" sibTransId="{26484D9E-A443-45C9-A19D-6F567A358F40}"/>
    <dgm:cxn modelId="{6CD03F36-44F3-4FCF-BB0B-292EFB82737A}" srcId="{1FBC7234-E082-4144-8482-A2693C7EEEB8}" destId="{B9E6BE2B-BBA5-40A6-8BC7-48ACDE3CCB07}" srcOrd="3" destOrd="0" parTransId="{0C93456C-F685-4A9D-91B4-85A50E17B8C7}" sibTransId="{878EDA13-CA6B-4077-A289-588D8019141F}"/>
    <dgm:cxn modelId="{6E89DD5B-54E4-41E7-8474-55560BAC0626}" srcId="{1FBC7234-E082-4144-8482-A2693C7EEEB8}" destId="{904CBFF1-0DAB-49E6-8C91-3B9F908D8C23}" srcOrd="0" destOrd="0" parTransId="{27C6ED93-D814-4698-B56C-CCFBFE3FD043}" sibTransId="{9A199BF2-0C74-4335-9E5C-141B72C4C387}"/>
    <dgm:cxn modelId="{694E8362-6F17-462C-B54B-003FF2F7B3C5}" type="presOf" srcId="{B9E6BE2B-BBA5-40A6-8BC7-48ACDE3CCB07}" destId="{9C79431B-10AD-4EF3-B57F-99854600F382}" srcOrd="0" destOrd="0" presId="urn:microsoft.com/office/officeart/2016/7/layout/LinearArrowProcessNumbered"/>
    <dgm:cxn modelId="{40F9B063-B637-48A7-90B8-015A377C144D}" type="presOf" srcId="{D691BFDE-702D-4E1F-816D-C62F52E83C84}" destId="{AB20D1A4-A408-451E-80B1-110A29A5DD11}" srcOrd="0" destOrd="0" presId="urn:microsoft.com/office/officeart/2016/7/layout/LinearArrowProcessNumbered"/>
    <dgm:cxn modelId="{320E226A-7C64-4342-9BB6-B83B6F68D7DA}" type="presOf" srcId="{9A199BF2-0C74-4335-9E5C-141B72C4C387}" destId="{9F8FFC84-08C9-449D-A1C4-9ADA9E897AA3}" srcOrd="0" destOrd="0" presId="urn:microsoft.com/office/officeart/2016/7/layout/LinearArrowProcessNumbered"/>
    <dgm:cxn modelId="{B016066F-458D-4511-B183-341FE872BBB0}" type="presOf" srcId="{21DCA187-D9F0-4720-88AB-153A37F1A41E}" destId="{DC8A3563-D0A4-4338-92D1-C87A81F2548D}" srcOrd="0" destOrd="0" presId="urn:microsoft.com/office/officeart/2016/7/layout/LinearArrowProcessNumbered"/>
    <dgm:cxn modelId="{306DF96F-C210-4DF1-A947-E5F920CDF135}" srcId="{1FBC7234-E082-4144-8482-A2693C7EEEB8}" destId="{29246F2A-279B-4E2A-8818-FD24A61C167D}" srcOrd="5" destOrd="0" parTransId="{6E8C472A-F491-44ED-9294-7C30127CF107}" sibTransId="{21DCA187-D9F0-4720-88AB-153A37F1A41E}"/>
    <dgm:cxn modelId="{4E790E85-1D56-4CCB-AAAA-4F471A543A9A}" type="presOf" srcId="{1FBC7234-E082-4144-8482-A2693C7EEEB8}" destId="{C1F2506D-D4B0-4F86-8DEC-87E74FED5268}" srcOrd="0" destOrd="0" presId="urn:microsoft.com/office/officeart/2016/7/layout/LinearArrowProcessNumbered"/>
    <dgm:cxn modelId="{8509F08F-6381-4FBF-B7FA-11BC0C31493D}" type="presOf" srcId="{26484D9E-A443-45C9-A19D-6F567A358F40}" destId="{9685B177-60EE-427F-9D74-D191BAFC3455}" srcOrd="0" destOrd="0" presId="urn:microsoft.com/office/officeart/2016/7/layout/LinearArrowProcessNumbered"/>
    <dgm:cxn modelId="{004C229C-818D-481F-BC8A-3F0C9F2DCEAB}" type="presOf" srcId="{29246F2A-279B-4E2A-8818-FD24A61C167D}" destId="{CD11BCD1-84AD-4729-A7F3-4E70037EE234}" srcOrd="0" destOrd="0" presId="urn:microsoft.com/office/officeart/2016/7/layout/LinearArrowProcessNumbered"/>
    <dgm:cxn modelId="{FA4BCDB6-D38A-4FD5-9872-451E3B6F2561}" type="presOf" srcId="{4C302BCB-AA04-4F9E-9DB4-167A27FFB6FF}" destId="{1D637803-BBB3-40C4-A3E0-C305293EB784}" srcOrd="0" destOrd="0" presId="urn:microsoft.com/office/officeart/2016/7/layout/LinearArrowProcessNumbered"/>
    <dgm:cxn modelId="{2ADDC6B8-EB2F-4186-8080-E8A6DFE80CF7}" srcId="{1FBC7234-E082-4144-8482-A2693C7EEEB8}" destId="{D691BFDE-702D-4E1F-816D-C62F52E83C84}" srcOrd="4" destOrd="0" parTransId="{BF4E5CBE-C295-44BC-974F-FEDCDB59BE38}" sibTransId="{4C302BCB-AA04-4F9E-9DB4-167A27FFB6FF}"/>
    <dgm:cxn modelId="{1F219DCA-A3CC-494F-99AF-5D9283CCA64B}" type="presOf" srcId="{904CBFF1-0DAB-49E6-8C91-3B9F908D8C23}" destId="{9FB3B694-E5CC-4CC5-AB33-87EC6E5A7075}" srcOrd="0" destOrd="0" presId="urn:microsoft.com/office/officeart/2016/7/layout/LinearArrowProcessNumbered"/>
    <dgm:cxn modelId="{BA7549CB-88D8-493D-9269-D588E2E8B086}" type="presOf" srcId="{878EDA13-CA6B-4077-A289-588D8019141F}" destId="{1AAB96E8-B39D-4CD6-82AA-6EC4EC657D04}" srcOrd="0" destOrd="0" presId="urn:microsoft.com/office/officeart/2016/7/layout/LinearArrowProcessNumbered"/>
    <dgm:cxn modelId="{9BAE1ED2-84CC-4A95-AAC7-4F9C538B5722}" type="presOf" srcId="{8968B5DE-E321-48B3-88FB-88E014FA14E9}" destId="{45FAD9E5-1CA6-4502-940F-369E50909544}" srcOrd="0" destOrd="0" presId="urn:microsoft.com/office/officeart/2016/7/layout/LinearArrowProcessNumbered"/>
    <dgm:cxn modelId="{A41D1FE9-6F99-453F-926F-2EE53F7FDAC7}" type="presOf" srcId="{37BDF301-ED0C-40C2-B914-17453C175E36}" destId="{190FAD31-6270-4A88-8939-27F9DC49BAE3}" srcOrd="0" destOrd="0" presId="urn:microsoft.com/office/officeart/2016/7/layout/LinearArrowProcessNumbered"/>
    <dgm:cxn modelId="{9F0D60F2-647D-4DDE-96A2-ECE05D5A9EA8}" type="presOf" srcId="{94728F7E-6B84-42BB-B475-9E770D600C39}" destId="{4E9C5C5F-C9CC-4E0B-A7AC-7B97EAE4B89F}" srcOrd="0" destOrd="0" presId="urn:microsoft.com/office/officeart/2016/7/layout/LinearArrowProcessNumbered"/>
    <dgm:cxn modelId="{FADDCCF6-2427-4ED1-9394-FD8CAA00B8C0}" srcId="{1FBC7234-E082-4144-8482-A2693C7EEEB8}" destId="{8968B5DE-E321-48B3-88FB-88E014FA14E9}" srcOrd="1" destOrd="0" parTransId="{5B8B39E1-92D3-4C8F-91C1-EEA6CA12FC6B}" sibTransId="{94728F7E-6B84-42BB-B475-9E770D600C39}"/>
    <dgm:cxn modelId="{770FDAA3-F478-4B8A-84B6-E8DF0FE2B3FF}" type="presParOf" srcId="{C1F2506D-D4B0-4F86-8DEC-87E74FED5268}" destId="{A6893054-159F-4988-B88F-00C54568FBB0}" srcOrd="0" destOrd="0" presId="urn:microsoft.com/office/officeart/2016/7/layout/LinearArrowProcessNumbered"/>
    <dgm:cxn modelId="{54863B47-8587-4F12-B02B-DAF919997621}" type="presParOf" srcId="{A6893054-159F-4988-B88F-00C54568FBB0}" destId="{6270BAD9-54B3-47E6-8692-F91A8DBBE531}" srcOrd="0" destOrd="0" presId="urn:microsoft.com/office/officeart/2016/7/layout/LinearArrowProcessNumbered"/>
    <dgm:cxn modelId="{878C8EF8-B451-4D53-B335-DEF9CF2B9227}" type="presParOf" srcId="{A6893054-159F-4988-B88F-00C54568FBB0}" destId="{436B6AA6-4725-4E8A-8FD1-8C7238238E0B}" srcOrd="1" destOrd="0" presId="urn:microsoft.com/office/officeart/2016/7/layout/LinearArrowProcessNumbered"/>
    <dgm:cxn modelId="{E6810213-5DF6-450A-9A66-D56704E14938}" type="presParOf" srcId="{436B6AA6-4725-4E8A-8FD1-8C7238238E0B}" destId="{DC894ED4-E60D-4850-BF40-95064C43860A}" srcOrd="0" destOrd="0" presId="urn:microsoft.com/office/officeart/2016/7/layout/LinearArrowProcessNumbered"/>
    <dgm:cxn modelId="{F3F9AE91-43A7-4067-B8D9-C9F45271DDC6}" type="presParOf" srcId="{436B6AA6-4725-4E8A-8FD1-8C7238238E0B}" destId="{8CD62B21-8DCB-4849-BB11-458B662B8AD3}" srcOrd="1" destOrd="0" presId="urn:microsoft.com/office/officeart/2016/7/layout/LinearArrowProcessNumbered"/>
    <dgm:cxn modelId="{86E3757F-238A-4D4C-9E67-B6E614FE2227}" type="presParOf" srcId="{436B6AA6-4725-4E8A-8FD1-8C7238238E0B}" destId="{9F8FFC84-08C9-449D-A1C4-9ADA9E897AA3}" srcOrd="2" destOrd="0" presId="urn:microsoft.com/office/officeart/2016/7/layout/LinearArrowProcessNumbered"/>
    <dgm:cxn modelId="{93D9C908-98AA-4569-AFC0-BAEB8DA8006C}" type="presParOf" srcId="{436B6AA6-4725-4E8A-8FD1-8C7238238E0B}" destId="{5FD479E3-4054-45F9-9530-22E9144E907A}" srcOrd="3" destOrd="0" presId="urn:microsoft.com/office/officeart/2016/7/layout/LinearArrowProcessNumbered"/>
    <dgm:cxn modelId="{54FF4C4E-FAD8-4CDC-AFDF-E8A705F65CE7}" type="presParOf" srcId="{A6893054-159F-4988-B88F-00C54568FBB0}" destId="{9FB3B694-E5CC-4CC5-AB33-87EC6E5A7075}" srcOrd="2" destOrd="0" presId="urn:microsoft.com/office/officeart/2016/7/layout/LinearArrowProcessNumbered"/>
    <dgm:cxn modelId="{E30B13C7-289B-401B-A26D-7EA92B66943F}" type="presParOf" srcId="{C1F2506D-D4B0-4F86-8DEC-87E74FED5268}" destId="{002B9972-FA16-48AB-9AB9-9A300746CF5F}" srcOrd="1" destOrd="0" presId="urn:microsoft.com/office/officeart/2016/7/layout/LinearArrowProcessNumbered"/>
    <dgm:cxn modelId="{9B692C16-A3C6-47C1-8DB5-E0E30A23DB0D}" type="presParOf" srcId="{C1F2506D-D4B0-4F86-8DEC-87E74FED5268}" destId="{9E9D83AA-3995-44A3-B52E-495008F4B40D}" srcOrd="2" destOrd="0" presId="urn:microsoft.com/office/officeart/2016/7/layout/LinearArrowProcessNumbered"/>
    <dgm:cxn modelId="{A092DC6A-FF50-4AF6-BAF5-D85D88B34150}" type="presParOf" srcId="{9E9D83AA-3995-44A3-B52E-495008F4B40D}" destId="{01261193-85DB-4826-A268-F5E4C1BA14E7}" srcOrd="0" destOrd="0" presId="urn:microsoft.com/office/officeart/2016/7/layout/LinearArrowProcessNumbered"/>
    <dgm:cxn modelId="{EC4002D3-C944-43B3-9C76-15D279A1C3D4}" type="presParOf" srcId="{9E9D83AA-3995-44A3-B52E-495008F4B40D}" destId="{8853A827-54E2-4D7B-90BF-A7850006EB5C}" srcOrd="1" destOrd="0" presId="urn:microsoft.com/office/officeart/2016/7/layout/LinearArrowProcessNumbered"/>
    <dgm:cxn modelId="{8534CD84-4745-431C-8A62-B84B17BFF38A}" type="presParOf" srcId="{8853A827-54E2-4D7B-90BF-A7850006EB5C}" destId="{47BF3B74-66DC-4B60-B7B6-3E4DC559A00A}" srcOrd="0" destOrd="0" presId="urn:microsoft.com/office/officeart/2016/7/layout/LinearArrowProcessNumbered"/>
    <dgm:cxn modelId="{48E05AA8-9AE6-4D07-AF71-C9B0A55CA692}" type="presParOf" srcId="{8853A827-54E2-4D7B-90BF-A7850006EB5C}" destId="{B8A1EBD7-65B4-4A6B-AF82-EB383B39EF5C}" srcOrd="1" destOrd="0" presId="urn:microsoft.com/office/officeart/2016/7/layout/LinearArrowProcessNumbered"/>
    <dgm:cxn modelId="{ECC215DC-8CBD-4278-8DB5-A883FA88A524}" type="presParOf" srcId="{8853A827-54E2-4D7B-90BF-A7850006EB5C}" destId="{4E9C5C5F-C9CC-4E0B-A7AC-7B97EAE4B89F}" srcOrd="2" destOrd="0" presId="urn:microsoft.com/office/officeart/2016/7/layout/LinearArrowProcessNumbered"/>
    <dgm:cxn modelId="{92207703-7CA9-42FA-9777-B0E8AD9625AA}" type="presParOf" srcId="{8853A827-54E2-4D7B-90BF-A7850006EB5C}" destId="{DAB0A415-839D-455C-94D3-248257A4BE45}" srcOrd="3" destOrd="0" presId="urn:microsoft.com/office/officeart/2016/7/layout/LinearArrowProcessNumbered"/>
    <dgm:cxn modelId="{939EB2E0-1C52-4C46-A1F5-B960300515FA}" type="presParOf" srcId="{9E9D83AA-3995-44A3-B52E-495008F4B40D}" destId="{45FAD9E5-1CA6-4502-940F-369E50909544}" srcOrd="2" destOrd="0" presId="urn:microsoft.com/office/officeart/2016/7/layout/LinearArrowProcessNumbered"/>
    <dgm:cxn modelId="{DC50BF06-B923-4490-9F6A-5194C10759B7}" type="presParOf" srcId="{C1F2506D-D4B0-4F86-8DEC-87E74FED5268}" destId="{E8F60A27-076A-44D2-B158-AE1974F8FA34}" srcOrd="3" destOrd="0" presId="urn:microsoft.com/office/officeart/2016/7/layout/LinearArrowProcessNumbered"/>
    <dgm:cxn modelId="{92CB103D-C4F6-4A22-AD2E-555187A75AB1}" type="presParOf" srcId="{C1F2506D-D4B0-4F86-8DEC-87E74FED5268}" destId="{8EEF239A-2931-4641-AA67-D56C8B0F6DC0}" srcOrd="4" destOrd="0" presId="urn:microsoft.com/office/officeart/2016/7/layout/LinearArrowProcessNumbered"/>
    <dgm:cxn modelId="{79DE27E4-97BF-424C-92B1-5E39A0C8B272}" type="presParOf" srcId="{8EEF239A-2931-4641-AA67-D56C8B0F6DC0}" destId="{8B64A46D-6392-4B06-B963-A973257849FE}" srcOrd="0" destOrd="0" presId="urn:microsoft.com/office/officeart/2016/7/layout/LinearArrowProcessNumbered"/>
    <dgm:cxn modelId="{DA490EDF-2185-4984-A3BF-B641FD2D2867}" type="presParOf" srcId="{8EEF239A-2931-4641-AA67-D56C8B0F6DC0}" destId="{A6A8E970-7AD3-4A67-9292-93CC2820CF57}" srcOrd="1" destOrd="0" presId="urn:microsoft.com/office/officeart/2016/7/layout/LinearArrowProcessNumbered"/>
    <dgm:cxn modelId="{F147E171-DADF-4C0C-ADCF-22385EF4364C}" type="presParOf" srcId="{A6A8E970-7AD3-4A67-9292-93CC2820CF57}" destId="{643C32EB-C1CC-426D-A765-440A44B23BE9}" srcOrd="0" destOrd="0" presId="urn:microsoft.com/office/officeart/2016/7/layout/LinearArrowProcessNumbered"/>
    <dgm:cxn modelId="{712D7F79-2586-4A7A-A1E1-321AAAA30759}" type="presParOf" srcId="{A6A8E970-7AD3-4A67-9292-93CC2820CF57}" destId="{91BE4FFB-081D-459F-9F56-AE37D7C3C2FE}" srcOrd="1" destOrd="0" presId="urn:microsoft.com/office/officeart/2016/7/layout/LinearArrowProcessNumbered"/>
    <dgm:cxn modelId="{F80DBFD8-2D69-4D32-98CB-84DA55BA237A}" type="presParOf" srcId="{A6A8E970-7AD3-4A67-9292-93CC2820CF57}" destId="{9685B177-60EE-427F-9D74-D191BAFC3455}" srcOrd="2" destOrd="0" presId="urn:microsoft.com/office/officeart/2016/7/layout/LinearArrowProcessNumbered"/>
    <dgm:cxn modelId="{A7A56608-C97D-448F-9A40-9559588CFE03}" type="presParOf" srcId="{A6A8E970-7AD3-4A67-9292-93CC2820CF57}" destId="{819FEB99-7399-4D88-AB97-54151F74594F}" srcOrd="3" destOrd="0" presId="urn:microsoft.com/office/officeart/2016/7/layout/LinearArrowProcessNumbered"/>
    <dgm:cxn modelId="{8D356ADA-4915-4B4B-9520-47119576FB27}" type="presParOf" srcId="{8EEF239A-2931-4641-AA67-D56C8B0F6DC0}" destId="{190FAD31-6270-4A88-8939-27F9DC49BAE3}" srcOrd="2" destOrd="0" presId="urn:microsoft.com/office/officeart/2016/7/layout/LinearArrowProcessNumbered"/>
    <dgm:cxn modelId="{BD0887BB-96AD-4861-B3F6-EED8EC8ECD31}" type="presParOf" srcId="{C1F2506D-D4B0-4F86-8DEC-87E74FED5268}" destId="{34D9ECE5-BD6B-4B53-8698-31E7FDEA005B}" srcOrd="5" destOrd="0" presId="urn:microsoft.com/office/officeart/2016/7/layout/LinearArrowProcessNumbered"/>
    <dgm:cxn modelId="{5B816E7B-2D6A-4011-B0DB-D678D16433EE}" type="presParOf" srcId="{C1F2506D-D4B0-4F86-8DEC-87E74FED5268}" destId="{ED1981DF-D2EE-4ED2-A405-D688087BAF93}" srcOrd="6" destOrd="0" presId="urn:microsoft.com/office/officeart/2016/7/layout/LinearArrowProcessNumbered"/>
    <dgm:cxn modelId="{BB3BB4A0-2CC3-47E1-A186-DAB17344B4AF}" type="presParOf" srcId="{ED1981DF-D2EE-4ED2-A405-D688087BAF93}" destId="{E3326DB5-A813-4906-BBCD-26B53FE104B2}" srcOrd="0" destOrd="0" presId="urn:microsoft.com/office/officeart/2016/7/layout/LinearArrowProcessNumbered"/>
    <dgm:cxn modelId="{3CAC1B16-F97E-4932-AEBD-2A14A0DE8D5C}" type="presParOf" srcId="{ED1981DF-D2EE-4ED2-A405-D688087BAF93}" destId="{C4192F92-C316-48F5-BB37-D5485D12B1AF}" srcOrd="1" destOrd="0" presId="urn:microsoft.com/office/officeart/2016/7/layout/LinearArrowProcessNumbered"/>
    <dgm:cxn modelId="{5877FE8F-E618-478B-85AD-4365671934E1}" type="presParOf" srcId="{C4192F92-C316-48F5-BB37-D5485D12B1AF}" destId="{64D257C3-198A-4FBB-ACAD-9C9C70B6F3DB}" srcOrd="0" destOrd="0" presId="urn:microsoft.com/office/officeart/2016/7/layout/LinearArrowProcessNumbered"/>
    <dgm:cxn modelId="{857A485A-C416-44D7-ACBB-B57F94EA9C2C}" type="presParOf" srcId="{C4192F92-C316-48F5-BB37-D5485D12B1AF}" destId="{3EAC5C24-B377-4EAF-8911-C40210908400}" srcOrd="1" destOrd="0" presId="urn:microsoft.com/office/officeart/2016/7/layout/LinearArrowProcessNumbered"/>
    <dgm:cxn modelId="{76883AD1-583D-4146-A0FF-4B37F9D06771}" type="presParOf" srcId="{C4192F92-C316-48F5-BB37-D5485D12B1AF}" destId="{1AAB96E8-B39D-4CD6-82AA-6EC4EC657D04}" srcOrd="2" destOrd="0" presId="urn:microsoft.com/office/officeart/2016/7/layout/LinearArrowProcessNumbered"/>
    <dgm:cxn modelId="{F2FF74F7-BD45-40F6-B537-7C962DC5E782}" type="presParOf" srcId="{C4192F92-C316-48F5-BB37-D5485D12B1AF}" destId="{24C9CDE1-7155-4D20-B853-7E486BF82339}" srcOrd="3" destOrd="0" presId="urn:microsoft.com/office/officeart/2016/7/layout/LinearArrowProcessNumbered"/>
    <dgm:cxn modelId="{3E0DF6D3-0AEB-463C-BEA3-4795EAE7DC35}" type="presParOf" srcId="{ED1981DF-D2EE-4ED2-A405-D688087BAF93}" destId="{9C79431B-10AD-4EF3-B57F-99854600F382}" srcOrd="2" destOrd="0" presId="urn:microsoft.com/office/officeart/2016/7/layout/LinearArrowProcessNumbered"/>
    <dgm:cxn modelId="{C415450C-24E8-4ACA-BE8A-9264337F12C1}" type="presParOf" srcId="{C1F2506D-D4B0-4F86-8DEC-87E74FED5268}" destId="{84CD5DB2-CADB-4C97-9DBC-83624262411F}" srcOrd="7" destOrd="0" presId="urn:microsoft.com/office/officeart/2016/7/layout/LinearArrowProcessNumbered"/>
    <dgm:cxn modelId="{C6F41719-195E-4AAE-AF18-5834367ED6EB}" type="presParOf" srcId="{C1F2506D-D4B0-4F86-8DEC-87E74FED5268}" destId="{FDC20A47-0C5D-4F24-A95C-C3C9E0D190FC}" srcOrd="8" destOrd="0" presId="urn:microsoft.com/office/officeart/2016/7/layout/LinearArrowProcessNumbered"/>
    <dgm:cxn modelId="{966F81C9-7F98-4A03-B657-9CD948A5C670}" type="presParOf" srcId="{FDC20A47-0C5D-4F24-A95C-C3C9E0D190FC}" destId="{19F8F901-00B3-4F49-B673-C60A99792398}" srcOrd="0" destOrd="0" presId="urn:microsoft.com/office/officeart/2016/7/layout/LinearArrowProcessNumbered"/>
    <dgm:cxn modelId="{F46C6766-FA71-439B-A676-C59737158113}" type="presParOf" srcId="{FDC20A47-0C5D-4F24-A95C-C3C9E0D190FC}" destId="{1C61F209-0C79-46A4-BAC4-C1E237778AF6}" srcOrd="1" destOrd="0" presId="urn:microsoft.com/office/officeart/2016/7/layout/LinearArrowProcessNumbered"/>
    <dgm:cxn modelId="{85CDCFC0-811B-474B-8A2A-49F4443E8246}" type="presParOf" srcId="{1C61F209-0C79-46A4-BAC4-C1E237778AF6}" destId="{38915C24-D2F9-4F03-B002-B3D0AC4A22CD}" srcOrd="0" destOrd="0" presId="urn:microsoft.com/office/officeart/2016/7/layout/LinearArrowProcessNumbered"/>
    <dgm:cxn modelId="{F0485A4A-C6C0-432F-BCC8-9D1001D3156F}" type="presParOf" srcId="{1C61F209-0C79-46A4-BAC4-C1E237778AF6}" destId="{C6D089A8-D4C2-4810-BC3A-6158F6A46B14}" srcOrd="1" destOrd="0" presId="urn:microsoft.com/office/officeart/2016/7/layout/LinearArrowProcessNumbered"/>
    <dgm:cxn modelId="{6E3D4445-190A-41AB-9716-17EA6449A55E}" type="presParOf" srcId="{1C61F209-0C79-46A4-BAC4-C1E237778AF6}" destId="{1D637803-BBB3-40C4-A3E0-C305293EB784}" srcOrd="2" destOrd="0" presId="urn:microsoft.com/office/officeart/2016/7/layout/LinearArrowProcessNumbered"/>
    <dgm:cxn modelId="{724841F8-7274-4A35-9825-955CF5B4CF7F}" type="presParOf" srcId="{1C61F209-0C79-46A4-BAC4-C1E237778AF6}" destId="{99A645FE-134F-49A3-A7F1-0111522F9982}" srcOrd="3" destOrd="0" presId="urn:microsoft.com/office/officeart/2016/7/layout/LinearArrowProcessNumbered"/>
    <dgm:cxn modelId="{FF4E2EEB-E0AE-4988-985C-EF91DB34E634}" type="presParOf" srcId="{FDC20A47-0C5D-4F24-A95C-C3C9E0D190FC}" destId="{AB20D1A4-A408-451E-80B1-110A29A5DD11}" srcOrd="2" destOrd="0" presId="urn:microsoft.com/office/officeart/2016/7/layout/LinearArrowProcessNumbered"/>
    <dgm:cxn modelId="{9F2330DA-6841-4BDC-A803-381BB9CDE598}" type="presParOf" srcId="{C1F2506D-D4B0-4F86-8DEC-87E74FED5268}" destId="{351AF32F-E94A-44DB-B7B8-9217BAD55B8C}" srcOrd="9" destOrd="0" presId="urn:microsoft.com/office/officeart/2016/7/layout/LinearArrowProcessNumbered"/>
    <dgm:cxn modelId="{FB1217D2-CCAF-4E64-933C-897C5B15D266}" type="presParOf" srcId="{C1F2506D-D4B0-4F86-8DEC-87E74FED5268}" destId="{50FB6A5B-CAB3-4266-8D68-E4468A110473}" srcOrd="10" destOrd="0" presId="urn:microsoft.com/office/officeart/2016/7/layout/LinearArrowProcessNumbered"/>
    <dgm:cxn modelId="{4CE1A0B8-7D14-4847-B827-A9B55BF853E2}" type="presParOf" srcId="{50FB6A5B-CAB3-4266-8D68-E4468A110473}" destId="{E9B4E9A4-3CA0-4F0D-BA6A-39FF27E4E927}" srcOrd="0" destOrd="0" presId="urn:microsoft.com/office/officeart/2016/7/layout/LinearArrowProcessNumbered"/>
    <dgm:cxn modelId="{318D0BF9-D15D-4142-A768-E6155B3C1663}" type="presParOf" srcId="{50FB6A5B-CAB3-4266-8D68-E4468A110473}" destId="{E2E5E472-F85E-480B-8031-2C8545F9DB64}" srcOrd="1" destOrd="0" presId="urn:microsoft.com/office/officeart/2016/7/layout/LinearArrowProcessNumbered"/>
    <dgm:cxn modelId="{1D087C2D-8D95-42F6-92FA-834A4A9F7797}" type="presParOf" srcId="{E2E5E472-F85E-480B-8031-2C8545F9DB64}" destId="{FB51B7B5-63AA-4E3C-994D-409169204331}" srcOrd="0" destOrd="0" presId="urn:microsoft.com/office/officeart/2016/7/layout/LinearArrowProcessNumbered"/>
    <dgm:cxn modelId="{8B5CAE44-0FE4-4192-872A-33AA696A7E32}" type="presParOf" srcId="{E2E5E472-F85E-480B-8031-2C8545F9DB64}" destId="{8E1A0CAE-5618-48BA-84C3-CFC59909B213}" srcOrd="1" destOrd="0" presId="urn:microsoft.com/office/officeart/2016/7/layout/LinearArrowProcessNumbered"/>
    <dgm:cxn modelId="{CEB52CC3-D6A9-45F2-A9E0-27BE4EE7009C}" type="presParOf" srcId="{E2E5E472-F85E-480B-8031-2C8545F9DB64}" destId="{DC8A3563-D0A4-4338-92D1-C87A81F2548D}" srcOrd="2" destOrd="0" presId="urn:microsoft.com/office/officeart/2016/7/layout/LinearArrowProcessNumbered"/>
    <dgm:cxn modelId="{5D8062AA-D491-45CD-B4FE-D8E78654FEF0}" type="presParOf" srcId="{E2E5E472-F85E-480B-8031-2C8545F9DB64}" destId="{DD4C8466-3D9F-461C-83D6-BC468351B423}" srcOrd="3" destOrd="0" presId="urn:microsoft.com/office/officeart/2016/7/layout/LinearArrowProcessNumbered"/>
    <dgm:cxn modelId="{BF0F4D67-18B9-4B7F-9CEF-42195552DA87}" type="presParOf" srcId="{50FB6A5B-CAB3-4266-8D68-E4468A110473}" destId="{CD11BCD1-84AD-4729-A7F3-4E70037EE23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C7234-E082-4144-8482-A2693C7EEEB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CBFF1-0DAB-49E6-8C91-3B9F908D8C23}">
      <dgm:prSet/>
      <dgm:spPr/>
      <dgm:t>
        <a:bodyPr anchor="ctr"/>
        <a:lstStyle/>
        <a:p>
          <a:pPr algn="ctr"/>
          <a:r>
            <a:rPr lang="en-US" dirty="0"/>
            <a:t>Encode each node with a random string of bases k-bases long (k=10, arb.)</a:t>
          </a:r>
        </a:p>
      </dgm:t>
    </dgm:pt>
    <dgm:pt modelId="{27C6ED93-D814-4698-B56C-CCFBFE3FD043}" type="parTrans" cxnId="{6E89DD5B-54E4-41E7-8474-55560BAC0626}">
      <dgm:prSet/>
      <dgm:spPr/>
      <dgm:t>
        <a:bodyPr/>
        <a:lstStyle/>
        <a:p>
          <a:endParaRPr lang="en-US"/>
        </a:p>
      </dgm:t>
    </dgm:pt>
    <dgm:pt modelId="{9A199BF2-0C74-4335-9E5C-141B72C4C387}" type="sibTrans" cxnId="{6E89DD5B-54E4-41E7-8474-55560BAC06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68B5DE-E321-48B3-88FB-88E014FA14E9}">
      <dgm:prSet/>
      <dgm:spPr/>
      <dgm:t>
        <a:bodyPr anchor="ctr"/>
        <a:lstStyle/>
        <a:p>
          <a:pPr algn="ctr"/>
          <a:r>
            <a:rPr lang="en-US" dirty="0"/>
            <a:t>Encode edges with the last 5 bases of the vertex at the start of the edge, and the first 5 of the end of the edge</a:t>
          </a:r>
        </a:p>
      </dgm:t>
    </dgm:pt>
    <dgm:pt modelId="{5B8B39E1-92D3-4C8F-91C1-EEA6CA12FC6B}" type="parTrans" cxnId="{FADDCCF6-2427-4ED1-9394-FD8CAA00B8C0}">
      <dgm:prSet/>
      <dgm:spPr/>
      <dgm:t>
        <a:bodyPr/>
        <a:lstStyle/>
        <a:p>
          <a:endParaRPr lang="en-US"/>
        </a:p>
      </dgm:t>
    </dgm:pt>
    <dgm:pt modelId="{94728F7E-6B84-42BB-B475-9E770D600C39}" type="sibTrans" cxnId="{FADDCCF6-2427-4ED1-9394-FD8CAA00B8C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7BDF301-ED0C-40C2-B914-17453C175E36}">
      <dgm:prSet/>
      <dgm:spPr/>
      <dgm:t>
        <a:bodyPr anchor="ctr"/>
        <a:lstStyle/>
        <a:p>
          <a:pPr algn="ctr"/>
          <a:r>
            <a:rPr lang="en-US" dirty="0"/>
            <a:t>Generate random paths</a:t>
          </a:r>
        </a:p>
      </dgm:t>
    </dgm:pt>
    <dgm:pt modelId="{C335D2E3-5D6E-4EE5-B118-5EE4D48510F2}" type="parTrans" cxnId="{4F669817-5C1A-45CC-9AA2-2D2195F1BE08}">
      <dgm:prSet/>
      <dgm:spPr/>
      <dgm:t>
        <a:bodyPr/>
        <a:lstStyle/>
        <a:p>
          <a:endParaRPr lang="en-US"/>
        </a:p>
      </dgm:t>
    </dgm:pt>
    <dgm:pt modelId="{26484D9E-A443-45C9-A19D-6F567A358F40}" type="sibTrans" cxnId="{4F669817-5C1A-45CC-9AA2-2D2195F1BE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E6BE2B-BBA5-40A6-8BC7-48ACDE3CCB07}">
      <dgm:prSet/>
      <dgm:spPr/>
      <dgm:t>
        <a:bodyPr anchor="ctr"/>
        <a:lstStyle/>
        <a:p>
          <a:pPr algn="ctr"/>
          <a:r>
            <a:rPr lang="en-US" dirty="0"/>
            <a:t>Remove paths without correct start &amp; end node</a:t>
          </a:r>
        </a:p>
      </dgm:t>
    </dgm:pt>
    <dgm:pt modelId="{0C93456C-F685-4A9D-91B4-85A50E17B8C7}" type="parTrans" cxnId="{6CD03F36-44F3-4FCF-BB0B-292EFB82737A}">
      <dgm:prSet/>
      <dgm:spPr/>
      <dgm:t>
        <a:bodyPr/>
        <a:lstStyle/>
        <a:p>
          <a:endParaRPr lang="en-US"/>
        </a:p>
      </dgm:t>
    </dgm:pt>
    <dgm:pt modelId="{878EDA13-CA6B-4077-A289-588D8019141F}" type="sibTrans" cxnId="{6CD03F36-44F3-4FCF-BB0B-292EFB82737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91BFDE-702D-4E1F-816D-C62F52E83C84}">
      <dgm:prSet/>
      <dgm:spPr/>
      <dgm:t>
        <a:bodyPr anchor="ctr"/>
        <a:lstStyle/>
        <a:p>
          <a:pPr algn="ctr"/>
          <a:r>
            <a:rPr lang="en-US"/>
            <a:t>Keep only paths with n-vertices</a:t>
          </a:r>
        </a:p>
      </dgm:t>
    </dgm:pt>
    <dgm:pt modelId="{BF4E5CBE-C295-44BC-974F-FEDCDB59BE38}" type="parTrans" cxnId="{2ADDC6B8-EB2F-4186-8080-E8A6DFE80CF7}">
      <dgm:prSet/>
      <dgm:spPr/>
      <dgm:t>
        <a:bodyPr/>
        <a:lstStyle/>
        <a:p>
          <a:endParaRPr lang="en-US"/>
        </a:p>
      </dgm:t>
    </dgm:pt>
    <dgm:pt modelId="{4C302BCB-AA04-4F9E-9DB4-167A27FFB6FF}" type="sibTrans" cxnId="{2ADDC6B8-EB2F-4186-8080-E8A6DFE80CF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9246F2A-279B-4E2A-8818-FD24A61C167D}">
      <dgm:prSet/>
      <dgm:spPr/>
      <dgm:t>
        <a:bodyPr anchor="ctr"/>
        <a:lstStyle/>
        <a:p>
          <a:pPr algn="ctr"/>
          <a:r>
            <a:rPr lang="en-US"/>
            <a:t>Keep only paths with that touch each vertex at least once</a:t>
          </a:r>
        </a:p>
      </dgm:t>
    </dgm:pt>
    <dgm:pt modelId="{6E8C472A-F491-44ED-9294-7C30127CF107}" type="parTrans" cxnId="{306DF96F-C210-4DF1-A947-E5F920CDF135}">
      <dgm:prSet/>
      <dgm:spPr/>
      <dgm:t>
        <a:bodyPr/>
        <a:lstStyle/>
        <a:p>
          <a:endParaRPr lang="en-US"/>
        </a:p>
      </dgm:t>
    </dgm:pt>
    <dgm:pt modelId="{21DCA187-D9F0-4720-88AB-153A37F1A41E}" type="sibTrans" cxnId="{306DF96F-C210-4DF1-A947-E5F920CDF135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1F2506D-D4B0-4F86-8DEC-87E74FED5268}" type="pres">
      <dgm:prSet presAssocID="{1FBC7234-E082-4144-8482-A2693C7EEEB8}" presName="linearFlow" presStyleCnt="0">
        <dgm:presLayoutVars>
          <dgm:dir/>
          <dgm:animLvl val="lvl"/>
          <dgm:resizeHandles val="exact"/>
        </dgm:presLayoutVars>
      </dgm:prSet>
      <dgm:spPr/>
    </dgm:pt>
    <dgm:pt modelId="{A6893054-159F-4988-B88F-00C54568FBB0}" type="pres">
      <dgm:prSet presAssocID="{904CBFF1-0DAB-49E6-8C91-3B9F908D8C23}" presName="compositeNode" presStyleCnt="0"/>
      <dgm:spPr/>
    </dgm:pt>
    <dgm:pt modelId="{6270BAD9-54B3-47E6-8692-F91A8DBBE531}" type="pres">
      <dgm:prSet presAssocID="{904CBFF1-0DAB-49E6-8C91-3B9F908D8C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36B6AA6-4725-4E8A-8FD1-8C7238238E0B}" type="pres">
      <dgm:prSet presAssocID="{904CBFF1-0DAB-49E6-8C91-3B9F908D8C23}" presName="parSh" presStyleCnt="0"/>
      <dgm:spPr/>
    </dgm:pt>
    <dgm:pt modelId="{DC894ED4-E60D-4850-BF40-95064C43860A}" type="pres">
      <dgm:prSet presAssocID="{904CBFF1-0DAB-49E6-8C91-3B9F908D8C23}" presName="lineNode" presStyleLbl="alignAccFollowNode1" presStyleIdx="0" presStyleCnt="18"/>
      <dgm:spPr/>
    </dgm:pt>
    <dgm:pt modelId="{8CD62B21-8DCB-4849-BB11-458B662B8AD3}" type="pres">
      <dgm:prSet presAssocID="{904CBFF1-0DAB-49E6-8C91-3B9F908D8C23}" presName="lineArrowNode" presStyleLbl="alignAccFollowNode1" presStyleIdx="1" presStyleCnt="18"/>
      <dgm:spPr/>
    </dgm:pt>
    <dgm:pt modelId="{9F8FFC84-08C9-449D-A1C4-9ADA9E897AA3}" type="pres">
      <dgm:prSet presAssocID="{9A199BF2-0C74-4335-9E5C-141B72C4C38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FD479E3-4054-45F9-9530-22E9144E907A}" type="pres">
      <dgm:prSet presAssocID="{9A199BF2-0C74-4335-9E5C-141B72C4C387}" presName="spacerBetweenCircleAndCallout" presStyleCnt="0">
        <dgm:presLayoutVars/>
      </dgm:prSet>
      <dgm:spPr/>
    </dgm:pt>
    <dgm:pt modelId="{9FB3B694-E5CC-4CC5-AB33-87EC6E5A7075}" type="pres">
      <dgm:prSet presAssocID="{904CBFF1-0DAB-49E6-8C91-3B9F908D8C23}" presName="nodeText" presStyleLbl="alignAccFollowNode1" presStyleIdx="2" presStyleCnt="18">
        <dgm:presLayoutVars>
          <dgm:bulletEnabled val="1"/>
        </dgm:presLayoutVars>
      </dgm:prSet>
      <dgm:spPr/>
    </dgm:pt>
    <dgm:pt modelId="{002B9972-FA16-48AB-9AB9-9A300746CF5F}" type="pres">
      <dgm:prSet presAssocID="{9A199BF2-0C74-4335-9E5C-141B72C4C387}" presName="sibTransComposite" presStyleCnt="0"/>
      <dgm:spPr/>
    </dgm:pt>
    <dgm:pt modelId="{9E9D83AA-3995-44A3-B52E-495008F4B40D}" type="pres">
      <dgm:prSet presAssocID="{8968B5DE-E321-48B3-88FB-88E014FA14E9}" presName="compositeNode" presStyleCnt="0"/>
      <dgm:spPr/>
    </dgm:pt>
    <dgm:pt modelId="{01261193-85DB-4826-A268-F5E4C1BA14E7}" type="pres">
      <dgm:prSet presAssocID="{8968B5DE-E321-48B3-88FB-88E014FA14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53A827-54E2-4D7B-90BF-A7850006EB5C}" type="pres">
      <dgm:prSet presAssocID="{8968B5DE-E321-48B3-88FB-88E014FA14E9}" presName="parSh" presStyleCnt="0"/>
      <dgm:spPr/>
    </dgm:pt>
    <dgm:pt modelId="{47BF3B74-66DC-4B60-B7B6-3E4DC559A00A}" type="pres">
      <dgm:prSet presAssocID="{8968B5DE-E321-48B3-88FB-88E014FA14E9}" presName="lineNode" presStyleLbl="alignAccFollowNode1" presStyleIdx="3" presStyleCnt="18"/>
      <dgm:spPr/>
    </dgm:pt>
    <dgm:pt modelId="{B8A1EBD7-65B4-4A6B-AF82-EB383B39EF5C}" type="pres">
      <dgm:prSet presAssocID="{8968B5DE-E321-48B3-88FB-88E014FA14E9}" presName="lineArrowNode" presStyleLbl="alignAccFollowNode1" presStyleIdx="4" presStyleCnt="18"/>
      <dgm:spPr/>
    </dgm:pt>
    <dgm:pt modelId="{4E9C5C5F-C9CC-4E0B-A7AC-7B97EAE4B89F}" type="pres">
      <dgm:prSet presAssocID="{94728F7E-6B84-42BB-B475-9E770D600C39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AB0A415-839D-455C-94D3-248257A4BE45}" type="pres">
      <dgm:prSet presAssocID="{94728F7E-6B84-42BB-B475-9E770D600C39}" presName="spacerBetweenCircleAndCallout" presStyleCnt="0">
        <dgm:presLayoutVars/>
      </dgm:prSet>
      <dgm:spPr/>
    </dgm:pt>
    <dgm:pt modelId="{45FAD9E5-1CA6-4502-940F-369E50909544}" type="pres">
      <dgm:prSet presAssocID="{8968B5DE-E321-48B3-88FB-88E014FA14E9}" presName="nodeText" presStyleLbl="alignAccFollowNode1" presStyleIdx="5" presStyleCnt="18">
        <dgm:presLayoutVars>
          <dgm:bulletEnabled val="1"/>
        </dgm:presLayoutVars>
      </dgm:prSet>
      <dgm:spPr/>
    </dgm:pt>
    <dgm:pt modelId="{E8F60A27-076A-44D2-B158-AE1974F8FA34}" type="pres">
      <dgm:prSet presAssocID="{94728F7E-6B84-42BB-B475-9E770D600C39}" presName="sibTransComposite" presStyleCnt="0"/>
      <dgm:spPr/>
    </dgm:pt>
    <dgm:pt modelId="{8EEF239A-2931-4641-AA67-D56C8B0F6DC0}" type="pres">
      <dgm:prSet presAssocID="{37BDF301-ED0C-40C2-B914-17453C175E36}" presName="compositeNode" presStyleCnt="0"/>
      <dgm:spPr/>
    </dgm:pt>
    <dgm:pt modelId="{8B64A46D-6392-4B06-B963-A973257849FE}" type="pres">
      <dgm:prSet presAssocID="{37BDF301-ED0C-40C2-B914-17453C175E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A8E970-7AD3-4A67-9292-93CC2820CF57}" type="pres">
      <dgm:prSet presAssocID="{37BDF301-ED0C-40C2-B914-17453C175E36}" presName="parSh" presStyleCnt="0"/>
      <dgm:spPr/>
    </dgm:pt>
    <dgm:pt modelId="{643C32EB-C1CC-426D-A765-440A44B23BE9}" type="pres">
      <dgm:prSet presAssocID="{37BDF301-ED0C-40C2-B914-17453C175E36}" presName="lineNode" presStyleLbl="alignAccFollowNode1" presStyleIdx="6" presStyleCnt="18"/>
      <dgm:spPr/>
    </dgm:pt>
    <dgm:pt modelId="{91BE4FFB-081D-459F-9F56-AE37D7C3C2FE}" type="pres">
      <dgm:prSet presAssocID="{37BDF301-ED0C-40C2-B914-17453C175E36}" presName="lineArrowNode" presStyleLbl="alignAccFollowNode1" presStyleIdx="7" presStyleCnt="18"/>
      <dgm:spPr/>
    </dgm:pt>
    <dgm:pt modelId="{9685B177-60EE-427F-9D74-D191BAFC3455}" type="pres">
      <dgm:prSet presAssocID="{26484D9E-A443-45C9-A19D-6F567A358F4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19FEB99-7399-4D88-AB97-54151F74594F}" type="pres">
      <dgm:prSet presAssocID="{26484D9E-A443-45C9-A19D-6F567A358F40}" presName="spacerBetweenCircleAndCallout" presStyleCnt="0">
        <dgm:presLayoutVars/>
      </dgm:prSet>
      <dgm:spPr/>
    </dgm:pt>
    <dgm:pt modelId="{190FAD31-6270-4A88-8939-27F9DC49BAE3}" type="pres">
      <dgm:prSet presAssocID="{37BDF301-ED0C-40C2-B914-17453C175E36}" presName="nodeText" presStyleLbl="alignAccFollowNode1" presStyleIdx="8" presStyleCnt="18">
        <dgm:presLayoutVars>
          <dgm:bulletEnabled val="1"/>
        </dgm:presLayoutVars>
      </dgm:prSet>
      <dgm:spPr/>
    </dgm:pt>
    <dgm:pt modelId="{34D9ECE5-BD6B-4B53-8698-31E7FDEA005B}" type="pres">
      <dgm:prSet presAssocID="{26484D9E-A443-45C9-A19D-6F567A358F40}" presName="sibTransComposite" presStyleCnt="0"/>
      <dgm:spPr/>
    </dgm:pt>
    <dgm:pt modelId="{ED1981DF-D2EE-4ED2-A405-D688087BAF93}" type="pres">
      <dgm:prSet presAssocID="{B9E6BE2B-BBA5-40A6-8BC7-48ACDE3CCB07}" presName="compositeNode" presStyleCnt="0"/>
      <dgm:spPr/>
    </dgm:pt>
    <dgm:pt modelId="{E3326DB5-A813-4906-BBCD-26B53FE104B2}" type="pres">
      <dgm:prSet presAssocID="{B9E6BE2B-BBA5-40A6-8BC7-48ACDE3CCB0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192F92-C316-48F5-BB37-D5485D12B1AF}" type="pres">
      <dgm:prSet presAssocID="{B9E6BE2B-BBA5-40A6-8BC7-48ACDE3CCB07}" presName="parSh" presStyleCnt="0"/>
      <dgm:spPr/>
    </dgm:pt>
    <dgm:pt modelId="{64D257C3-198A-4FBB-ACAD-9C9C70B6F3DB}" type="pres">
      <dgm:prSet presAssocID="{B9E6BE2B-BBA5-40A6-8BC7-48ACDE3CCB07}" presName="lineNode" presStyleLbl="alignAccFollowNode1" presStyleIdx="9" presStyleCnt="18"/>
      <dgm:spPr/>
    </dgm:pt>
    <dgm:pt modelId="{3EAC5C24-B377-4EAF-8911-C40210908400}" type="pres">
      <dgm:prSet presAssocID="{B9E6BE2B-BBA5-40A6-8BC7-48ACDE3CCB07}" presName="lineArrowNode" presStyleLbl="alignAccFollowNode1" presStyleIdx="10" presStyleCnt="18"/>
      <dgm:spPr/>
    </dgm:pt>
    <dgm:pt modelId="{1AAB96E8-B39D-4CD6-82AA-6EC4EC657D04}" type="pres">
      <dgm:prSet presAssocID="{878EDA13-CA6B-4077-A289-588D8019141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24C9CDE1-7155-4D20-B853-7E486BF82339}" type="pres">
      <dgm:prSet presAssocID="{878EDA13-CA6B-4077-A289-588D8019141F}" presName="spacerBetweenCircleAndCallout" presStyleCnt="0">
        <dgm:presLayoutVars/>
      </dgm:prSet>
      <dgm:spPr/>
    </dgm:pt>
    <dgm:pt modelId="{9C79431B-10AD-4EF3-B57F-99854600F382}" type="pres">
      <dgm:prSet presAssocID="{B9E6BE2B-BBA5-40A6-8BC7-48ACDE3CCB07}" presName="nodeText" presStyleLbl="alignAccFollowNode1" presStyleIdx="11" presStyleCnt="18">
        <dgm:presLayoutVars>
          <dgm:bulletEnabled val="1"/>
        </dgm:presLayoutVars>
      </dgm:prSet>
      <dgm:spPr/>
    </dgm:pt>
    <dgm:pt modelId="{84CD5DB2-CADB-4C97-9DBC-83624262411F}" type="pres">
      <dgm:prSet presAssocID="{878EDA13-CA6B-4077-A289-588D8019141F}" presName="sibTransComposite" presStyleCnt="0"/>
      <dgm:spPr/>
    </dgm:pt>
    <dgm:pt modelId="{FDC20A47-0C5D-4F24-A95C-C3C9E0D190FC}" type="pres">
      <dgm:prSet presAssocID="{D691BFDE-702D-4E1F-816D-C62F52E83C84}" presName="compositeNode" presStyleCnt="0"/>
      <dgm:spPr/>
    </dgm:pt>
    <dgm:pt modelId="{19F8F901-00B3-4F49-B673-C60A99792398}" type="pres">
      <dgm:prSet presAssocID="{D691BFDE-702D-4E1F-816D-C62F52E83C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C61F209-0C79-46A4-BAC4-C1E237778AF6}" type="pres">
      <dgm:prSet presAssocID="{D691BFDE-702D-4E1F-816D-C62F52E83C84}" presName="parSh" presStyleCnt="0"/>
      <dgm:spPr/>
    </dgm:pt>
    <dgm:pt modelId="{38915C24-D2F9-4F03-B002-B3D0AC4A22CD}" type="pres">
      <dgm:prSet presAssocID="{D691BFDE-702D-4E1F-816D-C62F52E83C84}" presName="lineNode" presStyleLbl="alignAccFollowNode1" presStyleIdx="12" presStyleCnt="18"/>
      <dgm:spPr/>
    </dgm:pt>
    <dgm:pt modelId="{C6D089A8-D4C2-4810-BC3A-6158F6A46B14}" type="pres">
      <dgm:prSet presAssocID="{D691BFDE-702D-4E1F-816D-C62F52E83C84}" presName="lineArrowNode" presStyleLbl="alignAccFollowNode1" presStyleIdx="13" presStyleCnt="18"/>
      <dgm:spPr/>
    </dgm:pt>
    <dgm:pt modelId="{1D637803-BBB3-40C4-A3E0-C305293EB784}" type="pres">
      <dgm:prSet presAssocID="{4C302BCB-AA04-4F9E-9DB4-167A27FFB6F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A645FE-134F-49A3-A7F1-0111522F9982}" type="pres">
      <dgm:prSet presAssocID="{4C302BCB-AA04-4F9E-9DB4-167A27FFB6FF}" presName="spacerBetweenCircleAndCallout" presStyleCnt="0">
        <dgm:presLayoutVars/>
      </dgm:prSet>
      <dgm:spPr/>
    </dgm:pt>
    <dgm:pt modelId="{AB20D1A4-A408-451E-80B1-110A29A5DD11}" type="pres">
      <dgm:prSet presAssocID="{D691BFDE-702D-4E1F-816D-C62F52E83C84}" presName="nodeText" presStyleLbl="alignAccFollowNode1" presStyleIdx="14" presStyleCnt="18">
        <dgm:presLayoutVars>
          <dgm:bulletEnabled val="1"/>
        </dgm:presLayoutVars>
      </dgm:prSet>
      <dgm:spPr/>
    </dgm:pt>
    <dgm:pt modelId="{351AF32F-E94A-44DB-B7B8-9217BAD55B8C}" type="pres">
      <dgm:prSet presAssocID="{4C302BCB-AA04-4F9E-9DB4-167A27FFB6FF}" presName="sibTransComposite" presStyleCnt="0"/>
      <dgm:spPr/>
    </dgm:pt>
    <dgm:pt modelId="{50FB6A5B-CAB3-4266-8D68-E4468A110473}" type="pres">
      <dgm:prSet presAssocID="{29246F2A-279B-4E2A-8818-FD24A61C167D}" presName="compositeNode" presStyleCnt="0"/>
      <dgm:spPr/>
    </dgm:pt>
    <dgm:pt modelId="{E9B4E9A4-3CA0-4F0D-BA6A-39FF27E4E927}" type="pres">
      <dgm:prSet presAssocID="{29246F2A-279B-4E2A-8818-FD24A61C16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E5E472-F85E-480B-8031-2C8545F9DB64}" type="pres">
      <dgm:prSet presAssocID="{29246F2A-279B-4E2A-8818-FD24A61C167D}" presName="parSh" presStyleCnt="0"/>
      <dgm:spPr/>
    </dgm:pt>
    <dgm:pt modelId="{FB51B7B5-63AA-4E3C-994D-409169204331}" type="pres">
      <dgm:prSet presAssocID="{29246F2A-279B-4E2A-8818-FD24A61C167D}" presName="lineNode" presStyleLbl="alignAccFollowNode1" presStyleIdx="15" presStyleCnt="18"/>
      <dgm:spPr/>
    </dgm:pt>
    <dgm:pt modelId="{8E1A0CAE-5618-48BA-84C3-CFC59909B213}" type="pres">
      <dgm:prSet presAssocID="{29246F2A-279B-4E2A-8818-FD24A61C167D}" presName="lineArrowNode" presStyleLbl="alignAccFollowNode1" presStyleIdx="16" presStyleCnt="18"/>
      <dgm:spPr/>
    </dgm:pt>
    <dgm:pt modelId="{DC8A3563-D0A4-4338-92D1-C87A81F2548D}" type="pres">
      <dgm:prSet presAssocID="{21DCA187-D9F0-4720-88AB-153A37F1A41E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DD4C8466-3D9F-461C-83D6-BC468351B423}" type="pres">
      <dgm:prSet presAssocID="{21DCA187-D9F0-4720-88AB-153A37F1A41E}" presName="spacerBetweenCircleAndCallout" presStyleCnt="0">
        <dgm:presLayoutVars/>
      </dgm:prSet>
      <dgm:spPr/>
    </dgm:pt>
    <dgm:pt modelId="{CD11BCD1-84AD-4729-A7F3-4E70037EE234}" type="pres">
      <dgm:prSet presAssocID="{29246F2A-279B-4E2A-8818-FD24A61C167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4F669817-5C1A-45CC-9AA2-2D2195F1BE08}" srcId="{1FBC7234-E082-4144-8482-A2693C7EEEB8}" destId="{37BDF301-ED0C-40C2-B914-17453C175E36}" srcOrd="2" destOrd="0" parTransId="{C335D2E3-5D6E-4EE5-B118-5EE4D48510F2}" sibTransId="{26484D9E-A443-45C9-A19D-6F567A358F40}"/>
    <dgm:cxn modelId="{6CD03F36-44F3-4FCF-BB0B-292EFB82737A}" srcId="{1FBC7234-E082-4144-8482-A2693C7EEEB8}" destId="{B9E6BE2B-BBA5-40A6-8BC7-48ACDE3CCB07}" srcOrd="3" destOrd="0" parTransId="{0C93456C-F685-4A9D-91B4-85A50E17B8C7}" sibTransId="{878EDA13-CA6B-4077-A289-588D8019141F}"/>
    <dgm:cxn modelId="{6E89DD5B-54E4-41E7-8474-55560BAC0626}" srcId="{1FBC7234-E082-4144-8482-A2693C7EEEB8}" destId="{904CBFF1-0DAB-49E6-8C91-3B9F908D8C23}" srcOrd="0" destOrd="0" parTransId="{27C6ED93-D814-4698-B56C-CCFBFE3FD043}" sibTransId="{9A199BF2-0C74-4335-9E5C-141B72C4C387}"/>
    <dgm:cxn modelId="{694E8362-6F17-462C-B54B-003FF2F7B3C5}" type="presOf" srcId="{B9E6BE2B-BBA5-40A6-8BC7-48ACDE3CCB07}" destId="{9C79431B-10AD-4EF3-B57F-99854600F382}" srcOrd="0" destOrd="0" presId="urn:microsoft.com/office/officeart/2016/7/layout/LinearArrowProcessNumbered"/>
    <dgm:cxn modelId="{40F9B063-B637-48A7-90B8-015A377C144D}" type="presOf" srcId="{D691BFDE-702D-4E1F-816D-C62F52E83C84}" destId="{AB20D1A4-A408-451E-80B1-110A29A5DD11}" srcOrd="0" destOrd="0" presId="urn:microsoft.com/office/officeart/2016/7/layout/LinearArrowProcessNumbered"/>
    <dgm:cxn modelId="{320E226A-7C64-4342-9BB6-B83B6F68D7DA}" type="presOf" srcId="{9A199BF2-0C74-4335-9E5C-141B72C4C387}" destId="{9F8FFC84-08C9-449D-A1C4-9ADA9E897AA3}" srcOrd="0" destOrd="0" presId="urn:microsoft.com/office/officeart/2016/7/layout/LinearArrowProcessNumbered"/>
    <dgm:cxn modelId="{B016066F-458D-4511-B183-341FE872BBB0}" type="presOf" srcId="{21DCA187-D9F0-4720-88AB-153A37F1A41E}" destId="{DC8A3563-D0A4-4338-92D1-C87A81F2548D}" srcOrd="0" destOrd="0" presId="urn:microsoft.com/office/officeart/2016/7/layout/LinearArrowProcessNumbered"/>
    <dgm:cxn modelId="{306DF96F-C210-4DF1-A947-E5F920CDF135}" srcId="{1FBC7234-E082-4144-8482-A2693C7EEEB8}" destId="{29246F2A-279B-4E2A-8818-FD24A61C167D}" srcOrd="5" destOrd="0" parTransId="{6E8C472A-F491-44ED-9294-7C30127CF107}" sibTransId="{21DCA187-D9F0-4720-88AB-153A37F1A41E}"/>
    <dgm:cxn modelId="{4E790E85-1D56-4CCB-AAAA-4F471A543A9A}" type="presOf" srcId="{1FBC7234-E082-4144-8482-A2693C7EEEB8}" destId="{C1F2506D-D4B0-4F86-8DEC-87E74FED5268}" srcOrd="0" destOrd="0" presId="urn:microsoft.com/office/officeart/2016/7/layout/LinearArrowProcessNumbered"/>
    <dgm:cxn modelId="{8509F08F-6381-4FBF-B7FA-11BC0C31493D}" type="presOf" srcId="{26484D9E-A443-45C9-A19D-6F567A358F40}" destId="{9685B177-60EE-427F-9D74-D191BAFC3455}" srcOrd="0" destOrd="0" presId="urn:microsoft.com/office/officeart/2016/7/layout/LinearArrowProcessNumbered"/>
    <dgm:cxn modelId="{004C229C-818D-481F-BC8A-3F0C9F2DCEAB}" type="presOf" srcId="{29246F2A-279B-4E2A-8818-FD24A61C167D}" destId="{CD11BCD1-84AD-4729-A7F3-4E70037EE234}" srcOrd="0" destOrd="0" presId="urn:microsoft.com/office/officeart/2016/7/layout/LinearArrowProcessNumbered"/>
    <dgm:cxn modelId="{FA4BCDB6-D38A-4FD5-9872-451E3B6F2561}" type="presOf" srcId="{4C302BCB-AA04-4F9E-9DB4-167A27FFB6FF}" destId="{1D637803-BBB3-40C4-A3E0-C305293EB784}" srcOrd="0" destOrd="0" presId="urn:microsoft.com/office/officeart/2016/7/layout/LinearArrowProcessNumbered"/>
    <dgm:cxn modelId="{2ADDC6B8-EB2F-4186-8080-E8A6DFE80CF7}" srcId="{1FBC7234-E082-4144-8482-A2693C7EEEB8}" destId="{D691BFDE-702D-4E1F-816D-C62F52E83C84}" srcOrd="4" destOrd="0" parTransId="{BF4E5CBE-C295-44BC-974F-FEDCDB59BE38}" sibTransId="{4C302BCB-AA04-4F9E-9DB4-167A27FFB6FF}"/>
    <dgm:cxn modelId="{1F219DCA-A3CC-494F-99AF-5D9283CCA64B}" type="presOf" srcId="{904CBFF1-0DAB-49E6-8C91-3B9F908D8C23}" destId="{9FB3B694-E5CC-4CC5-AB33-87EC6E5A7075}" srcOrd="0" destOrd="0" presId="urn:microsoft.com/office/officeart/2016/7/layout/LinearArrowProcessNumbered"/>
    <dgm:cxn modelId="{BA7549CB-88D8-493D-9269-D588E2E8B086}" type="presOf" srcId="{878EDA13-CA6B-4077-A289-588D8019141F}" destId="{1AAB96E8-B39D-4CD6-82AA-6EC4EC657D04}" srcOrd="0" destOrd="0" presId="urn:microsoft.com/office/officeart/2016/7/layout/LinearArrowProcessNumbered"/>
    <dgm:cxn modelId="{9BAE1ED2-84CC-4A95-AAC7-4F9C538B5722}" type="presOf" srcId="{8968B5DE-E321-48B3-88FB-88E014FA14E9}" destId="{45FAD9E5-1CA6-4502-940F-369E50909544}" srcOrd="0" destOrd="0" presId="urn:microsoft.com/office/officeart/2016/7/layout/LinearArrowProcessNumbered"/>
    <dgm:cxn modelId="{A41D1FE9-6F99-453F-926F-2EE53F7FDAC7}" type="presOf" srcId="{37BDF301-ED0C-40C2-B914-17453C175E36}" destId="{190FAD31-6270-4A88-8939-27F9DC49BAE3}" srcOrd="0" destOrd="0" presId="urn:microsoft.com/office/officeart/2016/7/layout/LinearArrowProcessNumbered"/>
    <dgm:cxn modelId="{9F0D60F2-647D-4DDE-96A2-ECE05D5A9EA8}" type="presOf" srcId="{94728F7E-6B84-42BB-B475-9E770D600C39}" destId="{4E9C5C5F-C9CC-4E0B-A7AC-7B97EAE4B89F}" srcOrd="0" destOrd="0" presId="urn:microsoft.com/office/officeart/2016/7/layout/LinearArrowProcessNumbered"/>
    <dgm:cxn modelId="{FADDCCF6-2427-4ED1-9394-FD8CAA00B8C0}" srcId="{1FBC7234-E082-4144-8482-A2693C7EEEB8}" destId="{8968B5DE-E321-48B3-88FB-88E014FA14E9}" srcOrd="1" destOrd="0" parTransId="{5B8B39E1-92D3-4C8F-91C1-EEA6CA12FC6B}" sibTransId="{94728F7E-6B84-42BB-B475-9E770D600C39}"/>
    <dgm:cxn modelId="{770FDAA3-F478-4B8A-84B6-E8DF0FE2B3FF}" type="presParOf" srcId="{C1F2506D-D4B0-4F86-8DEC-87E74FED5268}" destId="{A6893054-159F-4988-B88F-00C54568FBB0}" srcOrd="0" destOrd="0" presId="urn:microsoft.com/office/officeart/2016/7/layout/LinearArrowProcessNumbered"/>
    <dgm:cxn modelId="{54863B47-8587-4F12-B02B-DAF919997621}" type="presParOf" srcId="{A6893054-159F-4988-B88F-00C54568FBB0}" destId="{6270BAD9-54B3-47E6-8692-F91A8DBBE531}" srcOrd="0" destOrd="0" presId="urn:microsoft.com/office/officeart/2016/7/layout/LinearArrowProcessNumbered"/>
    <dgm:cxn modelId="{878C8EF8-B451-4D53-B335-DEF9CF2B9227}" type="presParOf" srcId="{A6893054-159F-4988-B88F-00C54568FBB0}" destId="{436B6AA6-4725-4E8A-8FD1-8C7238238E0B}" srcOrd="1" destOrd="0" presId="urn:microsoft.com/office/officeart/2016/7/layout/LinearArrowProcessNumbered"/>
    <dgm:cxn modelId="{E6810213-5DF6-450A-9A66-D56704E14938}" type="presParOf" srcId="{436B6AA6-4725-4E8A-8FD1-8C7238238E0B}" destId="{DC894ED4-E60D-4850-BF40-95064C43860A}" srcOrd="0" destOrd="0" presId="urn:microsoft.com/office/officeart/2016/7/layout/LinearArrowProcessNumbered"/>
    <dgm:cxn modelId="{F3F9AE91-43A7-4067-B8D9-C9F45271DDC6}" type="presParOf" srcId="{436B6AA6-4725-4E8A-8FD1-8C7238238E0B}" destId="{8CD62B21-8DCB-4849-BB11-458B662B8AD3}" srcOrd="1" destOrd="0" presId="urn:microsoft.com/office/officeart/2016/7/layout/LinearArrowProcessNumbered"/>
    <dgm:cxn modelId="{86E3757F-238A-4D4C-9E67-B6E614FE2227}" type="presParOf" srcId="{436B6AA6-4725-4E8A-8FD1-8C7238238E0B}" destId="{9F8FFC84-08C9-449D-A1C4-9ADA9E897AA3}" srcOrd="2" destOrd="0" presId="urn:microsoft.com/office/officeart/2016/7/layout/LinearArrowProcessNumbered"/>
    <dgm:cxn modelId="{93D9C908-98AA-4569-AFC0-BAEB8DA8006C}" type="presParOf" srcId="{436B6AA6-4725-4E8A-8FD1-8C7238238E0B}" destId="{5FD479E3-4054-45F9-9530-22E9144E907A}" srcOrd="3" destOrd="0" presId="urn:microsoft.com/office/officeart/2016/7/layout/LinearArrowProcessNumbered"/>
    <dgm:cxn modelId="{54FF4C4E-FAD8-4CDC-AFDF-E8A705F65CE7}" type="presParOf" srcId="{A6893054-159F-4988-B88F-00C54568FBB0}" destId="{9FB3B694-E5CC-4CC5-AB33-87EC6E5A7075}" srcOrd="2" destOrd="0" presId="urn:microsoft.com/office/officeart/2016/7/layout/LinearArrowProcessNumbered"/>
    <dgm:cxn modelId="{E30B13C7-289B-401B-A26D-7EA92B66943F}" type="presParOf" srcId="{C1F2506D-D4B0-4F86-8DEC-87E74FED5268}" destId="{002B9972-FA16-48AB-9AB9-9A300746CF5F}" srcOrd="1" destOrd="0" presId="urn:microsoft.com/office/officeart/2016/7/layout/LinearArrowProcessNumbered"/>
    <dgm:cxn modelId="{9B692C16-A3C6-47C1-8DB5-E0E30A23DB0D}" type="presParOf" srcId="{C1F2506D-D4B0-4F86-8DEC-87E74FED5268}" destId="{9E9D83AA-3995-44A3-B52E-495008F4B40D}" srcOrd="2" destOrd="0" presId="urn:microsoft.com/office/officeart/2016/7/layout/LinearArrowProcessNumbered"/>
    <dgm:cxn modelId="{A092DC6A-FF50-4AF6-BAF5-D85D88B34150}" type="presParOf" srcId="{9E9D83AA-3995-44A3-B52E-495008F4B40D}" destId="{01261193-85DB-4826-A268-F5E4C1BA14E7}" srcOrd="0" destOrd="0" presId="urn:microsoft.com/office/officeart/2016/7/layout/LinearArrowProcessNumbered"/>
    <dgm:cxn modelId="{EC4002D3-C944-43B3-9C76-15D279A1C3D4}" type="presParOf" srcId="{9E9D83AA-3995-44A3-B52E-495008F4B40D}" destId="{8853A827-54E2-4D7B-90BF-A7850006EB5C}" srcOrd="1" destOrd="0" presId="urn:microsoft.com/office/officeart/2016/7/layout/LinearArrowProcessNumbered"/>
    <dgm:cxn modelId="{8534CD84-4745-431C-8A62-B84B17BFF38A}" type="presParOf" srcId="{8853A827-54E2-4D7B-90BF-A7850006EB5C}" destId="{47BF3B74-66DC-4B60-B7B6-3E4DC559A00A}" srcOrd="0" destOrd="0" presId="urn:microsoft.com/office/officeart/2016/7/layout/LinearArrowProcessNumbered"/>
    <dgm:cxn modelId="{48E05AA8-9AE6-4D07-AF71-C9B0A55CA692}" type="presParOf" srcId="{8853A827-54E2-4D7B-90BF-A7850006EB5C}" destId="{B8A1EBD7-65B4-4A6B-AF82-EB383B39EF5C}" srcOrd="1" destOrd="0" presId="urn:microsoft.com/office/officeart/2016/7/layout/LinearArrowProcessNumbered"/>
    <dgm:cxn modelId="{ECC215DC-8CBD-4278-8DB5-A883FA88A524}" type="presParOf" srcId="{8853A827-54E2-4D7B-90BF-A7850006EB5C}" destId="{4E9C5C5F-C9CC-4E0B-A7AC-7B97EAE4B89F}" srcOrd="2" destOrd="0" presId="urn:microsoft.com/office/officeart/2016/7/layout/LinearArrowProcessNumbered"/>
    <dgm:cxn modelId="{92207703-7CA9-42FA-9777-B0E8AD9625AA}" type="presParOf" srcId="{8853A827-54E2-4D7B-90BF-A7850006EB5C}" destId="{DAB0A415-839D-455C-94D3-248257A4BE45}" srcOrd="3" destOrd="0" presId="urn:microsoft.com/office/officeart/2016/7/layout/LinearArrowProcessNumbered"/>
    <dgm:cxn modelId="{939EB2E0-1C52-4C46-A1F5-B960300515FA}" type="presParOf" srcId="{9E9D83AA-3995-44A3-B52E-495008F4B40D}" destId="{45FAD9E5-1CA6-4502-940F-369E50909544}" srcOrd="2" destOrd="0" presId="urn:microsoft.com/office/officeart/2016/7/layout/LinearArrowProcessNumbered"/>
    <dgm:cxn modelId="{DC50BF06-B923-4490-9F6A-5194C10759B7}" type="presParOf" srcId="{C1F2506D-D4B0-4F86-8DEC-87E74FED5268}" destId="{E8F60A27-076A-44D2-B158-AE1974F8FA34}" srcOrd="3" destOrd="0" presId="urn:microsoft.com/office/officeart/2016/7/layout/LinearArrowProcessNumbered"/>
    <dgm:cxn modelId="{92CB103D-C4F6-4A22-AD2E-555187A75AB1}" type="presParOf" srcId="{C1F2506D-D4B0-4F86-8DEC-87E74FED5268}" destId="{8EEF239A-2931-4641-AA67-D56C8B0F6DC0}" srcOrd="4" destOrd="0" presId="urn:microsoft.com/office/officeart/2016/7/layout/LinearArrowProcessNumbered"/>
    <dgm:cxn modelId="{79DE27E4-97BF-424C-92B1-5E39A0C8B272}" type="presParOf" srcId="{8EEF239A-2931-4641-AA67-D56C8B0F6DC0}" destId="{8B64A46D-6392-4B06-B963-A973257849FE}" srcOrd="0" destOrd="0" presId="urn:microsoft.com/office/officeart/2016/7/layout/LinearArrowProcessNumbered"/>
    <dgm:cxn modelId="{DA490EDF-2185-4984-A3BF-B641FD2D2867}" type="presParOf" srcId="{8EEF239A-2931-4641-AA67-D56C8B0F6DC0}" destId="{A6A8E970-7AD3-4A67-9292-93CC2820CF57}" srcOrd="1" destOrd="0" presId="urn:microsoft.com/office/officeart/2016/7/layout/LinearArrowProcessNumbered"/>
    <dgm:cxn modelId="{F147E171-DADF-4C0C-ADCF-22385EF4364C}" type="presParOf" srcId="{A6A8E970-7AD3-4A67-9292-93CC2820CF57}" destId="{643C32EB-C1CC-426D-A765-440A44B23BE9}" srcOrd="0" destOrd="0" presId="urn:microsoft.com/office/officeart/2016/7/layout/LinearArrowProcessNumbered"/>
    <dgm:cxn modelId="{712D7F79-2586-4A7A-A1E1-321AAAA30759}" type="presParOf" srcId="{A6A8E970-7AD3-4A67-9292-93CC2820CF57}" destId="{91BE4FFB-081D-459F-9F56-AE37D7C3C2FE}" srcOrd="1" destOrd="0" presId="urn:microsoft.com/office/officeart/2016/7/layout/LinearArrowProcessNumbered"/>
    <dgm:cxn modelId="{F80DBFD8-2D69-4D32-98CB-84DA55BA237A}" type="presParOf" srcId="{A6A8E970-7AD3-4A67-9292-93CC2820CF57}" destId="{9685B177-60EE-427F-9D74-D191BAFC3455}" srcOrd="2" destOrd="0" presId="urn:microsoft.com/office/officeart/2016/7/layout/LinearArrowProcessNumbered"/>
    <dgm:cxn modelId="{A7A56608-C97D-448F-9A40-9559588CFE03}" type="presParOf" srcId="{A6A8E970-7AD3-4A67-9292-93CC2820CF57}" destId="{819FEB99-7399-4D88-AB97-54151F74594F}" srcOrd="3" destOrd="0" presId="urn:microsoft.com/office/officeart/2016/7/layout/LinearArrowProcessNumbered"/>
    <dgm:cxn modelId="{8D356ADA-4915-4B4B-9520-47119576FB27}" type="presParOf" srcId="{8EEF239A-2931-4641-AA67-D56C8B0F6DC0}" destId="{190FAD31-6270-4A88-8939-27F9DC49BAE3}" srcOrd="2" destOrd="0" presId="urn:microsoft.com/office/officeart/2016/7/layout/LinearArrowProcessNumbered"/>
    <dgm:cxn modelId="{BD0887BB-96AD-4861-B3F6-EED8EC8ECD31}" type="presParOf" srcId="{C1F2506D-D4B0-4F86-8DEC-87E74FED5268}" destId="{34D9ECE5-BD6B-4B53-8698-31E7FDEA005B}" srcOrd="5" destOrd="0" presId="urn:microsoft.com/office/officeart/2016/7/layout/LinearArrowProcessNumbered"/>
    <dgm:cxn modelId="{5B816E7B-2D6A-4011-B0DB-D678D16433EE}" type="presParOf" srcId="{C1F2506D-D4B0-4F86-8DEC-87E74FED5268}" destId="{ED1981DF-D2EE-4ED2-A405-D688087BAF93}" srcOrd="6" destOrd="0" presId="urn:microsoft.com/office/officeart/2016/7/layout/LinearArrowProcessNumbered"/>
    <dgm:cxn modelId="{BB3BB4A0-2CC3-47E1-A186-DAB17344B4AF}" type="presParOf" srcId="{ED1981DF-D2EE-4ED2-A405-D688087BAF93}" destId="{E3326DB5-A813-4906-BBCD-26B53FE104B2}" srcOrd="0" destOrd="0" presId="urn:microsoft.com/office/officeart/2016/7/layout/LinearArrowProcessNumbered"/>
    <dgm:cxn modelId="{3CAC1B16-F97E-4932-AEBD-2A14A0DE8D5C}" type="presParOf" srcId="{ED1981DF-D2EE-4ED2-A405-D688087BAF93}" destId="{C4192F92-C316-48F5-BB37-D5485D12B1AF}" srcOrd="1" destOrd="0" presId="urn:microsoft.com/office/officeart/2016/7/layout/LinearArrowProcessNumbered"/>
    <dgm:cxn modelId="{5877FE8F-E618-478B-85AD-4365671934E1}" type="presParOf" srcId="{C4192F92-C316-48F5-BB37-D5485D12B1AF}" destId="{64D257C3-198A-4FBB-ACAD-9C9C70B6F3DB}" srcOrd="0" destOrd="0" presId="urn:microsoft.com/office/officeart/2016/7/layout/LinearArrowProcessNumbered"/>
    <dgm:cxn modelId="{857A485A-C416-44D7-ACBB-B57F94EA9C2C}" type="presParOf" srcId="{C4192F92-C316-48F5-BB37-D5485D12B1AF}" destId="{3EAC5C24-B377-4EAF-8911-C40210908400}" srcOrd="1" destOrd="0" presId="urn:microsoft.com/office/officeart/2016/7/layout/LinearArrowProcessNumbered"/>
    <dgm:cxn modelId="{76883AD1-583D-4146-A0FF-4B37F9D06771}" type="presParOf" srcId="{C4192F92-C316-48F5-BB37-D5485D12B1AF}" destId="{1AAB96E8-B39D-4CD6-82AA-6EC4EC657D04}" srcOrd="2" destOrd="0" presId="urn:microsoft.com/office/officeart/2016/7/layout/LinearArrowProcessNumbered"/>
    <dgm:cxn modelId="{F2FF74F7-BD45-40F6-B537-7C962DC5E782}" type="presParOf" srcId="{C4192F92-C316-48F5-BB37-D5485D12B1AF}" destId="{24C9CDE1-7155-4D20-B853-7E486BF82339}" srcOrd="3" destOrd="0" presId="urn:microsoft.com/office/officeart/2016/7/layout/LinearArrowProcessNumbered"/>
    <dgm:cxn modelId="{3E0DF6D3-0AEB-463C-BEA3-4795EAE7DC35}" type="presParOf" srcId="{ED1981DF-D2EE-4ED2-A405-D688087BAF93}" destId="{9C79431B-10AD-4EF3-B57F-99854600F382}" srcOrd="2" destOrd="0" presId="urn:microsoft.com/office/officeart/2016/7/layout/LinearArrowProcessNumbered"/>
    <dgm:cxn modelId="{C415450C-24E8-4ACA-BE8A-9264337F12C1}" type="presParOf" srcId="{C1F2506D-D4B0-4F86-8DEC-87E74FED5268}" destId="{84CD5DB2-CADB-4C97-9DBC-83624262411F}" srcOrd="7" destOrd="0" presId="urn:microsoft.com/office/officeart/2016/7/layout/LinearArrowProcessNumbered"/>
    <dgm:cxn modelId="{C6F41719-195E-4AAE-AF18-5834367ED6EB}" type="presParOf" srcId="{C1F2506D-D4B0-4F86-8DEC-87E74FED5268}" destId="{FDC20A47-0C5D-4F24-A95C-C3C9E0D190FC}" srcOrd="8" destOrd="0" presId="urn:microsoft.com/office/officeart/2016/7/layout/LinearArrowProcessNumbered"/>
    <dgm:cxn modelId="{966F81C9-7F98-4A03-B657-9CD948A5C670}" type="presParOf" srcId="{FDC20A47-0C5D-4F24-A95C-C3C9E0D190FC}" destId="{19F8F901-00B3-4F49-B673-C60A99792398}" srcOrd="0" destOrd="0" presId="urn:microsoft.com/office/officeart/2016/7/layout/LinearArrowProcessNumbered"/>
    <dgm:cxn modelId="{F46C6766-FA71-439B-A676-C59737158113}" type="presParOf" srcId="{FDC20A47-0C5D-4F24-A95C-C3C9E0D190FC}" destId="{1C61F209-0C79-46A4-BAC4-C1E237778AF6}" srcOrd="1" destOrd="0" presId="urn:microsoft.com/office/officeart/2016/7/layout/LinearArrowProcessNumbered"/>
    <dgm:cxn modelId="{85CDCFC0-811B-474B-8A2A-49F4443E8246}" type="presParOf" srcId="{1C61F209-0C79-46A4-BAC4-C1E237778AF6}" destId="{38915C24-D2F9-4F03-B002-B3D0AC4A22CD}" srcOrd="0" destOrd="0" presId="urn:microsoft.com/office/officeart/2016/7/layout/LinearArrowProcessNumbered"/>
    <dgm:cxn modelId="{F0485A4A-C6C0-432F-BCC8-9D1001D3156F}" type="presParOf" srcId="{1C61F209-0C79-46A4-BAC4-C1E237778AF6}" destId="{C6D089A8-D4C2-4810-BC3A-6158F6A46B14}" srcOrd="1" destOrd="0" presId="urn:microsoft.com/office/officeart/2016/7/layout/LinearArrowProcessNumbered"/>
    <dgm:cxn modelId="{6E3D4445-190A-41AB-9716-17EA6449A55E}" type="presParOf" srcId="{1C61F209-0C79-46A4-BAC4-C1E237778AF6}" destId="{1D637803-BBB3-40C4-A3E0-C305293EB784}" srcOrd="2" destOrd="0" presId="urn:microsoft.com/office/officeart/2016/7/layout/LinearArrowProcessNumbered"/>
    <dgm:cxn modelId="{724841F8-7274-4A35-9825-955CF5B4CF7F}" type="presParOf" srcId="{1C61F209-0C79-46A4-BAC4-C1E237778AF6}" destId="{99A645FE-134F-49A3-A7F1-0111522F9982}" srcOrd="3" destOrd="0" presId="urn:microsoft.com/office/officeart/2016/7/layout/LinearArrowProcessNumbered"/>
    <dgm:cxn modelId="{FF4E2EEB-E0AE-4988-985C-EF91DB34E634}" type="presParOf" srcId="{FDC20A47-0C5D-4F24-A95C-C3C9E0D190FC}" destId="{AB20D1A4-A408-451E-80B1-110A29A5DD11}" srcOrd="2" destOrd="0" presId="urn:microsoft.com/office/officeart/2016/7/layout/LinearArrowProcessNumbered"/>
    <dgm:cxn modelId="{9F2330DA-6841-4BDC-A803-381BB9CDE598}" type="presParOf" srcId="{C1F2506D-D4B0-4F86-8DEC-87E74FED5268}" destId="{351AF32F-E94A-44DB-B7B8-9217BAD55B8C}" srcOrd="9" destOrd="0" presId="urn:microsoft.com/office/officeart/2016/7/layout/LinearArrowProcessNumbered"/>
    <dgm:cxn modelId="{FB1217D2-CCAF-4E64-933C-897C5B15D266}" type="presParOf" srcId="{C1F2506D-D4B0-4F86-8DEC-87E74FED5268}" destId="{50FB6A5B-CAB3-4266-8D68-E4468A110473}" srcOrd="10" destOrd="0" presId="urn:microsoft.com/office/officeart/2016/7/layout/LinearArrowProcessNumbered"/>
    <dgm:cxn modelId="{4CE1A0B8-7D14-4847-B827-A9B55BF853E2}" type="presParOf" srcId="{50FB6A5B-CAB3-4266-8D68-E4468A110473}" destId="{E9B4E9A4-3CA0-4F0D-BA6A-39FF27E4E927}" srcOrd="0" destOrd="0" presId="urn:microsoft.com/office/officeart/2016/7/layout/LinearArrowProcessNumbered"/>
    <dgm:cxn modelId="{318D0BF9-D15D-4142-A768-E6155B3C1663}" type="presParOf" srcId="{50FB6A5B-CAB3-4266-8D68-E4468A110473}" destId="{E2E5E472-F85E-480B-8031-2C8545F9DB64}" srcOrd="1" destOrd="0" presId="urn:microsoft.com/office/officeart/2016/7/layout/LinearArrowProcessNumbered"/>
    <dgm:cxn modelId="{1D087C2D-8D95-42F6-92FA-834A4A9F7797}" type="presParOf" srcId="{E2E5E472-F85E-480B-8031-2C8545F9DB64}" destId="{FB51B7B5-63AA-4E3C-994D-409169204331}" srcOrd="0" destOrd="0" presId="urn:microsoft.com/office/officeart/2016/7/layout/LinearArrowProcessNumbered"/>
    <dgm:cxn modelId="{8B5CAE44-0FE4-4192-872A-33AA696A7E32}" type="presParOf" srcId="{E2E5E472-F85E-480B-8031-2C8545F9DB64}" destId="{8E1A0CAE-5618-48BA-84C3-CFC59909B213}" srcOrd="1" destOrd="0" presId="urn:microsoft.com/office/officeart/2016/7/layout/LinearArrowProcessNumbered"/>
    <dgm:cxn modelId="{CEB52CC3-D6A9-45F2-A9E0-27BE4EE7009C}" type="presParOf" srcId="{E2E5E472-F85E-480B-8031-2C8545F9DB64}" destId="{DC8A3563-D0A4-4338-92D1-C87A81F2548D}" srcOrd="2" destOrd="0" presId="urn:microsoft.com/office/officeart/2016/7/layout/LinearArrowProcessNumbered"/>
    <dgm:cxn modelId="{5D8062AA-D491-45CD-B4FE-D8E78654FEF0}" type="presParOf" srcId="{E2E5E472-F85E-480B-8031-2C8545F9DB64}" destId="{DD4C8466-3D9F-461C-83D6-BC468351B423}" srcOrd="3" destOrd="0" presId="urn:microsoft.com/office/officeart/2016/7/layout/LinearArrowProcessNumbered"/>
    <dgm:cxn modelId="{BF0F4D67-18B9-4B7F-9CEF-42195552DA87}" type="presParOf" srcId="{50FB6A5B-CAB3-4266-8D68-E4468A110473}" destId="{CD11BCD1-84AD-4729-A7F3-4E70037EE23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94ED4-E60D-4850-BF40-95064C43860A}">
      <dsp:nvSpPr>
        <dsp:cNvPr id="0" name=""/>
        <dsp:cNvSpPr/>
      </dsp:nvSpPr>
      <dsp:spPr>
        <a:xfrm>
          <a:off x="492402" y="365537"/>
          <a:ext cx="38935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62B21-8DCB-4849-BB11-458B662B8AD3}">
      <dsp:nvSpPr>
        <dsp:cNvPr id="0" name=""/>
        <dsp:cNvSpPr/>
      </dsp:nvSpPr>
      <dsp:spPr>
        <a:xfrm>
          <a:off x="905116" y="332835"/>
          <a:ext cx="44775" cy="8416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FFC84-08C9-449D-A1C4-9ADA9E897AA3}">
      <dsp:nvSpPr>
        <dsp:cNvPr id="0" name=""/>
        <dsp:cNvSpPr/>
      </dsp:nvSpPr>
      <dsp:spPr>
        <a:xfrm>
          <a:off x="292693" y="214533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36931" y="258771"/>
        <a:ext cx="213603" cy="213603"/>
      </dsp:txXfrm>
    </dsp:sp>
    <dsp:sp modelId="{9FB3B694-E5CC-4CC5-AB33-87EC6E5A7075}">
      <dsp:nvSpPr>
        <dsp:cNvPr id="0" name=""/>
        <dsp:cNvSpPr/>
      </dsp:nvSpPr>
      <dsp:spPr>
        <a:xfrm>
          <a:off x="5711" y="682201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each node with a random string of bases k-bases long (k=10, arb.)</a:t>
          </a:r>
        </a:p>
      </dsp:txBody>
      <dsp:txXfrm>
        <a:off x="5711" y="857410"/>
        <a:ext cx="876043" cy="1790391"/>
      </dsp:txXfrm>
    </dsp:sp>
    <dsp:sp modelId="{47BF3B74-66DC-4B60-B7B6-3E4DC559A00A}">
      <dsp:nvSpPr>
        <dsp:cNvPr id="0" name=""/>
        <dsp:cNvSpPr/>
      </dsp:nvSpPr>
      <dsp:spPr>
        <a:xfrm>
          <a:off x="979093" y="365529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EBD7-65B4-4A6B-AF82-EB383B39EF5C}">
      <dsp:nvSpPr>
        <dsp:cNvPr id="0" name=""/>
        <dsp:cNvSpPr/>
      </dsp:nvSpPr>
      <dsp:spPr>
        <a:xfrm>
          <a:off x="1878497" y="332827"/>
          <a:ext cx="44775" cy="8417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C5C5F-C9CC-4E0B-A7AC-7B97EAE4B89F}">
      <dsp:nvSpPr>
        <dsp:cNvPr id="0" name=""/>
        <dsp:cNvSpPr/>
      </dsp:nvSpPr>
      <dsp:spPr>
        <a:xfrm>
          <a:off x="1266074" y="214525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10312" y="258763"/>
        <a:ext cx="213603" cy="213603"/>
      </dsp:txXfrm>
    </dsp:sp>
    <dsp:sp modelId="{45FAD9E5-1CA6-4502-940F-369E50909544}">
      <dsp:nvSpPr>
        <dsp:cNvPr id="0" name=""/>
        <dsp:cNvSpPr/>
      </dsp:nvSpPr>
      <dsp:spPr>
        <a:xfrm>
          <a:off x="979093" y="682201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edges with the last 5 bases of the vertex at the start of the edge, and the first 5 of the end of the edge</a:t>
          </a:r>
        </a:p>
      </dsp:txBody>
      <dsp:txXfrm>
        <a:off x="979093" y="857410"/>
        <a:ext cx="876043" cy="1790391"/>
      </dsp:txXfrm>
    </dsp:sp>
    <dsp:sp modelId="{643C32EB-C1CC-426D-A765-440A44B23BE9}">
      <dsp:nvSpPr>
        <dsp:cNvPr id="0" name=""/>
        <dsp:cNvSpPr/>
      </dsp:nvSpPr>
      <dsp:spPr>
        <a:xfrm>
          <a:off x="1952474" y="365526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4FFB-081D-459F-9F56-AE37D7C3C2FE}">
      <dsp:nvSpPr>
        <dsp:cNvPr id="0" name=""/>
        <dsp:cNvSpPr/>
      </dsp:nvSpPr>
      <dsp:spPr>
        <a:xfrm>
          <a:off x="2851879" y="332824"/>
          <a:ext cx="44775" cy="841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5B177-60EE-427F-9D74-D191BAFC3455}">
      <dsp:nvSpPr>
        <dsp:cNvPr id="0" name=""/>
        <dsp:cNvSpPr/>
      </dsp:nvSpPr>
      <dsp:spPr>
        <a:xfrm>
          <a:off x="2239456" y="214522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283694" y="258760"/>
        <a:ext cx="213603" cy="213603"/>
      </dsp:txXfrm>
    </dsp:sp>
    <dsp:sp modelId="{190FAD31-6270-4A88-8939-27F9DC49BAE3}">
      <dsp:nvSpPr>
        <dsp:cNvPr id="0" name=""/>
        <dsp:cNvSpPr/>
      </dsp:nvSpPr>
      <dsp:spPr>
        <a:xfrm>
          <a:off x="1952474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random paths</a:t>
          </a:r>
        </a:p>
      </dsp:txBody>
      <dsp:txXfrm>
        <a:off x="1952474" y="857409"/>
        <a:ext cx="876043" cy="1790391"/>
      </dsp:txXfrm>
    </dsp:sp>
    <dsp:sp modelId="{64D257C3-198A-4FBB-ACAD-9C9C70B6F3DB}">
      <dsp:nvSpPr>
        <dsp:cNvPr id="0" name=""/>
        <dsp:cNvSpPr/>
      </dsp:nvSpPr>
      <dsp:spPr>
        <a:xfrm>
          <a:off x="2925855" y="365525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C5C24-B377-4EAF-8911-C40210908400}">
      <dsp:nvSpPr>
        <dsp:cNvPr id="0" name=""/>
        <dsp:cNvSpPr/>
      </dsp:nvSpPr>
      <dsp:spPr>
        <a:xfrm>
          <a:off x="3825260" y="332823"/>
          <a:ext cx="44775" cy="8418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B96E8-B39D-4CD6-82AA-6EC4EC657D04}">
      <dsp:nvSpPr>
        <dsp:cNvPr id="0" name=""/>
        <dsp:cNvSpPr/>
      </dsp:nvSpPr>
      <dsp:spPr>
        <a:xfrm>
          <a:off x="3212837" y="214521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257075" y="258759"/>
        <a:ext cx="213603" cy="213603"/>
      </dsp:txXfrm>
    </dsp:sp>
    <dsp:sp modelId="{9C79431B-10AD-4EF3-B57F-99854600F382}">
      <dsp:nvSpPr>
        <dsp:cNvPr id="0" name=""/>
        <dsp:cNvSpPr/>
      </dsp:nvSpPr>
      <dsp:spPr>
        <a:xfrm>
          <a:off x="2925855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 paths without correct start &amp; end node</a:t>
          </a:r>
        </a:p>
      </dsp:txBody>
      <dsp:txXfrm>
        <a:off x="2925855" y="857409"/>
        <a:ext cx="876043" cy="1790391"/>
      </dsp:txXfrm>
    </dsp:sp>
    <dsp:sp modelId="{38915C24-D2F9-4F03-B002-B3D0AC4A22CD}">
      <dsp:nvSpPr>
        <dsp:cNvPr id="0" name=""/>
        <dsp:cNvSpPr/>
      </dsp:nvSpPr>
      <dsp:spPr>
        <a:xfrm>
          <a:off x="3899237" y="365525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89A8-D4C2-4810-BC3A-6158F6A46B14}">
      <dsp:nvSpPr>
        <dsp:cNvPr id="0" name=""/>
        <dsp:cNvSpPr/>
      </dsp:nvSpPr>
      <dsp:spPr>
        <a:xfrm>
          <a:off x="4798641" y="332823"/>
          <a:ext cx="44775" cy="8418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37803-BBB3-40C4-A3E0-C305293EB784}">
      <dsp:nvSpPr>
        <dsp:cNvPr id="0" name=""/>
        <dsp:cNvSpPr/>
      </dsp:nvSpPr>
      <dsp:spPr>
        <a:xfrm>
          <a:off x="4186219" y="214521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230457" y="258759"/>
        <a:ext cx="213603" cy="213603"/>
      </dsp:txXfrm>
    </dsp:sp>
    <dsp:sp modelId="{AB20D1A4-A408-451E-80B1-110A29A5DD11}">
      <dsp:nvSpPr>
        <dsp:cNvPr id="0" name=""/>
        <dsp:cNvSpPr/>
      </dsp:nvSpPr>
      <dsp:spPr>
        <a:xfrm>
          <a:off x="3899237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only paths with n-vertices</a:t>
          </a:r>
        </a:p>
      </dsp:txBody>
      <dsp:txXfrm>
        <a:off x="3899237" y="857409"/>
        <a:ext cx="876043" cy="1790391"/>
      </dsp:txXfrm>
    </dsp:sp>
    <dsp:sp modelId="{FB51B7B5-63AA-4E3C-994D-409169204331}">
      <dsp:nvSpPr>
        <dsp:cNvPr id="0" name=""/>
        <dsp:cNvSpPr/>
      </dsp:nvSpPr>
      <dsp:spPr>
        <a:xfrm>
          <a:off x="4872618" y="365524"/>
          <a:ext cx="43802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3563-D0A4-4338-92D1-C87A81F2548D}">
      <dsp:nvSpPr>
        <dsp:cNvPr id="0" name=""/>
        <dsp:cNvSpPr/>
      </dsp:nvSpPr>
      <dsp:spPr>
        <a:xfrm>
          <a:off x="5159600" y="214520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>
        <a:off x="5203838" y="258758"/>
        <a:ext cx="213603" cy="213603"/>
      </dsp:txXfrm>
    </dsp:sp>
    <dsp:sp modelId="{CD11BCD1-84AD-4729-A7F3-4E70037EE234}">
      <dsp:nvSpPr>
        <dsp:cNvPr id="0" name=""/>
        <dsp:cNvSpPr/>
      </dsp:nvSpPr>
      <dsp:spPr>
        <a:xfrm>
          <a:off x="4872618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only paths with that touch each vertex at least once</a:t>
          </a:r>
        </a:p>
      </dsp:txBody>
      <dsp:txXfrm>
        <a:off x="4872618" y="857409"/>
        <a:ext cx="876043" cy="1790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94ED4-E60D-4850-BF40-95064C43860A}">
      <dsp:nvSpPr>
        <dsp:cNvPr id="0" name=""/>
        <dsp:cNvSpPr/>
      </dsp:nvSpPr>
      <dsp:spPr>
        <a:xfrm>
          <a:off x="492402" y="365537"/>
          <a:ext cx="38935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62B21-8DCB-4849-BB11-458B662B8AD3}">
      <dsp:nvSpPr>
        <dsp:cNvPr id="0" name=""/>
        <dsp:cNvSpPr/>
      </dsp:nvSpPr>
      <dsp:spPr>
        <a:xfrm>
          <a:off x="905116" y="332835"/>
          <a:ext cx="44775" cy="8416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FFC84-08C9-449D-A1C4-9ADA9E897AA3}">
      <dsp:nvSpPr>
        <dsp:cNvPr id="0" name=""/>
        <dsp:cNvSpPr/>
      </dsp:nvSpPr>
      <dsp:spPr>
        <a:xfrm>
          <a:off x="292693" y="214533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36931" y="258771"/>
        <a:ext cx="213603" cy="213603"/>
      </dsp:txXfrm>
    </dsp:sp>
    <dsp:sp modelId="{9FB3B694-E5CC-4CC5-AB33-87EC6E5A7075}">
      <dsp:nvSpPr>
        <dsp:cNvPr id="0" name=""/>
        <dsp:cNvSpPr/>
      </dsp:nvSpPr>
      <dsp:spPr>
        <a:xfrm>
          <a:off x="5711" y="682201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each node with a random string of bases k-bases long (k=10, arb.)</a:t>
          </a:r>
        </a:p>
      </dsp:txBody>
      <dsp:txXfrm>
        <a:off x="5711" y="857410"/>
        <a:ext cx="876043" cy="1790391"/>
      </dsp:txXfrm>
    </dsp:sp>
    <dsp:sp modelId="{47BF3B74-66DC-4B60-B7B6-3E4DC559A00A}">
      <dsp:nvSpPr>
        <dsp:cNvPr id="0" name=""/>
        <dsp:cNvSpPr/>
      </dsp:nvSpPr>
      <dsp:spPr>
        <a:xfrm>
          <a:off x="979093" y="365529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EBD7-65B4-4A6B-AF82-EB383B39EF5C}">
      <dsp:nvSpPr>
        <dsp:cNvPr id="0" name=""/>
        <dsp:cNvSpPr/>
      </dsp:nvSpPr>
      <dsp:spPr>
        <a:xfrm>
          <a:off x="1878497" y="332827"/>
          <a:ext cx="44775" cy="8417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C5C5F-C9CC-4E0B-A7AC-7B97EAE4B89F}">
      <dsp:nvSpPr>
        <dsp:cNvPr id="0" name=""/>
        <dsp:cNvSpPr/>
      </dsp:nvSpPr>
      <dsp:spPr>
        <a:xfrm>
          <a:off x="1266074" y="214525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10312" y="258763"/>
        <a:ext cx="213603" cy="213603"/>
      </dsp:txXfrm>
    </dsp:sp>
    <dsp:sp modelId="{45FAD9E5-1CA6-4502-940F-369E50909544}">
      <dsp:nvSpPr>
        <dsp:cNvPr id="0" name=""/>
        <dsp:cNvSpPr/>
      </dsp:nvSpPr>
      <dsp:spPr>
        <a:xfrm>
          <a:off x="979093" y="682201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edges with the last 5 bases of the vertex at the start of the edge, and the first 5 of the end of the edge</a:t>
          </a:r>
        </a:p>
      </dsp:txBody>
      <dsp:txXfrm>
        <a:off x="979093" y="857410"/>
        <a:ext cx="876043" cy="1790391"/>
      </dsp:txXfrm>
    </dsp:sp>
    <dsp:sp modelId="{643C32EB-C1CC-426D-A765-440A44B23BE9}">
      <dsp:nvSpPr>
        <dsp:cNvPr id="0" name=""/>
        <dsp:cNvSpPr/>
      </dsp:nvSpPr>
      <dsp:spPr>
        <a:xfrm>
          <a:off x="1952474" y="365526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4FFB-081D-459F-9F56-AE37D7C3C2FE}">
      <dsp:nvSpPr>
        <dsp:cNvPr id="0" name=""/>
        <dsp:cNvSpPr/>
      </dsp:nvSpPr>
      <dsp:spPr>
        <a:xfrm>
          <a:off x="2851879" y="332824"/>
          <a:ext cx="44775" cy="841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5B177-60EE-427F-9D74-D191BAFC3455}">
      <dsp:nvSpPr>
        <dsp:cNvPr id="0" name=""/>
        <dsp:cNvSpPr/>
      </dsp:nvSpPr>
      <dsp:spPr>
        <a:xfrm>
          <a:off x="2239456" y="214522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283694" y="258760"/>
        <a:ext cx="213603" cy="213603"/>
      </dsp:txXfrm>
    </dsp:sp>
    <dsp:sp modelId="{190FAD31-6270-4A88-8939-27F9DC49BAE3}">
      <dsp:nvSpPr>
        <dsp:cNvPr id="0" name=""/>
        <dsp:cNvSpPr/>
      </dsp:nvSpPr>
      <dsp:spPr>
        <a:xfrm>
          <a:off x="1952474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random paths</a:t>
          </a:r>
        </a:p>
      </dsp:txBody>
      <dsp:txXfrm>
        <a:off x="1952474" y="857409"/>
        <a:ext cx="876043" cy="1790391"/>
      </dsp:txXfrm>
    </dsp:sp>
    <dsp:sp modelId="{64D257C3-198A-4FBB-ACAD-9C9C70B6F3DB}">
      <dsp:nvSpPr>
        <dsp:cNvPr id="0" name=""/>
        <dsp:cNvSpPr/>
      </dsp:nvSpPr>
      <dsp:spPr>
        <a:xfrm>
          <a:off x="2925855" y="365525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C5C24-B377-4EAF-8911-C40210908400}">
      <dsp:nvSpPr>
        <dsp:cNvPr id="0" name=""/>
        <dsp:cNvSpPr/>
      </dsp:nvSpPr>
      <dsp:spPr>
        <a:xfrm>
          <a:off x="3825260" y="332823"/>
          <a:ext cx="44775" cy="8418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B96E8-B39D-4CD6-82AA-6EC4EC657D04}">
      <dsp:nvSpPr>
        <dsp:cNvPr id="0" name=""/>
        <dsp:cNvSpPr/>
      </dsp:nvSpPr>
      <dsp:spPr>
        <a:xfrm>
          <a:off x="3212837" y="214521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257075" y="258759"/>
        <a:ext cx="213603" cy="213603"/>
      </dsp:txXfrm>
    </dsp:sp>
    <dsp:sp modelId="{9C79431B-10AD-4EF3-B57F-99854600F382}">
      <dsp:nvSpPr>
        <dsp:cNvPr id="0" name=""/>
        <dsp:cNvSpPr/>
      </dsp:nvSpPr>
      <dsp:spPr>
        <a:xfrm>
          <a:off x="2925855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 paths without correct start &amp; end node</a:t>
          </a:r>
        </a:p>
      </dsp:txBody>
      <dsp:txXfrm>
        <a:off x="2925855" y="857409"/>
        <a:ext cx="876043" cy="1790391"/>
      </dsp:txXfrm>
    </dsp:sp>
    <dsp:sp modelId="{38915C24-D2F9-4F03-B002-B3D0AC4A22CD}">
      <dsp:nvSpPr>
        <dsp:cNvPr id="0" name=""/>
        <dsp:cNvSpPr/>
      </dsp:nvSpPr>
      <dsp:spPr>
        <a:xfrm>
          <a:off x="3899237" y="365525"/>
          <a:ext cx="87604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89A8-D4C2-4810-BC3A-6158F6A46B14}">
      <dsp:nvSpPr>
        <dsp:cNvPr id="0" name=""/>
        <dsp:cNvSpPr/>
      </dsp:nvSpPr>
      <dsp:spPr>
        <a:xfrm>
          <a:off x="4798641" y="332823"/>
          <a:ext cx="44775" cy="8418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37803-BBB3-40C4-A3E0-C305293EB784}">
      <dsp:nvSpPr>
        <dsp:cNvPr id="0" name=""/>
        <dsp:cNvSpPr/>
      </dsp:nvSpPr>
      <dsp:spPr>
        <a:xfrm>
          <a:off x="4186219" y="214521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230457" y="258759"/>
        <a:ext cx="213603" cy="213603"/>
      </dsp:txXfrm>
    </dsp:sp>
    <dsp:sp modelId="{AB20D1A4-A408-451E-80B1-110A29A5DD11}">
      <dsp:nvSpPr>
        <dsp:cNvPr id="0" name=""/>
        <dsp:cNvSpPr/>
      </dsp:nvSpPr>
      <dsp:spPr>
        <a:xfrm>
          <a:off x="3899237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only paths with n-vertices</a:t>
          </a:r>
        </a:p>
      </dsp:txBody>
      <dsp:txXfrm>
        <a:off x="3899237" y="857409"/>
        <a:ext cx="876043" cy="1790391"/>
      </dsp:txXfrm>
    </dsp:sp>
    <dsp:sp modelId="{FB51B7B5-63AA-4E3C-994D-409169204331}">
      <dsp:nvSpPr>
        <dsp:cNvPr id="0" name=""/>
        <dsp:cNvSpPr/>
      </dsp:nvSpPr>
      <dsp:spPr>
        <a:xfrm>
          <a:off x="4872618" y="365524"/>
          <a:ext cx="43802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3563-D0A4-4338-92D1-C87A81F2548D}">
      <dsp:nvSpPr>
        <dsp:cNvPr id="0" name=""/>
        <dsp:cNvSpPr/>
      </dsp:nvSpPr>
      <dsp:spPr>
        <a:xfrm>
          <a:off x="5159600" y="214520"/>
          <a:ext cx="302079" cy="30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2" tIns="11722" rIns="11722" bIns="117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>
        <a:off x="5203838" y="258758"/>
        <a:ext cx="213603" cy="213603"/>
      </dsp:txXfrm>
    </dsp:sp>
    <dsp:sp modelId="{CD11BCD1-84AD-4729-A7F3-4E70037EE234}">
      <dsp:nvSpPr>
        <dsp:cNvPr id="0" name=""/>
        <dsp:cNvSpPr/>
      </dsp:nvSpPr>
      <dsp:spPr>
        <a:xfrm>
          <a:off x="4872618" y="682200"/>
          <a:ext cx="87604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3" tIns="165100" rIns="69103" bIns="1651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only paths with that touch each vertex at least once</a:t>
          </a:r>
        </a:p>
      </dsp:txBody>
      <dsp:txXfrm>
        <a:off x="4872618" y="857409"/>
        <a:ext cx="876043" cy="1790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C444-B2AF-4271-A41D-4EE31B0DEC9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EC842-C216-407E-8985-38E5A3CB0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060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C8AF-C8AC-45EC-9FB0-581C868A2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9BEA8-1CB8-89B4-48AE-B178FB46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76DAEA-9A23-942E-0952-87BE0C285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78651-F4C7-78A8-2968-5EA836030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060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734EA-3FD8-D08C-BD63-11D54A27F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C8AF-C8AC-45EC-9FB0-581C868A2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01557-F6BA-E43E-6B1B-677367184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48EEA-D5A0-2A0F-6BB9-15FFF696D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39173-1632-CB7F-B933-5F5908795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4A7FB-F8A4-0DB9-870B-FAA10AB94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1814-0B8F-23E2-7126-2C1367720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BAFD2-7D68-F762-1E31-4EBD98A13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13A4D-145F-02D4-9B2E-68B8BB0A9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EB0D-7A52-E1F1-1AE0-89983DF9B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C784F-49C9-FFAC-F453-5DEB92D82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AC995-2FAD-208F-449C-3AA5532D9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2F354-7572-6680-213C-D5B126A7D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1D7D-EBE3-973F-99DA-530C0C13F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B895-C481-D59E-3474-AD9BEB460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F0BDA-EDCE-F5B3-BD6A-9A80859E3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891BA1-FCE8-9323-DCA2-4CD482BF9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060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363E-3B0F-729D-1266-6E771592D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C8AF-C8AC-45EC-9FB0-581C868A2D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A516-D096-36D0-E4AD-6FD4C94A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1928C-6AC4-251F-F59F-E5DF9E794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63374A-359E-D782-046B-06C47C3F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617B-9C34-C8CD-C46A-A1785E56C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060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C8AF-C8AC-45EC-9FB0-581C868A2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1AF3-F674-B488-F043-9FF9334F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713AE-D330-8C4B-FB99-3599DCE96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74DED-2C88-2E9C-4A4E-6DF92A842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05FE-F580-242E-A0C2-5C1E34B81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607C-1281-7658-C388-DDD9D41D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01C6C-AABC-5167-B40D-C2AF4911B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2AB22-5803-3418-E2E5-1DE6183A7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1B704-BEC8-2C24-07C1-FFB19D106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9443-64D9-4F5E-0690-1A6C7ED8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C309F-69FE-782C-6FFE-CB13FBCCE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91698-D6C2-82AC-E5E6-0AA32E80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62BEC-B9DB-6BDA-D154-700A01DFB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1187-FBB6-3B5B-FEC4-68AAF84A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A88DB-4A16-0AC2-E598-40E356028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09644-93F2-BC77-4FA7-7AEB19D4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8EB64-F41F-F819-3942-A12B85708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0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BFD80-FFB5-B2DD-AE36-488E7B8B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61550-902C-97A2-CADC-120634E6A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C6EE4-D4E0-52C3-C938-45262D9EA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0E44-923D-0297-38C5-2DA429AE8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49AD-53D5-4E02-9942-CE7FBFE74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190-69D4-B355-D2BE-F3AB6686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38D53-1A05-ACA9-8049-47696A8F3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34E9-0843-C468-1479-59097D24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015B-1CBA-A997-612A-B12C75C0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1A7D-5F7F-FF0F-7F4C-DF66261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974-E7BF-0023-FE0A-F48F3D6E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7BEF4-CB09-465E-8D4F-FE805DF87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A3CE-4050-EEFE-6A1F-54CE898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01A7-12CC-9F4F-84A5-00506EA9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60DE-A773-32C4-4DBA-923E0AFE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34163-0A98-B4D5-A6EF-015162BCE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DC45-48EE-FFD2-03DF-668D9396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32C-053F-D750-BD9F-9FE60600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A989-3E77-6AF8-A25B-70FF4512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19E-B42C-62A0-CE8F-D93F09C6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AC21-FFC4-14A5-5901-F5C3DB57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B94-0FD4-BBA9-C00A-675666A2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E222-837E-EFEA-B3A0-C1D9B325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4232-E289-9B72-976A-6F814887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02A0-54FF-48DA-43E6-C828FA0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CFED-5E09-F647-BE18-2F5B463C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6DF7B-D31A-7400-B38E-E5E939E4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80AA-AA29-23FD-F85B-F4FD49E2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59B0-D36D-C4A4-8C7F-37428A4B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62C3-A5B1-0C05-3917-E68F6F1B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8558-CAB4-8CE8-7B47-81B3C213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7F77-0790-6250-2D67-599E9EE62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983D-7727-A128-31CD-FCE9F7E6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322C-8BC3-FFB1-67BA-4AB07AE7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5834-AE42-6DBC-D1FF-FE6E06F3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65D8-48F7-D639-8771-88DDDA25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C49D-BC3B-8D01-4F86-A7FBDBD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AFF7B-3816-EDD4-F7E1-55508118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3862A-A285-E1F6-6439-C1497242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12CDD-B0BD-3683-76CB-852DD0027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5C1AE-085E-B7A8-6E9B-8E320A167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D381A-FE55-CD7E-B9DE-DFD12B02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C150C-2466-AF0E-39E1-AC6FDDD2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E48A7-3733-8FF3-D7C8-9C9DAB96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10F2-A911-2614-920B-29098BB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1968-CCCE-4214-E0B0-63748C05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7A6E-9F09-23E4-D228-757E91BB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B226-51A8-F13A-9F1B-BD33AF8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3BD1D-A2B8-A216-3C2A-FFBFD7A7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4CB49-600B-7FCF-EDA8-50E4F3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DCAFE-5E26-54CF-7777-1D968DBB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33DC-FB09-98F6-3AAC-891302CC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925-53BE-201E-021A-0A614053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8B76F-C299-2160-9E83-BF0AE690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AB38-F3BD-31E4-F54E-C1E702DA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E1EF-0575-0108-CCA9-A0AB581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A8857-A6B0-DF67-A032-88907513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1887-5A5C-4047-056A-FAF2347B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43CAD-627A-71B2-2F92-57E945075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DD2DD-0C16-2DAA-8655-F7AEB04A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1AC0-9929-F6C7-FAFE-CB149DAF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37C5-18BA-D6B1-443F-06387E5D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E84D-F18C-F533-20AC-887C1C46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4F58C-3C9A-9C47-CF5F-FA9DB219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974D-8028-EAF0-7F22-3FCDF9EA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8DE0-BD09-506E-57E4-4C965FE85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2D5FC-1A45-4183-8839-84A6F00E52D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D7EA-9F7B-51AD-F533-4703AFCC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2B5E-B3E1-4059-6147-D6C4A148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D5902-7652-4CA7-A8A0-A7984646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7.png"/><Relationship Id="rId10" Type="http://schemas.microsoft.com/office/2007/relationships/diagramDrawing" Target="../diagrams/drawing1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8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diagramDrawing" Target="../diagrams/drawing2.xml"/><Relationship Id="rId5" Type="http://schemas.openxmlformats.org/officeDocument/2006/relationships/image" Target="../media/image29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D1DBA-B596-C3C9-99B3-EA592F71F707}"/>
              </a:ext>
            </a:extLst>
          </p:cNvPr>
          <p:cNvGrpSpPr/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9DA6365-0F93-6AFC-0B1E-969CFC1102E1}"/>
                </a:ext>
              </a:extLst>
            </p:cNvPr>
            <p:cNvSpPr/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5F163E-A79F-FAF2-A856-C58D94F3BD3C}"/>
                </a:ext>
              </a:extLst>
            </p:cNvPr>
            <p:cNvSpPr/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46A08D-B4BA-B2FF-9D5D-20A0A9510352}"/>
                </a:ext>
              </a:extLst>
            </p:cNvPr>
            <p:cNvSpPr/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CB26D1-4387-E054-DA8D-967DF892F865}"/>
                </a:ext>
              </a:extLst>
            </p:cNvPr>
            <p:cNvSpPr/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A6A78150-74E2-261B-173C-6BB615C37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9B373-F676-E4A7-61F4-ADEA0DC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33A482-D357-676D-2D15-F68368DE621F}"/>
              </a:ext>
            </a:extLst>
          </p:cNvPr>
          <p:cNvSpPr>
            <a:spLocks noGrp="1"/>
          </p:cNvSpPr>
          <p:nvPr/>
        </p:nvSpPr>
        <p:spPr>
          <a:xfrm>
            <a:off x="385482" y="725170"/>
            <a:ext cx="1142103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ahnschrift" panose="020B0502040204020203" pitchFamily="34" charset="0"/>
              </a:rPr>
              <a:t>DNA computing simulations + </a:t>
            </a:r>
          </a:p>
          <a:p>
            <a:r>
              <a:rPr lang="en-US" sz="4800" dirty="0">
                <a:latin typeface="Bahnschrift" panose="020B0502040204020203" pitchFamily="34" charset="0"/>
              </a:rPr>
              <a:t>Adleman experiment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940D08-2CF2-AB0E-E64D-F58DA5A4A864}"/>
              </a:ext>
            </a:extLst>
          </p:cNvPr>
          <p:cNvSpPr>
            <a:spLocks noGrp="1"/>
          </p:cNvSpPr>
          <p:nvPr/>
        </p:nvSpPr>
        <p:spPr>
          <a:xfrm>
            <a:off x="385482" y="3671571"/>
            <a:ext cx="11488271" cy="2188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" panose="020B0502040204020203" pitchFamily="34" charset="0"/>
              </a:rPr>
              <a:t>AYDIN WELLS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CSE40/60932 – Exotic Computing</a:t>
            </a:r>
            <a:r>
              <a:rPr lang="en-US" sz="2000" baseline="30000" dirty="0">
                <a:latin typeface="Bahnschrift" panose="020B0502040204020203" pitchFamily="34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13/19/2024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BACF6D-B7A0-CC8E-BF50-06A90F765EEB}"/>
              </a:ext>
            </a:extLst>
          </p:cNvPr>
          <p:cNvCxnSpPr/>
          <p:nvPr/>
        </p:nvCxnSpPr>
        <p:spPr>
          <a:xfrm>
            <a:off x="2366682" y="3392170"/>
            <a:ext cx="7620000" cy="0"/>
          </a:xfrm>
          <a:prstGeom prst="line">
            <a:avLst/>
          </a:prstGeom>
          <a:ln w="57150" cap="rnd">
            <a:solidFill>
              <a:srgbClr val="570D8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8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EFEF-3CF9-F2CC-A014-181CD024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0971BF-677D-4912-0B6D-9C44AC5743BF}"/>
              </a:ext>
            </a:extLst>
          </p:cNvPr>
          <p:cNvGrpSpPr/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620211C-80A4-EF2F-3974-12D1F113CDC6}"/>
                </a:ext>
              </a:extLst>
            </p:cNvPr>
            <p:cNvSpPr/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E825888-BA9A-1ADF-7935-CA203797096D}"/>
                </a:ext>
              </a:extLst>
            </p:cNvPr>
            <p:cNvSpPr/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7841F00-B933-F84D-10F3-FC1E0E037A70}"/>
                </a:ext>
              </a:extLst>
            </p:cNvPr>
            <p:cNvSpPr/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8BE0F66-32E9-B650-DF4D-FB0F7C9028D9}"/>
                </a:ext>
              </a:extLst>
            </p:cNvPr>
            <p:cNvSpPr/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E77C0217-A18E-8DCD-8A5B-37697AF5D5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256E1-455C-F0C0-5390-2CD5FE30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3AD61-1A69-02CC-4313-D78CC3ACA240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Bahnschrift" panose="020B0502040204020203" pitchFamily="34" charset="0"/>
              </a:rPr>
              <a:t>Adleman experiment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19AE79-CE61-072F-1737-11C5C580352D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Simulation with example</a:t>
            </a:r>
          </a:p>
        </p:txBody>
      </p:sp>
    </p:spTree>
    <p:extLst>
      <p:ext uri="{BB962C8B-B14F-4D97-AF65-F5344CB8AC3E}">
        <p14:creationId xmlns:p14="http://schemas.microsoft.com/office/powerpoint/2010/main" val="25740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9F3E-71D9-5FD8-35B3-497E1785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FA7B541-C118-0DA2-63E4-63E165E7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75" y="1513504"/>
            <a:ext cx="5834225" cy="44110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5AE9C73-F11B-ECDC-CCF9-14C52263C8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2D064A8-6411-05E8-7281-16A619923F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7F55E18-A7E0-E572-CF2D-A1CCC62549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37A795B-7F23-8EDA-7081-706E386497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FDE4FD-2A15-2D61-AE13-B23C5F7BD2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FE533EEC-A92C-40CF-0786-6CFB4A456EC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7554DA3-60D8-9A65-5697-A8AC1A06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CC2968-CCE8-C9E1-75CE-D63D434122C0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ahnschrift" panose="020B0502040204020203" pitchFamily="34" charset="0"/>
              </a:rPr>
              <a:t>Adleman experiment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DFE67-973A-7268-553C-521469C60B1C}"/>
              </a:ext>
            </a:extLst>
          </p:cNvPr>
          <p:cNvSpPr txBox="1"/>
          <p:nvPr/>
        </p:nvSpPr>
        <p:spPr>
          <a:xfrm>
            <a:off x="343348" y="1089625"/>
            <a:ext cx="546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tab-delimited linked list (node label starting at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85934-1000-A9AE-AD89-5E07B3605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427" y="2308709"/>
            <a:ext cx="1479442" cy="3161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E147C-F7DB-0E14-0517-D7B44E6A6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397" y="1093392"/>
            <a:ext cx="2610284" cy="3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5AF3-E558-A860-ACC3-6E1FDC24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15350B-65CC-9B7F-5FC6-5D2FAD849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7C205A0-A269-9726-A3BC-7CBA831499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E8DD11F-BBA8-6EED-05FB-51B0034DB1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40F42AF-571B-CCB5-A5FC-1C6C17855D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47A52A8-7CAD-79E8-0403-395923F646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6A54AB24-B597-DFAC-4B05-CD49473C51D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D47697A4-CC4F-C98A-AEA2-50BF52A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DE77A3-9B01-C70D-0EAA-F3E1833A9859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ahnschrift" panose="020B0502040204020203" pitchFamily="34" charset="0"/>
              </a:rPr>
              <a:t>Adleman experiment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57B67-908E-CF54-86BA-2BA95C7B1BC3}"/>
              </a:ext>
            </a:extLst>
          </p:cNvPr>
          <p:cNvSpPr txBox="1"/>
          <p:nvPr/>
        </p:nvSpPr>
        <p:spPr>
          <a:xfrm>
            <a:off x="343348" y="1089625"/>
            <a:ext cx="5851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tab-delimited linked list (node label starting at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Adleman experiment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9327-657C-3935-DB66-8219C25C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210" y="1027749"/>
            <a:ext cx="2313117" cy="365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684B3-FEB9-5AC7-5D8C-1887B2AF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511" y="1690332"/>
            <a:ext cx="5657141" cy="4305159"/>
          </a:xfrm>
          <a:prstGeom prst="rect">
            <a:avLst/>
          </a:prstGeom>
        </p:spPr>
      </p:pic>
      <p:graphicFrame>
        <p:nvGraphicFramePr>
          <p:cNvPr id="20" name="TextBox 16">
            <a:extLst>
              <a:ext uri="{FF2B5EF4-FFF2-40B4-BE49-F238E27FC236}">
                <a16:creationId xmlns:a16="http://schemas.microsoft.com/office/drawing/2014/main" id="{9CFE9D83-5961-5DF5-4FA5-92CA340C1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06928"/>
              </p:ext>
            </p:extLst>
          </p:nvPr>
        </p:nvGraphicFramePr>
        <p:xfrm>
          <a:off x="258386" y="3309934"/>
          <a:ext cx="585171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3844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348DC-3C41-738B-FEA5-8E1378FC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network&#10;&#10;Description automatically generated">
            <a:extLst>
              <a:ext uri="{FF2B5EF4-FFF2-40B4-BE49-F238E27FC236}">
                <a16:creationId xmlns:a16="http://schemas.microsoft.com/office/drawing/2014/main" id="{91DF6CFB-EBDA-4B95-4654-1EB052FF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98" y="1949617"/>
            <a:ext cx="5877955" cy="44440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F30E94-3934-E4C9-B017-C35F02D9828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9B85705-EB43-C886-D133-4F9E77B68D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4CCE703-631A-80E2-9054-90CF04C878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2AEB562-3533-5D4C-EE91-D5E8F709B0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00645B6-6F36-07FE-6487-69AEA087FF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081CD8CA-7FC8-17AF-0686-22A98450D95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54C2041B-FA2C-DD31-D8DD-0F9AE4EA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903F9C-4788-D7F6-75C0-5524EDA42730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ahnschrift" panose="020B0502040204020203" pitchFamily="34" charset="0"/>
              </a:rPr>
              <a:t>Adleman experiment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F7A0C-8AE2-A225-A3E6-33914F4C3C64}"/>
              </a:ext>
            </a:extLst>
          </p:cNvPr>
          <p:cNvSpPr txBox="1"/>
          <p:nvPr/>
        </p:nvSpPr>
        <p:spPr>
          <a:xfrm>
            <a:off x="343348" y="1089625"/>
            <a:ext cx="5851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tab-delimited linked list (node label starting at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Adleman experiment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19D0BF-931B-799B-D6CD-1E5A4CF2E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1905"/>
            <a:ext cx="5851713" cy="308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8FC83-D7E0-7289-71FE-300BAE97A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210" y="1027749"/>
            <a:ext cx="2313117" cy="365795"/>
          </a:xfrm>
          <a:prstGeom prst="rect">
            <a:avLst/>
          </a:prstGeom>
        </p:spPr>
      </p:pic>
      <p:graphicFrame>
        <p:nvGraphicFramePr>
          <p:cNvPr id="18" name="TextBox 16">
            <a:extLst>
              <a:ext uri="{FF2B5EF4-FFF2-40B4-BE49-F238E27FC236}">
                <a16:creationId xmlns:a16="http://schemas.microsoft.com/office/drawing/2014/main" id="{BFF57349-729A-6194-09E5-B01C04182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06928"/>
              </p:ext>
            </p:extLst>
          </p:nvPr>
        </p:nvGraphicFramePr>
        <p:xfrm>
          <a:off x="258386" y="3309934"/>
          <a:ext cx="585171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73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D8E07-7D61-5BF3-19F0-61B8884F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954444-5481-B026-57D1-405B45B7B8A4}"/>
              </a:ext>
            </a:extLst>
          </p:cNvPr>
          <p:cNvGrpSpPr/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9D696DD-E891-12E4-E7C6-A7310AFCDBE4}"/>
                </a:ext>
              </a:extLst>
            </p:cNvPr>
            <p:cNvSpPr/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C9FBEB8-314A-0F37-4A41-361FC499EA20}"/>
                </a:ext>
              </a:extLst>
            </p:cNvPr>
            <p:cNvSpPr/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06A0E3A-1E31-CD19-9308-3BC6BDDA2A38}"/>
                </a:ext>
              </a:extLst>
            </p:cNvPr>
            <p:cNvSpPr/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BD962A2-0945-F0E5-DA17-423BA5D17C81}"/>
                </a:ext>
              </a:extLst>
            </p:cNvPr>
            <p:cNvSpPr/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1CDA07F5-D72C-4D8A-3BD3-7FF5AE2C7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D0F8D-6155-A79C-8926-E9612A7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20891-BC64-A8B0-5F45-5A29DCDF3CAE}"/>
              </a:ext>
            </a:extLst>
          </p:cNvPr>
          <p:cNvSpPr txBox="1">
            <a:spLocks/>
          </p:cNvSpPr>
          <p:nvPr/>
        </p:nvSpPr>
        <p:spPr>
          <a:xfrm>
            <a:off x="831850" y="1606785"/>
            <a:ext cx="1075817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latin typeface="Bahnschrift" panose="020B0502040204020203" pitchFamily="34" charset="0"/>
              </a:rPr>
              <a:t>Thank you!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F4DE106-5DD7-D9F1-A7AB-0CD56DCCE1A4}"/>
              </a:ext>
            </a:extLst>
          </p:cNvPr>
          <p:cNvSpPr txBox="1">
            <a:spLocks/>
          </p:cNvSpPr>
          <p:nvPr/>
        </p:nvSpPr>
        <p:spPr>
          <a:xfrm>
            <a:off x="831850" y="466197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Bahnschrift" panose="020B0502040204020203" pitchFamily="34" charset="0"/>
              </a:rPr>
              <a:t>AYDIN WELLS</a:t>
            </a:r>
          </a:p>
          <a:p>
            <a:pPr algn="l"/>
            <a:r>
              <a:rPr lang="en-US" sz="2000" dirty="0">
                <a:latin typeface="Bahnschrift" panose="020B0502040204020203" pitchFamily="34" charset="0"/>
              </a:rPr>
              <a:t>CSE40/60932 – Exotic Computing</a:t>
            </a:r>
            <a:r>
              <a:rPr lang="en-US" sz="2000" baseline="30000" dirty="0">
                <a:latin typeface="Bahnschrift" panose="020B0502040204020203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13/19/2024</a:t>
            </a: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43C6695-156B-6BDB-2E60-162C2A109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109" y="2221743"/>
            <a:ext cx="2750973" cy="2750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700584-1C71-CBC6-8AC1-229299C76564}"/>
              </a:ext>
            </a:extLst>
          </p:cNvPr>
          <p:cNvSpPr txBox="1"/>
          <p:nvPr/>
        </p:nvSpPr>
        <p:spPr>
          <a:xfrm>
            <a:off x="8285169" y="4963288"/>
            <a:ext cx="2910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https://github.com/Aywells/Exotic-Computing-Project</a:t>
            </a:r>
          </a:p>
        </p:txBody>
      </p:sp>
    </p:spTree>
    <p:extLst>
      <p:ext uri="{BB962C8B-B14F-4D97-AF65-F5344CB8AC3E}">
        <p14:creationId xmlns:p14="http://schemas.microsoft.com/office/powerpoint/2010/main" val="333566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6168-25F1-5CE3-CF58-9B0A9081D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040946-5CDD-08CF-FEE8-41852B10BC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A9470E5-CFB5-52B0-E1E1-1D2278BE99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1C68B71-523B-694A-62FB-E80E8F019E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4BEE57C-5DB9-5B07-E79F-4E863A5878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212347-91C4-4071-AEBA-5E88C8BF55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349E9D95-D2A2-DBC5-DD31-A407E334009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9CF5A63-70B8-20A7-4EDD-12FE8DC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4DA467-C433-0C5C-339F-2C11AA4028BC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Code and </a:t>
            </a:r>
            <a:r>
              <a:rPr lang="en-US" sz="3600" dirty="0" err="1">
                <a:latin typeface="Bahnschrift" panose="020B0502040204020203" pitchFamily="34" charset="0"/>
              </a:rPr>
              <a:t>Github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CD1C-6B01-2059-CD73-22D3F431C8F0}"/>
              </a:ext>
            </a:extLst>
          </p:cNvPr>
          <p:cNvSpPr txBox="1"/>
          <p:nvPr/>
        </p:nvSpPr>
        <p:spPr>
          <a:xfrm>
            <a:off x="343348" y="1089625"/>
            <a:ext cx="62098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Python module (set of functions)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Modular for custom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Image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Tested on Python 3.12 (as of 12/19/2024)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BCB61C9-0F10-6CD6-571B-50E9735CF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97" y="1786718"/>
            <a:ext cx="2750973" cy="2750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69D83B-D9AC-24DD-3194-CA6485581E78}"/>
              </a:ext>
            </a:extLst>
          </p:cNvPr>
          <p:cNvSpPr txBox="1"/>
          <p:nvPr/>
        </p:nvSpPr>
        <p:spPr>
          <a:xfrm>
            <a:off x="7338957" y="4528263"/>
            <a:ext cx="2910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https://github.com/Aywells/Exotic-Computing-Project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47EF7-E2FA-3CDA-13AF-98E66A4CD691}"/>
              </a:ext>
            </a:extLst>
          </p:cNvPr>
          <p:cNvSpPr txBox="1"/>
          <p:nvPr/>
        </p:nvSpPr>
        <p:spPr>
          <a:xfrm>
            <a:off x="7920334" y="1441585"/>
            <a:ext cx="1808175" cy="37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Scan for code!</a:t>
            </a:r>
          </a:p>
        </p:txBody>
      </p:sp>
    </p:spTree>
    <p:extLst>
      <p:ext uri="{BB962C8B-B14F-4D97-AF65-F5344CB8AC3E}">
        <p14:creationId xmlns:p14="http://schemas.microsoft.com/office/powerpoint/2010/main" val="6673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D1DBA-B596-C3C9-99B3-EA592F71F707}"/>
              </a:ext>
            </a:extLst>
          </p:cNvPr>
          <p:cNvGrpSpPr/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9DA6365-0F93-6AFC-0B1E-969CFC1102E1}"/>
                </a:ext>
              </a:extLst>
            </p:cNvPr>
            <p:cNvSpPr/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5F163E-A79F-FAF2-A856-C58D94F3BD3C}"/>
                </a:ext>
              </a:extLst>
            </p:cNvPr>
            <p:cNvSpPr/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46A08D-B4BA-B2FF-9D5D-20A0A9510352}"/>
                </a:ext>
              </a:extLst>
            </p:cNvPr>
            <p:cNvSpPr/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CB26D1-4387-E054-DA8D-967DF892F865}"/>
                </a:ext>
              </a:extLst>
            </p:cNvPr>
            <p:cNvSpPr/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A6A78150-74E2-261B-173C-6BB615C37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9B373-F676-E4A7-61F4-ADEA0DC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9D756-5BDF-88C0-348E-71E190D35782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Bahnschrift" panose="020B0502040204020203" pitchFamily="34" charset="0"/>
              </a:rPr>
              <a:t>DNA computing basic operations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7394E9-46D2-65B8-BA0E-4AC8CECC84DA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Strand generation, base paring, alignment</a:t>
            </a:r>
          </a:p>
        </p:txBody>
      </p:sp>
    </p:spTree>
    <p:extLst>
      <p:ext uri="{BB962C8B-B14F-4D97-AF65-F5344CB8AC3E}">
        <p14:creationId xmlns:p14="http://schemas.microsoft.com/office/powerpoint/2010/main" val="34795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3046D6-19E3-CC82-3560-368085D87F4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E121404-97E3-3A34-CF44-03A85CADC7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0456041-91B3-1D1F-DCD4-624211CA7E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175B34E-2FD6-6ED5-A1D7-5538ABFA55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133263B-EDCC-BF76-0363-A73B1A674B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E3CE608C-0912-A8DC-AD2A-AE25C00BA0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DA302517-02E7-03C0-47D1-9D12B93E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DCF4CF-E359-E3E4-6059-4622BC476C53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9D3C-9D76-403F-E108-59B5D5E63214}"/>
              </a:ext>
            </a:extLst>
          </p:cNvPr>
          <p:cNvSpPr txBox="1"/>
          <p:nvPr/>
        </p:nvSpPr>
        <p:spPr>
          <a:xfrm>
            <a:off x="343348" y="1089625"/>
            <a:ext cx="546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20481B8-B7EF-BF16-CE24-048F4478C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27" y="1725197"/>
            <a:ext cx="5394802" cy="42133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8F340B-05DF-957A-80C4-199B78A6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27" y="1201323"/>
            <a:ext cx="3172268" cy="34294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171CCAB-C189-57BF-F3F2-90787EB20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827" y="2884049"/>
            <a:ext cx="3711770" cy="176026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ED3BD07-E2EF-8A4D-EEF4-E3E700BDE2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538"/>
          <a:stretch/>
        </p:blipFill>
        <p:spPr>
          <a:xfrm>
            <a:off x="6311827" y="2327456"/>
            <a:ext cx="3172268" cy="3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46D3-32A2-2353-87C8-8003B1B20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FE6459D-85D6-E7B1-5F8E-F909DBFA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61" y="1828173"/>
            <a:ext cx="4020566" cy="45060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ABF3DF-71E6-D301-4B36-AB5DA8900F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9001618-C136-D4C5-000D-D216D74202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931FF60-1DF0-8E2A-D698-B13A537CE1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72D9D9B-5E96-93EE-7942-A0F9BD0EC6E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FB2F38B-6F4D-476B-5CC4-5D5C7A8B85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BA294908-5B7E-A9DE-33D4-850BC94384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753924E-9F4C-C8FE-2244-731B7F49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9E5EEB-E3BA-399C-1FCA-D80E2034F2D9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64B39-8E72-70B4-201B-D7B80BB192A7}"/>
              </a:ext>
            </a:extLst>
          </p:cNvPr>
          <p:cNvSpPr txBox="1"/>
          <p:nvPr/>
        </p:nvSpPr>
        <p:spPr>
          <a:xfrm>
            <a:off x="343348" y="1089625"/>
            <a:ext cx="5466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19D816-2F39-5E0D-DCC5-786EE1CCA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27" y="1725197"/>
            <a:ext cx="5394802" cy="421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FA0A3A-F76C-9FAF-F21C-AC08A4F9F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827" y="1201323"/>
            <a:ext cx="3172268" cy="342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221667-5A22-B098-A229-8ED034AFC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827" y="2884049"/>
            <a:ext cx="3711770" cy="17602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A1DD2C-6564-A562-72B6-7F8EF1D103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538"/>
          <a:stretch/>
        </p:blipFill>
        <p:spPr>
          <a:xfrm>
            <a:off x="6311827" y="2327456"/>
            <a:ext cx="3172268" cy="3648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CC8450-41C0-0CF3-E358-937C11A512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827" y="5399786"/>
            <a:ext cx="5097780" cy="3811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AA3182-87FA-7F8D-4F54-FE1D9BC798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827" y="4862471"/>
            <a:ext cx="442974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6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9A0D-EC3C-9D1D-37A5-C39F7281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8BC165-00D0-426D-F87C-F43AE839C5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A2E5A98-3F0E-89E8-3663-D7AFA89488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DAF9A33-E638-A94B-FEB9-331D6C9A8C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145965F-C48F-895F-0798-F04F688C4E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64ADAA4-23D9-DBB7-EDB5-F48C99747F6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D6AE352E-E177-C083-D24E-AF283996EFD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650887F-C941-B11B-5B69-BEB1EBEC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820485-27D5-41FB-EDB3-FD308D104CF4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E0850-8FCA-C375-D0EA-EEFBDD5406BD}"/>
              </a:ext>
            </a:extLst>
          </p:cNvPr>
          <p:cNvSpPr txBox="1"/>
          <p:nvPr/>
        </p:nvSpPr>
        <p:spPr>
          <a:xfrm>
            <a:off x="343348" y="1089625"/>
            <a:ext cx="5466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complement to a strand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7CECD8-8DAC-4F00-4E4A-BCDECB6C1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27" y="1725197"/>
            <a:ext cx="5394802" cy="421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8D2226-FAAB-CFA5-FBC9-39A401A0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27" y="1201323"/>
            <a:ext cx="3172268" cy="342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1D8A73-5D86-EFE4-1BEF-02072B256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826" y="3068204"/>
            <a:ext cx="5394803" cy="4213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503018-EB55-F758-04A9-A978AC4E8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826" y="2427091"/>
            <a:ext cx="2730525" cy="3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957B-774E-F3C9-D670-66CC02DB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C4DC88-59A1-10CC-08EB-F13F35D108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4D1E83E-3803-9443-6C7A-823CE83A01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105C134-AA22-D097-508B-7B367AF9E4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70CA00D-82F0-1F55-2A79-B15FADD4C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3E33B5E-5508-59BA-D149-612336E6F1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876BAB84-B0F0-A25E-4F44-F4F0F624FC5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24C49FCE-2910-D600-54A7-A0DC5015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51BCBF-479C-9E87-C6B1-BACCD3CA725A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8A01B-7FBE-4F27-AF06-489E0F527C0D}"/>
              </a:ext>
            </a:extLst>
          </p:cNvPr>
          <p:cNvSpPr txBox="1"/>
          <p:nvPr/>
        </p:nvSpPr>
        <p:spPr>
          <a:xfrm>
            <a:off x="343348" y="1089625"/>
            <a:ext cx="5466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complement to a strand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Align two strands (i.e., BLAST variation)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FA0E23-3D88-A03C-9922-DBFC90A08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27" y="1725197"/>
            <a:ext cx="5394802" cy="421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476A0-6206-5928-F824-5266BAAD9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27" y="1201323"/>
            <a:ext cx="3172268" cy="342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B287B8-2BB6-9C8A-EEDF-0A3FD6A81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318" y="3092569"/>
            <a:ext cx="4382729" cy="421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4D8733-4188-5E5A-082C-DF7CF304C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826" y="2480710"/>
            <a:ext cx="3301315" cy="3110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D14F6B-F59C-1B90-16AD-24D9E198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4168" y="5153939"/>
            <a:ext cx="8262461" cy="842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31F660E-D49E-0D14-897A-847B9677A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826" y="3702675"/>
            <a:ext cx="3748058" cy="327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5DD34A-A481-C5A0-8788-6E00F016A3C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9942"/>
          <a:stretch/>
        </p:blipFill>
        <p:spPr>
          <a:xfrm>
            <a:off x="6311826" y="4176281"/>
            <a:ext cx="3105583" cy="8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45188-7658-7A25-0BBC-3B2A2940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07DA8D-AEB6-19A5-37C2-7553C52214F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D21E70B-B155-9FAE-CEF8-A04FD013FC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EE5B917-5DE3-C421-6B09-ECC2F44C04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8C1E1F7-1A27-E945-7856-EBE6ABF0D7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8B95665-5AB5-053E-E833-0B99238D16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A4E25F80-A0E6-B73A-65C8-1B6F0B51C8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21CE211-CF83-0B95-2228-F22033E9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78EF64-3100-673E-9B96-9AA3ADCAFE23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C6B1A-6273-8B9C-1FEF-75CEAD50B168}"/>
              </a:ext>
            </a:extLst>
          </p:cNvPr>
          <p:cNvSpPr txBox="1"/>
          <p:nvPr/>
        </p:nvSpPr>
        <p:spPr>
          <a:xfrm>
            <a:off x="343348" y="1089625"/>
            <a:ext cx="5466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complement to a strand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Align two strands (i.e., BLAST variation)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5D5C2-C2A6-BCD7-558A-54381F2D5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27" y="1725197"/>
            <a:ext cx="5394802" cy="421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F36DC-524E-7BEA-46B2-6E0D566EA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27" y="1201323"/>
            <a:ext cx="3172268" cy="342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CBC511-F324-8D16-436B-906F5F472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826" y="3068204"/>
            <a:ext cx="5394803" cy="421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DF1984-E096-DFA1-1B27-AEBF23AA7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826" y="2427091"/>
            <a:ext cx="2730525" cy="320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71E091-A3EF-3FC1-3CBF-D989ABD98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826" y="3690209"/>
            <a:ext cx="4230813" cy="320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3FFC73-16AF-41F9-6ED6-43FC7E7A07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201" y="4186324"/>
            <a:ext cx="3143689" cy="8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998D009-B0C7-4D09-7766-16ED6977C3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0759" y="5096869"/>
            <a:ext cx="7215870" cy="10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CE1C-ECC1-2083-2A0D-C84FCE819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353DFB-5E42-D90C-AD2B-FCC741390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216649"/>
            <a:ext cx="12192000" cy="639879"/>
            <a:chOff x="0" y="6216649"/>
            <a:chExt cx="12192000" cy="639879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1153181-3945-948C-E016-74BDE3D83C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216649"/>
              <a:ext cx="8462683" cy="639879"/>
            </a:xfrm>
            <a:prstGeom prst="triangle">
              <a:avLst>
                <a:gd name="adj" fmla="val 0"/>
              </a:avLst>
            </a:prstGeom>
            <a:solidFill>
              <a:srgbClr val="5B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F290371-C081-5E5D-2D14-012EFC2A64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30705" y="6216649"/>
              <a:ext cx="8462683" cy="639879"/>
            </a:xfrm>
            <a:prstGeom prst="triangle">
              <a:avLst>
                <a:gd name="adj" fmla="val 65360"/>
              </a:avLst>
            </a:prstGeom>
            <a:solidFill>
              <a:srgbClr val="8418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118E74A-00B2-55DC-3458-4E60BFB508B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84141" y="6216649"/>
              <a:ext cx="4607859" cy="639879"/>
            </a:xfrm>
            <a:prstGeom prst="triangle">
              <a:avLst>
                <a:gd name="adj" fmla="val 100000"/>
              </a:avLst>
            </a:prstGeom>
            <a:solidFill>
              <a:srgbClr val="9C1E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7954607-4524-318D-36E7-B3B2912D53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34235" y="6216649"/>
              <a:ext cx="4607859" cy="639879"/>
            </a:xfrm>
            <a:prstGeom prst="triangle">
              <a:avLst>
                <a:gd name="adj" fmla="val 34037"/>
              </a:avLst>
            </a:prstGeom>
            <a:solidFill>
              <a:srgbClr val="570D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8" descr="Notre Dame Logo, symbol, meaning, history, PNG, brand">
              <a:extLst>
                <a:ext uri="{FF2B5EF4-FFF2-40B4-BE49-F238E27FC236}">
                  <a16:creationId xmlns:a16="http://schemas.microsoft.com/office/drawing/2014/main" id="{1E0BDB17-44E1-0670-439E-DB18B06933D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96" r="79659" b="26288"/>
            <a:stretch/>
          </p:blipFill>
          <p:spPr bwMode="auto">
            <a:xfrm>
              <a:off x="98612" y="6305436"/>
              <a:ext cx="319549" cy="46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DE927EA-1560-2DED-870B-93624A9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8" y="6436916"/>
            <a:ext cx="2743200" cy="365125"/>
          </a:xfrm>
        </p:spPr>
        <p:txBody>
          <a:bodyPr/>
          <a:lstStyle/>
          <a:p>
            <a:fld id="{2A655791-C745-40B0-9411-96F94ACB3D63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1D9122-965B-6299-8F3C-FFD048D27E6F}"/>
              </a:ext>
            </a:extLst>
          </p:cNvPr>
          <p:cNvSpPr txBox="1">
            <a:spLocks/>
          </p:cNvSpPr>
          <p:nvPr/>
        </p:nvSpPr>
        <p:spPr>
          <a:xfrm>
            <a:off x="343348" y="-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27362-627F-8F60-1645-A4D9001DB816}"/>
              </a:ext>
            </a:extLst>
          </p:cNvPr>
          <p:cNvSpPr txBox="1"/>
          <p:nvPr/>
        </p:nvSpPr>
        <p:spPr>
          <a:xfrm>
            <a:off x="343348" y="1089625"/>
            <a:ext cx="5466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random strand(s) or load in existing FASTA file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complement to a strand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Align two strands (i.e., BLAST variation)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Renature two strands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00F0D-0BF0-E2D3-991B-CCF07816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65" y="847123"/>
            <a:ext cx="5659287" cy="21549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C72834-7C99-C62E-8289-0C25FF2C5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992" y="3461140"/>
            <a:ext cx="2248214" cy="266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E7A27B-7CB5-6B63-B8CF-57439D11B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370" y="4424410"/>
            <a:ext cx="9208294" cy="4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466</Words>
  <Application>Microsoft Office PowerPoint</Application>
  <PresentationFormat>Widescreen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Bahnschrift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Aydin Wells</dc:creator>
  <cp:lastModifiedBy>Aydin Wells</cp:lastModifiedBy>
  <cp:revision>4</cp:revision>
  <dcterms:created xsi:type="dcterms:W3CDTF">2024-12-19T12:49:46Z</dcterms:created>
  <dcterms:modified xsi:type="dcterms:W3CDTF">2024-12-19T20:48:56Z</dcterms:modified>
</cp:coreProperties>
</file>