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ans-boldItalic.fntdata"/><Relationship Id="rId30" Type="http://schemas.openxmlformats.org/officeDocument/2006/relationships/font" Target="fonts/Nuni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csharp/programming-guide/concepts/async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csharp/programming-guide/concepts/async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csharp/programming-guide/concepts/async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csharp/programming-guide/concepts/async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csharp/programming-guide/concepts/async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csharp/csharp_multithreading.htm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csharp/async#main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csharp/async#main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csharp/async#main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3fbf9c1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3fbf9c1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3fbf9c1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3fbf9c1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42e7305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42e7305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list of the called methods with delays here: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https://docs.microsoft.com/en-us/dotnet/csharp/programming-guide/concepts/async/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42e7305a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42e7305a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list of the called methods with delays here: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https://docs.microsoft.com/en-us/dotnet/csharp/programming-guide/concepts/async/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42e7305a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42e7305a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list of the called methods with delays here: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https://docs.microsoft.com/en-us/dotnet/csharp/programming-guide/concepts/async/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42e7305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42e7305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list of the called methods with delays here: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https://docs.microsoft.com/en-us/dotnet/csharp/programming-guide/concepts/async/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42e7305a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42e7305a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42e7305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42e7305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list of the called methods with delays here: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https://docs.microsoft.com/en-us/dotnet/csharp/programming-guide/concepts/async/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2e7305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2e7305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0b0b0a38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0b0b0a3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3036901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30369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3036901e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7303690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42e7305aa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42e7305a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3fbf9c1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3fbf9c1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https://www.tutorialspoint.com/csharp/csharp_multithreading.htm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1f53d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1f53d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42e7305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42e7305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https://docs.microsoft.com/en-us/dotnet/csharp/async#main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2e7305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2e7305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https://docs.microsoft.com/en-us/dotnet/csharp/async#main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2e7305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2e7305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https://docs.microsoft.com/en-us/dotnet/csharp/async#main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a1f53d38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a1f53d38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https://www.c-sharpcorner.com/UploadFile/1d42da/thread-locking-in-C-Sharp/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1f53d38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1f53d38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Foo()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object lock1 = new object();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object lock2 = new object();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Console.WriteLine("Starting...");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var task1 = Task.Run(() =&gt;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lock (lock1)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Thread.Sleep(1000);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lock (lock2)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Console.WriteLine("Finished Thread 1");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var task2 = Task.Run(() =&gt;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lock (lock2)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Thread.Sleep(1000);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lock (lock1)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Console.WriteLine("Finished Thread 2");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Task.WaitAll(task1, task2);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Console.WriteLine("Finished...");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microsoft.com/gaming" TargetMode="External"/><Relationship Id="rId10" Type="http://schemas.openxmlformats.org/officeDocument/2006/relationships/hyperlink" Target="https://docs.microsoft.com/enterprise-mobility-security" TargetMode="External"/><Relationship Id="rId13" Type="http://schemas.openxmlformats.org/officeDocument/2006/relationships/hyperlink" Target="https://docs.microsoft.com/microsoft-365" TargetMode="External"/><Relationship Id="rId12" Type="http://schemas.openxmlformats.org/officeDocument/2006/relationships/hyperlink" Target="https://docs.microsoft.com/graph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microsoft.com" TargetMode="External"/><Relationship Id="rId4" Type="http://schemas.openxmlformats.org/officeDocument/2006/relationships/hyperlink" Target="https://docs.microsoft.com/aspnet/core" TargetMode="External"/><Relationship Id="rId9" Type="http://schemas.openxmlformats.org/officeDocument/2006/relationships/hyperlink" Target="https://docs.microsoft.com/education" TargetMode="External"/><Relationship Id="rId15" Type="http://schemas.openxmlformats.org/officeDocument/2006/relationships/hyperlink" Target="https://docs.microsoft.com/powershell" TargetMode="External"/><Relationship Id="rId14" Type="http://schemas.openxmlformats.org/officeDocument/2006/relationships/hyperlink" Target="https://docs.microsoft.com/office" TargetMode="External"/><Relationship Id="rId5" Type="http://schemas.openxmlformats.org/officeDocument/2006/relationships/hyperlink" Target="https://docs.microsoft.com/azure" TargetMode="External"/><Relationship Id="rId6" Type="http://schemas.openxmlformats.org/officeDocument/2006/relationships/hyperlink" Target="https://docs.microsoft.com/azure/devops" TargetMode="External"/><Relationship Id="rId7" Type="http://schemas.openxmlformats.org/officeDocument/2006/relationships/hyperlink" Target="https://docs.microsoft.com/dotnet" TargetMode="External"/><Relationship Id="rId8" Type="http://schemas.openxmlformats.org/officeDocument/2006/relationships/hyperlink" Target="https://docs.microsoft.com/dynamics365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icrosoft.com/en-us/dotnet/api/system.threading.tasks.task.ru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072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Programming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900300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in an async method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50" y="1133500"/>
            <a:ext cx="619170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6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Remarks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Async code can be used for both I/O-bound and CPU-bound code, but differently for each scenario.</a:t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Async code uses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Task&lt;T&gt;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, which are constructs used to model work being done in the background.</a:t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The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async 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keyword turns a method into an async method, which allows you to use the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keyword in its body.</a:t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When the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keyword is applied, it suspends the calling method and yields control back to its caller until the awaited task is complete.</a:t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can only be used inside an async methods</a:t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Make Breakfast - Sync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 AsyncBreakfast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class Program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static void Main(string[] args)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Coffee cup =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PourCoffee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Console.WriteLine("coffee is ready");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Egg eggs =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FryEggs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(2);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Console.WriteLine("eggs are ready");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Bacon bacon =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FryBacon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(3); // ←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Halal Bacon </a:t>
            </a:r>
            <a:b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Console.WriteLine("bacon is ready");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Toast toast =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ToastBread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(2);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ApplyButter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(toast);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ApplyJam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(toast);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Console.WriteLine("toast is ready");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Juice oj = PourOJ();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Console.WriteLine("oj is ready");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Console.WriteLine("Breakfast is ready!");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339" y="10851"/>
            <a:ext cx="2764312" cy="51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Bacon Becomes: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7844"/>
            <a:ext cx="4572000" cy="242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57850"/>
            <a:ext cx="4549025" cy="24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ToastBread </a:t>
            </a:r>
            <a:r>
              <a:rPr lang="en"/>
              <a:t>Becomes: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1725"/>
            <a:ext cx="4267200" cy="186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375" y="1570825"/>
            <a:ext cx="4572000" cy="200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Eggs </a:t>
            </a:r>
            <a:r>
              <a:rPr lang="en"/>
              <a:t>Becomes: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8025"/>
            <a:ext cx="4231850" cy="2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300" y="1468025"/>
            <a:ext cx="4880700" cy="22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5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Await Task...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We have multiple waiting options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task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Wait/await for a task to complete</a:t>
            </a:r>
            <a:endParaRPr sz="18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Task.WhenAny	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Wait/await for one of a collection of tasks to complete</a:t>
            </a:r>
            <a:endParaRPr sz="18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Task.WhenAll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Wait/await for every one of a collection of tasks to complete</a:t>
            </a:r>
            <a:endParaRPr sz="18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Task.Delay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Wait/await for a period of time</a:t>
            </a:r>
            <a:endParaRPr sz="18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Task.Run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Set the Task on queue to run on threadPool</a:t>
            </a:r>
            <a:endParaRPr sz="18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method: possible variations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00" y="1123150"/>
            <a:ext cx="397944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549" y="2071688"/>
            <a:ext cx="39433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3980900" y="2430825"/>
            <a:ext cx="7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0000"/>
                </a:solidFill>
              </a:rPr>
              <a:t>OR</a:t>
            </a:r>
            <a:endParaRPr b="1" sz="2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Result</a:t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364000" y="2172475"/>
            <a:ext cx="23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0000"/>
              </a:solidFill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5" y="1197875"/>
            <a:ext cx="8202926" cy="33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408975" y="469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MultiTasking	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311700" y="1152475"/>
            <a:ext cx="85206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Multitasking refers to allowing the user to perform multiple tasks at the same time. 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The user can listen to music running in the background, while writing a blog. 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Hence, the computer is performing multiple tasks for the user. Each task requires resources. 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Since the computer has limited resources, the number of tasks performed at the same time are also limited.</a:t>
            </a:r>
            <a:endParaRPr sz="1800"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Today’s Lesson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52475"/>
            <a:ext cx="85206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181717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MultiTasking</a:t>
            </a:r>
            <a:endParaRPr sz="1800"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181717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MultiThreading</a:t>
            </a:r>
            <a:endParaRPr sz="1800"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181717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Synchronous</a:t>
            </a:r>
            <a:endParaRPr sz="1800"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181717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Asynchronous</a:t>
            </a:r>
            <a:endParaRPr sz="1800"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181717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Data Encryption</a:t>
            </a:r>
            <a:endParaRPr sz="1800"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181717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Data Decryption </a:t>
            </a:r>
            <a:endParaRPr sz="1800"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MultiThreading	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311700" y="1152475"/>
            <a:ext cx="85206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Multithreading is used to perform multiple tasks. 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Each task can have multiple threads. 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In a multithreaded application, the user can do more in a short span of time than a single thread application. 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Today, almost every application uses multiple threading. 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An application or a process can have a user interface thread that manages interactions with the user and background worker threads that perform other tasks.</a:t>
            </a:r>
            <a:endParaRPr sz="1800"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Cancel list of Tasks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311700" y="1152475"/>
            <a:ext cx="85206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static readonly CancellationTokenSource s_cts = new CancellationTokenSource();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static readonly HttpClient s_client = new HttpClient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MaxResponseContentBufferSize = 1_000_000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static readonly IEnumerable&lt;string&gt; s_urlList = new string[]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https://docs.microsoft.com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https://docs.microsoft.com/aspnet/core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https://docs.microsoft.com/azure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https://docs.microsoft.com/azure/devops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https://docs.microsoft.com/dotnet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https://docs.microsoft.com/dynamics365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https://docs.microsoft.com/education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0"/>
              </a:rPr>
              <a:t>https://docs.microsoft.com/enterprise-mobility-security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1"/>
              </a:rPr>
              <a:t>https://docs.microsoft.com/gaming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2"/>
              </a:rPr>
              <a:t>https://docs.microsoft.com/graph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3"/>
              </a:rPr>
              <a:t>https://docs.microsoft.com/microsoft-365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4"/>
              </a:rPr>
              <a:t>https://docs.microsoft.com/office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5"/>
              </a:rPr>
              <a:t>https://docs.microsoft.com/powershell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08150" y="2037600"/>
            <a:ext cx="2927700" cy="10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thread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is defined as the execution path of a program. Each thread defines a unique flow of control. If your application involves complicated and time consuming operations, then it is often helpful to set different execution paths or threads, with each thread performing a particular job.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25400" marR="25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Threads are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lightweight processes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 One common example of use of thread is implementation of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concurrent programming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by modern operating systems. Use of threads saves wastage of CPU cycle and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increase efficiency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of an application.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25400" marR="25400" rtl="0" algn="just"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So far we wrote the programs where a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single thread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runs as a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single process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which is the running instance of the application. However, this way the application can perform one job at a time. To make it execute more than one task at a time, it could be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divided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into smaller threads.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744575"/>
            <a:ext cx="85206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</a:rPr>
              <a:t>Concurrency and Parallelism</a:t>
            </a:r>
            <a:endParaRPr sz="30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5475"/>
            <a:ext cx="4177899" cy="293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75" y="2159188"/>
            <a:ext cx="4267200" cy="247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CPU-bound &amp; I/O-bound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The core of async programming is the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Task 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and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Task&lt;T&gt;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objects, which model asynchronous operations. They are supported by the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async 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and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keywords. The model is fairly simple in most cases:</a:t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For I/O-bound code, you await an operation that returns a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Task 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or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Task&lt;T&gt;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inside of an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async 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method.</a:t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For CPU-bound code, you await an operation that is started on a background thread with the </a:t>
            </a:r>
            <a:r>
              <a:rPr lang="en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Task.Run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method.</a:t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The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keyword is where the magic happens. It yields control to the caller of the method that performed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, and it ultimately allows a UI to be responsive or a service to be elastic</a:t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I/O-</a:t>
            </a:r>
            <a:r>
              <a:rPr lang="en"/>
              <a:t>bound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You want to download some data from server, but not block the UI</a:t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475" y="1864203"/>
            <a:ext cx="5721050" cy="25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r>
              <a:rPr lang="en"/>
              <a:t>-bound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On button click a “expensive” calculation has to be done on the server side</a:t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538" y="1671501"/>
            <a:ext cx="6024925" cy="29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0" y="744575"/>
            <a:ext cx="85206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</a:rPr>
              <a:t>Race condition</a:t>
            </a:r>
            <a:endParaRPr sz="3000"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700" y="2175450"/>
            <a:ext cx="85206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Example race condition. Increment and decrement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0" y="548425"/>
            <a:ext cx="85206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</a:rPr>
              <a:t>DeadLock</a:t>
            </a:r>
            <a:endParaRPr sz="30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638" y="1825475"/>
            <a:ext cx="5978716" cy="30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