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>
        <p:scale>
          <a:sx n="75" d="100"/>
          <a:sy n="75" d="100"/>
        </p:scale>
        <p:origin x="1566" y="4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865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76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4689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00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2784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355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2597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453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172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072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02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1203E-82D9-4945-A395-5E3257D6893A}" type="datetimeFigureOut">
              <a:rPr kumimoji="1" lang="ja-JP" altLang="en-US" smtClean="0"/>
              <a:t>2018/4/1</a:t>
            </a:fld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A382E-4443-4837-8AAB-C308EF0B5612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416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グループ化 75"/>
          <p:cNvGrpSpPr/>
          <p:nvPr/>
        </p:nvGrpSpPr>
        <p:grpSpPr>
          <a:xfrm>
            <a:off x="905821" y="772265"/>
            <a:ext cx="7332359" cy="5313471"/>
            <a:chOff x="832981" y="350729"/>
            <a:chExt cx="11987404" cy="8686799"/>
          </a:xfrm>
        </p:grpSpPr>
        <p:sp>
          <p:nvSpPr>
            <p:cNvPr id="4" name="正方形/長方形 3"/>
            <p:cNvSpPr/>
            <p:nvPr/>
          </p:nvSpPr>
          <p:spPr>
            <a:xfrm>
              <a:off x="832981" y="35072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922745" y="1440493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832981" y="2530257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922745" y="3620021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012509" y="35072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102273" y="1440493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3012509" y="2530257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102273" y="3620021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192037" y="35072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6281801" y="1440493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192037" y="2530257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6281801" y="3620021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7371565" y="35072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8461329" y="1440493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7371565" y="2530257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8461329" y="3620021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9551093" y="35072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0640857" y="1440493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9551093" y="2530257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10640857" y="3620021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11730621" y="35072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11730621" y="2530257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832981" y="4709785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1922745" y="579954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3012509" y="4709785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102273" y="579954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5192037" y="4709785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9" name="正方形/長方形 58"/>
            <p:cNvSpPr/>
            <p:nvPr/>
          </p:nvSpPr>
          <p:spPr>
            <a:xfrm>
              <a:off x="6281801" y="579954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0" name="正方形/長方形 59"/>
            <p:cNvSpPr/>
            <p:nvPr/>
          </p:nvSpPr>
          <p:spPr>
            <a:xfrm>
              <a:off x="7371565" y="4709785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1" name="正方形/長方形 60"/>
            <p:cNvSpPr/>
            <p:nvPr/>
          </p:nvSpPr>
          <p:spPr>
            <a:xfrm>
              <a:off x="8461329" y="579954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9551093" y="4709785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63" name="正方形/長方形 62"/>
            <p:cNvSpPr/>
            <p:nvPr/>
          </p:nvSpPr>
          <p:spPr>
            <a:xfrm>
              <a:off x="10640857" y="5799549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4" name="正方形/長方形 63"/>
            <p:cNvSpPr/>
            <p:nvPr/>
          </p:nvSpPr>
          <p:spPr>
            <a:xfrm>
              <a:off x="11730621" y="4709785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832981" y="6858000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1922745" y="7947764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7" name="正方形/長方形 66"/>
            <p:cNvSpPr/>
            <p:nvPr/>
          </p:nvSpPr>
          <p:spPr>
            <a:xfrm>
              <a:off x="3012509" y="6858000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102273" y="7947764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5192037" y="6858000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0" name="正方形/長方形 69"/>
            <p:cNvSpPr/>
            <p:nvPr/>
          </p:nvSpPr>
          <p:spPr>
            <a:xfrm>
              <a:off x="6281801" y="7947764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1" name="正方形/長方形 70"/>
            <p:cNvSpPr/>
            <p:nvPr/>
          </p:nvSpPr>
          <p:spPr>
            <a:xfrm>
              <a:off x="7371565" y="6858000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2" name="正方形/長方形 71"/>
            <p:cNvSpPr/>
            <p:nvPr/>
          </p:nvSpPr>
          <p:spPr>
            <a:xfrm>
              <a:off x="8461329" y="7947764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3" name="正方形/長方形 72"/>
            <p:cNvSpPr/>
            <p:nvPr/>
          </p:nvSpPr>
          <p:spPr>
            <a:xfrm>
              <a:off x="9551093" y="6858000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74" name="正方形/長方形 73"/>
            <p:cNvSpPr/>
            <p:nvPr/>
          </p:nvSpPr>
          <p:spPr>
            <a:xfrm>
              <a:off x="10640857" y="7947764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5" name="正方形/長方形 74"/>
            <p:cNvSpPr/>
            <p:nvPr/>
          </p:nvSpPr>
          <p:spPr>
            <a:xfrm>
              <a:off x="11730621" y="6858000"/>
              <a:ext cx="1089764" cy="10897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77" name="正方形/長方形 76"/>
          <p:cNvSpPr/>
          <p:nvPr/>
        </p:nvSpPr>
        <p:spPr>
          <a:xfrm>
            <a:off x="6381192" y="6457890"/>
            <a:ext cx="276280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0" cap="none" spc="0" dirty="0" smtClean="0">
                <a:ln w="0"/>
                <a:solidFill>
                  <a:schemeClr val="tx1"/>
                </a:solidFill>
              </a:rPr>
              <a:t>10x7 chessboard pattern</a:t>
            </a:r>
            <a:endParaRPr lang="ja-JP" altLang="en-US" sz="20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140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3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3</cp:revision>
  <dcterms:created xsi:type="dcterms:W3CDTF">2018-04-01T02:42:08Z</dcterms:created>
  <dcterms:modified xsi:type="dcterms:W3CDTF">2018-04-01T02:55:57Z</dcterms:modified>
</cp:coreProperties>
</file>