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402C-8943-4CB2-BAD6-BB1CA31F952A}" type="datetimeFigureOut">
              <a:rPr lang="en-US" smtClean="0"/>
              <a:t>10/10/2019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11C-5DF5-4266-AF3F-8A911972B41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in Gupta\Desktop\iinnerve-game.github.io-master\qrcod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2571750" cy="2571750"/>
          </a:xfrm>
          <a:prstGeom prst="rect">
            <a:avLst/>
          </a:prstGeom>
          <a:noFill/>
        </p:spPr>
      </p:pic>
      <p:pic>
        <p:nvPicPr>
          <p:cNvPr id="1027" name="Picture 3" descr="C:\Users\Lenin Gupta\Desktop\iinnerve-game.github.io-master\qrcode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28588"/>
            <a:ext cx="2500330" cy="2500330"/>
          </a:xfrm>
          <a:prstGeom prst="rect">
            <a:avLst/>
          </a:prstGeom>
          <a:noFill/>
        </p:spPr>
      </p:pic>
      <p:pic>
        <p:nvPicPr>
          <p:cNvPr id="1028" name="Picture 4" descr="C:\Users\Lenin Gupta\Desktop\iinnerve-game.github.io-master\qrcode (2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286124"/>
            <a:ext cx="2571751" cy="2571751"/>
          </a:xfrm>
          <a:prstGeom prst="rect">
            <a:avLst/>
          </a:prstGeom>
          <a:noFill/>
        </p:spPr>
      </p:pic>
      <p:pic>
        <p:nvPicPr>
          <p:cNvPr id="1029" name="Picture 5" descr="C:\Users\Lenin Gupta\Desktop\iinnerve-game.github.io-master\qrcode (3)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3429000"/>
            <a:ext cx="2428874" cy="2428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2019-10-10T06:07:11Z</dcterms:created>
  <dcterms:modified xsi:type="dcterms:W3CDTF">2019-10-10T06:11:22Z</dcterms:modified>
</cp:coreProperties>
</file>