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5"/>
  </p:notes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963FE-63DB-46BF-ADFF-E572B35A0EC9}" v="813" dt="2020-05-25T09:13:34.058"/>
    <p1510:client id="{9D0CB80B-3F98-4FC7-98C8-C208443E6B61}" v="8" dt="2020-05-23T15:43:08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92B2E-4A23-483A-B240-22CAB8C7449A}" type="datetimeFigureOut">
              <a:rPr lang="en-US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52507-6616-4F76-A95C-3D4EBA1B74C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5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853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800" b="1" dirty="0">
                <a:solidFill>
                  <a:srgbClr val="91DC5A"/>
                </a:solidFill>
                <a:latin typeface="Segoe UI Semilight"/>
                <a:cs typeface="Segoe UI Semilight"/>
              </a:rPr>
              <a:t>Deloitte Virtual Intern</a:t>
            </a:r>
            <a:endParaRPr lang="en-AU" sz="18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3425223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AU" sz="2000" u="sng">
                <a:solidFill>
                  <a:schemeClr val="bg1"/>
                </a:solidFill>
                <a:latin typeface="Chronicle Display Black"/>
                <a:ea typeface="Verdana"/>
                <a:cs typeface="Verdana"/>
              </a:rPr>
              <a:t>TASK 2</a:t>
            </a:r>
            <a:endParaRPr lang="en-AU" i="1" dirty="0">
              <a:solidFill>
                <a:schemeClr val="bg1"/>
              </a:solidFill>
              <a:latin typeface="Open Sans"/>
              <a:ea typeface="Verdana"/>
              <a:cs typeface="Verdana"/>
            </a:endParaRPr>
          </a:p>
          <a:p>
            <a:pPr>
              <a:spcAft>
                <a:spcPts val="1200"/>
              </a:spcAft>
              <a:defRPr/>
            </a:pPr>
            <a:r>
              <a:rPr lang="en-AU" sz="2400" b="1">
                <a:solidFill>
                  <a:schemeClr val="bg1"/>
                </a:solidFill>
                <a:latin typeface="Chronicle Display Black"/>
                <a:ea typeface="Verdana"/>
                <a:cs typeface="Verdana"/>
              </a:rPr>
              <a:t>Design a business case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27921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46471" y="1057945"/>
            <a:ext cx="5292000" cy="24840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/>
          <a:p>
            <a:pPr lvl="1"/>
            <a:r>
              <a:rPr lang="en-AU" sz="1200" u="sng" dirty="0">
                <a:solidFill>
                  <a:srgbClr val="FFFFFF"/>
                </a:solidFill>
              </a:rPr>
              <a:t>Value Analysis</a:t>
            </a: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Consider the products and services offered online</a:t>
            </a:r>
            <a:endParaRPr lang="en-AU" sz="1200" b="0" noProof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Quality of service and customer interests, requirements in online platform is an importamt parameter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The revenue which can be generated through online banking platforms is to be surveyed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Assessing the leading partners and developers must be a segment in value analysis.</a:t>
            </a:r>
            <a:endParaRPr lang="en-AU" sz="1200" b="0" dirty="0">
              <a:solidFill>
                <a:srgbClr val="FFFFFF"/>
              </a:solidFill>
            </a:endParaRPr>
          </a:p>
          <a:p>
            <a:pPr marL="179705" lvl="2" indent="-179705"/>
            <a:endParaRPr lang="en-US" sz="1200" u="sng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374" y="151929"/>
            <a:ext cx="10977813" cy="404286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  <a:ea typeface="+mj-lt"/>
                <a:cs typeface="+mj-lt"/>
              </a:rPr>
              <a:t>Business Case</a:t>
            </a:r>
            <a:r>
              <a:rPr lang="en-US" b="1">
                <a:solidFill>
                  <a:schemeClr val="accent1"/>
                </a:solidFill>
              </a:rPr>
              <a:t> Considerations    </a:t>
            </a:r>
            <a:r>
              <a:rPr lang="en-US" dirty="0">
                <a:solidFill>
                  <a:srgbClr val="FFFFFF"/>
                </a:solidFill>
              </a:rPr>
              <a:t>                                         Module 2: </a:t>
            </a: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Design a Business Case</a:t>
            </a:r>
            <a:endParaRPr lang="en-US" dirty="0">
              <a:ea typeface="+mj-lt"/>
              <a:cs typeface="+mj-lt"/>
            </a:endParaRPr>
          </a:p>
          <a:p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4642" y="3746590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200" u="sng" dirty="0">
                <a:solidFill>
                  <a:srgbClr val="FFFFFF"/>
                </a:solidFill>
              </a:rPr>
              <a:t>Costs</a:t>
            </a: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Lesser cost overheads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Can offer high yield or interests rates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Less inventory/ hardware/goods/commodities required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Less employee and personnel costs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endParaRPr lang="en-AU" sz="1200" b="0" dirty="0">
              <a:solidFill>
                <a:srgbClr val="FFFFFF"/>
              </a:solidFill>
            </a:endParaRPr>
          </a:p>
          <a:p>
            <a:pPr lvl="1"/>
            <a:endParaRPr lang="en-AU" sz="1200" u="sng" dirty="0">
              <a:solidFill>
                <a:srgbClr val="FFFFFF"/>
              </a:solidFill>
            </a:endParaRPr>
          </a:p>
          <a:p>
            <a:pPr lvl="1"/>
            <a:endParaRPr lang="en-AU" sz="1200" u="sng" dirty="0">
              <a:solidFill>
                <a:srgbClr val="FFFFFF"/>
              </a:solidFill>
            </a:endParaRPr>
          </a:p>
          <a:p>
            <a:pPr marL="179705" lvl="2" indent="-179705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4642" y="1057945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u="sng" dirty="0">
                <a:solidFill>
                  <a:srgbClr val="FFFFFF"/>
                </a:solidFill>
              </a:rPr>
              <a:t>Feasibility</a:t>
            </a:r>
          </a:p>
          <a:p>
            <a:pPr marL="171450" lvl="1" indent="-171450">
              <a:buFont typeface="Wingdings"/>
              <a:buChar char="ü"/>
            </a:pPr>
            <a:r>
              <a:rPr lang="en-US" sz="1200" b="0">
                <a:solidFill>
                  <a:srgbClr val="FFFFFF"/>
                </a:solidFill>
              </a:rPr>
              <a:t>It is important to know whether the online banking solution can be built on an existing system</a:t>
            </a:r>
          </a:p>
          <a:p>
            <a:pPr marL="171450" lvl="1" indent="-171450">
              <a:buFont typeface="Wingdings"/>
              <a:buChar char="ü"/>
            </a:pPr>
            <a:r>
              <a:rPr lang="en-US" sz="1200" b="0">
                <a:solidFill>
                  <a:srgbClr val="FFFFFF"/>
                </a:solidFill>
              </a:rPr>
              <a:t>Cost of resources required must be realizable</a:t>
            </a:r>
            <a:endParaRPr lang="en-US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US" sz="1200" b="0">
                <a:solidFill>
                  <a:srgbClr val="FFFFFF"/>
                </a:solidFill>
              </a:rPr>
              <a:t>Developing the software withing the budget imust have the maximum priority</a:t>
            </a:r>
            <a:endParaRPr lang="en-US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US" sz="1200" b="0">
                <a:solidFill>
                  <a:srgbClr val="FFFFFF"/>
                </a:solidFill>
              </a:rPr>
              <a:t>Once the solution is developed the solution must be economically managaeble.</a:t>
            </a:r>
            <a:endParaRPr lang="en-US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endParaRPr lang="en-US" sz="1200" b="0" dirty="0">
              <a:solidFill>
                <a:srgbClr val="FFFFFF"/>
              </a:solidFill>
            </a:endParaRPr>
          </a:p>
          <a:p>
            <a:pPr lvl="1"/>
            <a:endParaRPr lang="en-US" sz="1200" b="1" u="sng" dirty="0">
              <a:solidFill>
                <a:srgbClr val="FFFFFF"/>
              </a:solidFill>
            </a:endParaRPr>
          </a:p>
          <a:p>
            <a:pPr marL="179705" lvl="2" indent="-179705"/>
            <a:endParaRPr lang="en-AU" sz="1200" b="1" u="sng" dirty="0">
              <a:solidFill>
                <a:srgbClr val="FFFFFF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46471" y="3766642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200" u="sng" dirty="0">
                <a:solidFill>
                  <a:srgbClr val="FFFFFF"/>
                </a:solidFill>
              </a:rPr>
              <a:t>Benefits</a:t>
            </a: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New and innovative solutions can be offered when the services are provides on an online platfrom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Products can be delivered through online means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Services provided quicker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Efficient </a:t>
            </a: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AU" sz="1200" b="0">
                <a:solidFill>
                  <a:srgbClr val="FFFFFF"/>
                </a:solidFill>
              </a:rPr>
              <a:t>Easier to connect to the new generation which is more technology-driven</a:t>
            </a:r>
          </a:p>
          <a:p>
            <a:pPr marL="171450" lvl="1" indent="-171450">
              <a:buFont typeface="Wingdings"/>
              <a:buChar char="ü"/>
            </a:pPr>
            <a:endParaRPr lang="en-AU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endParaRPr lang="en-AU" sz="1200" b="0" dirty="0">
              <a:solidFill>
                <a:srgbClr val="FFFFFF"/>
              </a:solidFill>
            </a:endParaRPr>
          </a:p>
          <a:p>
            <a:pPr marL="179705" lvl="2" indent="-179705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650375" y="618742"/>
            <a:ext cx="11266379" cy="4043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>
                <a:solidFill>
                  <a:srgbClr val="FFFFFF"/>
                </a:solidFill>
              </a:rPr>
              <a:t>A justification for why </a:t>
            </a:r>
            <a:r>
              <a:rPr lang="en-AU" sz="1100" err="1">
                <a:solidFill>
                  <a:srgbClr val="FFFFFF"/>
                </a:solidFill>
              </a:rPr>
              <a:t>MyBank</a:t>
            </a:r>
            <a:r>
              <a:rPr lang="en-AU" sz="1100">
                <a:solidFill>
                  <a:srgbClr val="FFFFFF"/>
                </a:solidFill>
              </a:rPr>
              <a:t> should proceed with developing an online banking platform.</a:t>
            </a:r>
          </a:p>
        </p:txBody>
      </p:sp>
    </p:spTree>
    <p:extLst>
      <p:ext uri="{BB962C8B-B14F-4D97-AF65-F5344CB8AC3E}">
        <p14:creationId xmlns:p14="http://schemas.microsoft.com/office/powerpoint/2010/main" val="15672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Deloitte_4_3_Onscreen</vt:lpstr>
      <vt:lpstr>PowerPoint Presentation</vt:lpstr>
      <vt:lpstr>Business Case Considerations                                             Module 2: Design a Business Case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221</cp:revision>
  <dcterms:created xsi:type="dcterms:W3CDTF">2013-07-15T20:26:40Z</dcterms:created>
  <dcterms:modified xsi:type="dcterms:W3CDTF">2020-05-25T09:13:44Z</dcterms:modified>
</cp:coreProperties>
</file>