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7DB72-D8ED-4B50-A610-6A1669636B19}" v="1019" dt="2020-05-03T05:29:3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1AFD7-6D0F-4C31-B67B-86AC25D97AA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ECB51A-99CF-401D-B946-E8639E59C0EE}">
      <dgm:prSet phldrT="[Text]" phldr="0"/>
      <dgm:spPr/>
      <dgm:t>
        <a:bodyPr/>
        <a:lstStyle/>
        <a:p>
          <a:pPr rtl="0"/>
          <a:r>
            <a:rPr lang="en-US" b="1" i="0" u="sng" strike="noStrike" cap="none" baseline="0" noProof="0" dirty="0">
              <a:latin typeface="Tahoma"/>
              <a:ea typeface="Tahoma"/>
              <a:cs typeface="Calibri Light"/>
            </a:rPr>
            <a:t>Quick Implementation</a:t>
          </a:r>
        </a:p>
      </dgm:t>
    </dgm:pt>
    <dgm:pt modelId="{AE812D31-D3BC-472B-AE57-DEEF14AE55F7}" type="parTrans" cxnId="{C24E5D68-AD41-495B-95D8-E5C80C28A26C}">
      <dgm:prSet/>
      <dgm:spPr/>
      <dgm:t>
        <a:bodyPr/>
        <a:lstStyle/>
        <a:p>
          <a:endParaRPr lang="en-US"/>
        </a:p>
      </dgm:t>
    </dgm:pt>
    <dgm:pt modelId="{BBD6E336-52EC-4520-A5B2-314431658630}" type="sibTrans" cxnId="{C24E5D68-AD41-495B-95D8-E5C80C28A26C}">
      <dgm:prSet/>
      <dgm:spPr/>
      <dgm:t>
        <a:bodyPr/>
        <a:lstStyle/>
        <a:p>
          <a:endParaRPr lang="en-US"/>
        </a:p>
      </dgm:t>
    </dgm:pt>
    <dgm:pt modelId="{AF049323-60A7-4117-A206-2A573C5E14C6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Time to set up cloud based systems is very less</a:t>
          </a:r>
        </a:p>
      </dgm:t>
    </dgm:pt>
    <dgm:pt modelId="{E378F168-1260-4B72-AF92-ED308C48E0DF}" type="parTrans" cxnId="{ADD6D4EB-F476-4934-A523-FF0AC3E89657}">
      <dgm:prSet/>
      <dgm:spPr/>
      <dgm:t>
        <a:bodyPr/>
        <a:lstStyle/>
        <a:p>
          <a:endParaRPr lang="en-US"/>
        </a:p>
      </dgm:t>
    </dgm:pt>
    <dgm:pt modelId="{6A2CF5B4-6C88-4F59-B9E0-888CE39E657E}" type="sibTrans" cxnId="{ADD6D4EB-F476-4934-A523-FF0AC3E89657}">
      <dgm:prSet/>
      <dgm:spPr/>
      <dgm:t>
        <a:bodyPr/>
        <a:lstStyle/>
        <a:p>
          <a:endParaRPr lang="en-US"/>
        </a:p>
      </dgm:t>
    </dgm:pt>
    <dgm:pt modelId="{4A754705-BC7B-4404-8F97-C4CD701BAA1B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New services provisioned without delay</a:t>
          </a:r>
        </a:p>
      </dgm:t>
    </dgm:pt>
    <dgm:pt modelId="{AA487816-981B-4CC0-A9DD-384B0E83977B}" type="parTrans" cxnId="{EFF03C58-BCC9-4058-8E8A-7B8F35871F24}">
      <dgm:prSet/>
      <dgm:spPr/>
      <dgm:t>
        <a:bodyPr/>
        <a:lstStyle/>
        <a:p>
          <a:endParaRPr lang="en-US"/>
        </a:p>
      </dgm:t>
    </dgm:pt>
    <dgm:pt modelId="{C2875E20-67C4-45DA-8390-5B92787B6981}" type="sibTrans" cxnId="{EFF03C58-BCC9-4058-8E8A-7B8F35871F24}">
      <dgm:prSet/>
      <dgm:spPr/>
      <dgm:t>
        <a:bodyPr/>
        <a:lstStyle/>
        <a:p>
          <a:endParaRPr lang="en-US"/>
        </a:p>
      </dgm:t>
    </dgm:pt>
    <dgm:pt modelId="{202E6B2C-FCF7-41E2-855D-065CCB65A5DB}">
      <dgm:prSet phldrT="[Text]" phldr="0"/>
      <dgm:spPr/>
      <dgm:t>
        <a:bodyPr/>
        <a:lstStyle/>
        <a:p>
          <a:pPr rtl="0"/>
          <a:r>
            <a:rPr lang="en-US" b="1" u="sng" dirty="0">
              <a:latin typeface="Tahoma"/>
              <a:ea typeface="Tahoma"/>
              <a:cs typeface="Arial"/>
            </a:rPr>
            <a:t>Cost efficient</a:t>
          </a:r>
        </a:p>
      </dgm:t>
    </dgm:pt>
    <dgm:pt modelId="{9198EED8-9FF6-4687-906D-867498E60B5C}" type="parTrans" cxnId="{A363A34A-4031-4255-93D1-400BE523F525}">
      <dgm:prSet/>
      <dgm:spPr/>
      <dgm:t>
        <a:bodyPr/>
        <a:lstStyle/>
        <a:p>
          <a:endParaRPr lang="en-US"/>
        </a:p>
      </dgm:t>
    </dgm:pt>
    <dgm:pt modelId="{97765572-51EF-4D5C-AC7E-15F4963BFCD4}" type="sibTrans" cxnId="{A363A34A-4031-4255-93D1-400BE523F525}">
      <dgm:prSet/>
      <dgm:spPr/>
      <dgm:t>
        <a:bodyPr/>
        <a:lstStyle/>
        <a:p>
          <a:endParaRPr lang="en-US"/>
        </a:p>
      </dgm:t>
    </dgm:pt>
    <dgm:pt modelId="{627B650B-4ADB-449D-9E8D-D9D331CB77F2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Consumers only pay for the services and resources that they actually use</a:t>
          </a:r>
        </a:p>
      </dgm:t>
    </dgm:pt>
    <dgm:pt modelId="{5A3265AB-1338-447D-9CF5-5BD6882E2B24}" type="parTrans" cxnId="{D78A2B36-4250-420C-8658-59254FE57057}">
      <dgm:prSet/>
      <dgm:spPr/>
      <dgm:t>
        <a:bodyPr/>
        <a:lstStyle/>
        <a:p>
          <a:endParaRPr lang="en-US"/>
        </a:p>
      </dgm:t>
    </dgm:pt>
    <dgm:pt modelId="{9DC1FDA4-E111-496E-97E9-89022A39B1EA}" type="sibTrans" cxnId="{D78A2B36-4250-420C-8658-59254FE57057}">
      <dgm:prSet/>
      <dgm:spPr/>
      <dgm:t>
        <a:bodyPr/>
        <a:lstStyle/>
        <a:p>
          <a:endParaRPr lang="en-US"/>
        </a:p>
      </dgm:t>
    </dgm:pt>
    <dgm:pt modelId="{B262A2E5-F9C2-4CED-989E-C455941D7BDF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Easier cost prediction</a:t>
          </a:r>
        </a:p>
      </dgm:t>
    </dgm:pt>
    <dgm:pt modelId="{8324F1CF-5A24-459F-9B90-F7D0577C7163}" type="parTrans" cxnId="{1B4FDEF5-6917-4926-8A97-9B8C75218BD0}">
      <dgm:prSet/>
      <dgm:spPr/>
      <dgm:t>
        <a:bodyPr/>
        <a:lstStyle/>
        <a:p>
          <a:endParaRPr lang="en-US"/>
        </a:p>
      </dgm:t>
    </dgm:pt>
    <dgm:pt modelId="{F35CA60A-F958-409B-B237-4CC13EF9DA33}" type="sibTrans" cxnId="{1B4FDEF5-6917-4926-8A97-9B8C75218BD0}">
      <dgm:prSet/>
      <dgm:spPr/>
      <dgm:t>
        <a:bodyPr/>
        <a:lstStyle/>
        <a:p>
          <a:endParaRPr lang="en-US"/>
        </a:p>
      </dgm:t>
    </dgm:pt>
    <dgm:pt modelId="{40743683-0D6B-4B3D-A6D6-8D102D20367A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Additional costs for maintenance  and management eliminated</a:t>
          </a:r>
        </a:p>
      </dgm:t>
    </dgm:pt>
    <dgm:pt modelId="{40A0EC2B-C674-470A-A56C-06029EEBF2F7}" type="parTrans" cxnId="{E99C99AB-D037-4164-BB27-95247DDFD33D}">
      <dgm:prSet/>
      <dgm:spPr/>
      <dgm:t>
        <a:bodyPr/>
        <a:lstStyle/>
        <a:p>
          <a:endParaRPr lang="en-US"/>
        </a:p>
      </dgm:t>
    </dgm:pt>
    <dgm:pt modelId="{EBABDF39-25B7-4521-B990-55A72484BB26}" type="sibTrans" cxnId="{E99C99AB-D037-4164-BB27-95247DDFD33D}">
      <dgm:prSet/>
      <dgm:spPr/>
      <dgm:t>
        <a:bodyPr/>
        <a:lstStyle/>
        <a:p>
          <a:endParaRPr lang="en-US"/>
        </a:p>
      </dgm:t>
    </dgm:pt>
    <dgm:pt modelId="{A5F08025-02D7-4CD7-B6DD-0016E76FCB73}">
      <dgm:prSet phldrT="[Text]" phldr="0"/>
      <dgm:spPr/>
      <dgm:t>
        <a:bodyPr/>
        <a:lstStyle/>
        <a:p>
          <a:r>
            <a:rPr lang="en-US" b="1" u="sng" dirty="0">
              <a:latin typeface="Tahoma"/>
              <a:ea typeface="Tahoma"/>
              <a:cs typeface="Arial"/>
            </a:rPr>
            <a:t>Scalability</a:t>
          </a:r>
        </a:p>
      </dgm:t>
    </dgm:pt>
    <dgm:pt modelId="{565E1FFB-C766-4C20-959D-6FAECBFCEC43}" type="parTrans" cxnId="{888717B1-6E18-4FDD-96BD-107AD1C868AD}">
      <dgm:prSet/>
      <dgm:spPr/>
      <dgm:t>
        <a:bodyPr/>
        <a:lstStyle/>
        <a:p>
          <a:endParaRPr lang="en-US"/>
        </a:p>
      </dgm:t>
    </dgm:pt>
    <dgm:pt modelId="{4F533397-CE1B-4D6A-98FB-E1BDCEC0BBA8}" type="sibTrans" cxnId="{888717B1-6E18-4FDD-96BD-107AD1C868AD}">
      <dgm:prSet/>
      <dgm:spPr/>
      <dgm:t>
        <a:bodyPr/>
        <a:lstStyle/>
        <a:p>
          <a:endParaRPr lang="en-US"/>
        </a:p>
      </dgm:t>
    </dgm:pt>
    <dgm:pt modelId="{8D26C3F3-52B2-4DB3-AD2A-3FA13AFB7D07}">
      <dgm:prSet phldrT="[Text]"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Cloud services can grow or shrink according to the consumer</a:t>
          </a:r>
        </a:p>
      </dgm:t>
    </dgm:pt>
    <dgm:pt modelId="{73CE760D-9F7F-4B47-8775-EBAB30F5CE48}" type="parTrans" cxnId="{A026231A-56F5-48C1-9BFD-E9B6DF3FBE17}">
      <dgm:prSet/>
      <dgm:spPr/>
      <dgm:t>
        <a:bodyPr/>
        <a:lstStyle/>
        <a:p>
          <a:endParaRPr lang="en-US"/>
        </a:p>
      </dgm:t>
    </dgm:pt>
    <dgm:pt modelId="{6BA13357-351E-4F88-A191-92464F4D9B0B}" type="sibTrans" cxnId="{A026231A-56F5-48C1-9BFD-E9B6DF3FBE17}">
      <dgm:prSet/>
      <dgm:spPr/>
      <dgm:t>
        <a:bodyPr/>
        <a:lstStyle/>
        <a:p>
          <a:endParaRPr lang="en-US"/>
        </a:p>
      </dgm:t>
    </dgm:pt>
    <dgm:pt modelId="{979A7D21-68F9-4A32-9FC4-01CB71B507E6}">
      <dgm:prSet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  </a:t>
          </a:r>
          <a:r>
            <a:rPr lang="en-US" b="1" u="sng" dirty="0">
              <a:latin typeface="Tahoma"/>
              <a:ea typeface="Tahoma"/>
              <a:cs typeface="Arial"/>
            </a:rPr>
            <a:t>Balanced ROI</a:t>
          </a:r>
        </a:p>
      </dgm:t>
    </dgm:pt>
    <dgm:pt modelId="{A480A24C-66AB-4699-B1DB-8D2A6E4BBA20}" type="parTrans" cxnId="{F1C637FB-FA07-4796-8C00-07217E1A2AB0}">
      <dgm:prSet/>
      <dgm:spPr/>
    </dgm:pt>
    <dgm:pt modelId="{39ED4DE9-E1E8-4664-9E5A-7262D80A68AE}" type="sibTrans" cxnId="{F1C637FB-FA07-4796-8C00-07217E1A2AB0}">
      <dgm:prSet/>
      <dgm:spPr/>
      <dgm:t>
        <a:bodyPr/>
        <a:lstStyle/>
        <a:p>
          <a:endParaRPr lang="en-US"/>
        </a:p>
      </dgm:t>
    </dgm:pt>
    <dgm:pt modelId="{2629A7EE-95CA-4508-BDFC-416BD108C46B}">
      <dgm:prSet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 Allows easy sharing of files between employees and other third-party entities</a:t>
          </a:r>
          <a:endParaRPr lang="en-US" dirty="0">
            <a:latin typeface="Calibri Light" panose="020F0302020204030204"/>
            <a:ea typeface="Tahoma"/>
            <a:cs typeface="Calibri Light" panose="020F0302020204030204"/>
          </a:endParaRPr>
        </a:p>
      </dgm:t>
    </dgm:pt>
    <dgm:pt modelId="{47FEEC53-FD8C-4866-B6E5-79CAE8207B31}" type="parTrans" cxnId="{EE3BD905-82D9-4345-8C6A-AB363768DBDB}">
      <dgm:prSet/>
      <dgm:spPr/>
    </dgm:pt>
    <dgm:pt modelId="{6EF1BE1A-B5E3-4AE6-84BD-1D3C835EE6B5}" type="sibTrans" cxnId="{EE3BD905-82D9-4345-8C6A-AB363768DBDB}">
      <dgm:prSet/>
      <dgm:spPr/>
      <dgm:t>
        <a:bodyPr/>
        <a:lstStyle/>
        <a:p>
          <a:endParaRPr lang="en-US"/>
        </a:p>
      </dgm:t>
    </dgm:pt>
    <dgm:pt modelId="{CD89C770-57AD-46F4-931E-F8DDB2D8375D}">
      <dgm:prSet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Need not purchase or install upgrades/hardware</a:t>
          </a:r>
        </a:p>
      </dgm:t>
    </dgm:pt>
    <dgm:pt modelId="{983915E8-4F0E-47A8-867D-CE98DE76254D}" type="parTrans" cxnId="{A2726EFE-8A90-410F-9431-0A95E3A7D097}">
      <dgm:prSet/>
      <dgm:spPr/>
    </dgm:pt>
    <dgm:pt modelId="{167BB5E7-10A8-425C-9250-F4356FA5265F}" type="sibTrans" cxnId="{A2726EFE-8A90-410F-9431-0A95E3A7D097}">
      <dgm:prSet/>
      <dgm:spPr/>
    </dgm:pt>
    <dgm:pt modelId="{6D01F16C-456B-4E53-BC93-FE76A918F027}">
      <dgm:prSet phldr="0"/>
      <dgm:spPr/>
      <dgm:t>
        <a:bodyPr/>
        <a:lstStyle/>
        <a:p>
          <a:pPr rtl="0"/>
          <a:r>
            <a:rPr lang="en-US" dirty="0">
              <a:latin typeface="Tahoma"/>
              <a:ea typeface="Tahoma"/>
              <a:cs typeface="Arial"/>
            </a:rPr>
            <a:t>Eliminates upfront licensing costs and infra structure expences</a:t>
          </a:r>
        </a:p>
      </dgm:t>
    </dgm:pt>
    <dgm:pt modelId="{F0A74C72-3AB4-4EA2-9E66-90255A780ADC}" type="parTrans" cxnId="{9B471298-5DB0-4FA8-8B54-8651A591CBCF}">
      <dgm:prSet/>
      <dgm:spPr/>
    </dgm:pt>
    <dgm:pt modelId="{C88781D9-1E06-4699-8BB3-EF4CF7807968}" type="sibTrans" cxnId="{9B471298-5DB0-4FA8-8B54-8651A591CBCF}">
      <dgm:prSet/>
      <dgm:spPr/>
    </dgm:pt>
    <dgm:pt modelId="{CADF0CC1-6035-45FE-8D5C-FDD87C6C268E}">
      <dgm:prSet phldr="0"/>
      <dgm:spPr/>
      <dgm:t>
        <a:bodyPr/>
        <a:lstStyle/>
        <a:p>
          <a:r>
            <a:rPr lang="en-US" b="1" u="sng" dirty="0">
              <a:latin typeface="Tahoma"/>
              <a:ea typeface="Tahoma"/>
              <a:cs typeface="Arial"/>
            </a:rPr>
            <a:t>Agility</a:t>
          </a:r>
        </a:p>
      </dgm:t>
    </dgm:pt>
    <dgm:pt modelId="{37C8820D-30A7-43C6-9B03-24192FC63E46}" type="parTrans" cxnId="{5FE4DB6F-CFED-4183-84A3-C05462677651}">
      <dgm:prSet/>
      <dgm:spPr/>
    </dgm:pt>
    <dgm:pt modelId="{E20A0F38-8972-4D65-999B-1F26B3FCABF7}" type="sibTrans" cxnId="{5FE4DB6F-CFED-4183-84A3-C05462677651}">
      <dgm:prSet/>
      <dgm:spPr/>
    </dgm:pt>
    <dgm:pt modelId="{BDD91001-FBA7-4341-A233-B72D96E39A59}">
      <dgm:prSet phldr="0"/>
      <dgm:spPr/>
      <dgm:t>
        <a:bodyPr/>
        <a:lstStyle/>
        <a:p>
          <a:pPr rtl="0"/>
          <a:r>
            <a:rPr lang="en-US" b="0" u="none" dirty="0">
              <a:latin typeface="Tahoma"/>
              <a:ea typeface="Tahoma"/>
              <a:cs typeface="Arial"/>
            </a:rPr>
            <a:t>New services can be quickly developed and deployed</a:t>
          </a:r>
        </a:p>
      </dgm:t>
    </dgm:pt>
    <dgm:pt modelId="{988292AF-A7BE-4DD7-B40F-022AF780593D}" type="parTrans" cxnId="{A5017310-3011-4E9D-8DE2-4EE4EE302937}">
      <dgm:prSet/>
      <dgm:spPr/>
    </dgm:pt>
    <dgm:pt modelId="{8DA7DA24-C1E6-44F4-A325-D5DC805FC1F1}" type="sibTrans" cxnId="{A5017310-3011-4E9D-8DE2-4EE4EE302937}">
      <dgm:prSet/>
      <dgm:spPr/>
    </dgm:pt>
    <dgm:pt modelId="{0678101D-CB92-4AA1-897E-4A194FB085DE}">
      <dgm:prSet phldr="0"/>
      <dgm:spPr/>
      <dgm:t>
        <a:bodyPr/>
        <a:lstStyle/>
        <a:p>
          <a:pPr rtl="0"/>
          <a:r>
            <a:rPr lang="en-US" b="0" u="none" dirty="0">
              <a:latin typeface="Tahoma"/>
              <a:ea typeface="Tahoma"/>
              <a:cs typeface="Arial"/>
            </a:rPr>
            <a:t>Data can be accessed from any device</a:t>
          </a:r>
        </a:p>
      </dgm:t>
    </dgm:pt>
    <dgm:pt modelId="{78CE8BEA-4A12-4D77-ABD1-98085F1EA01B}" type="parTrans" cxnId="{963D7C5F-335D-4515-974E-DA1319627B43}">
      <dgm:prSet/>
      <dgm:spPr/>
    </dgm:pt>
    <dgm:pt modelId="{293287F4-2EAB-428C-AE2E-4C4677BDC375}" type="sibTrans" cxnId="{963D7C5F-335D-4515-974E-DA1319627B43}">
      <dgm:prSet/>
      <dgm:spPr/>
    </dgm:pt>
    <dgm:pt modelId="{B82BFF97-D04B-495C-880F-4A39EB7C2124}" type="pres">
      <dgm:prSet presAssocID="{8B21AFD7-6D0F-4C31-B67B-86AC25D97AA3}" presName="CompostProcess" presStyleCnt="0">
        <dgm:presLayoutVars>
          <dgm:dir/>
          <dgm:resizeHandles val="exact"/>
        </dgm:presLayoutVars>
      </dgm:prSet>
      <dgm:spPr/>
    </dgm:pt>
    <dgm:pt modelId="{5A3B8D02-DBA1-49BF-98FC-3EFDFD37C0D4}" type="pres">
      <dgm:prSet presAssocID="{8B21AFD7-6D0F-4C31-B67B-86AC25D97AA3}" presName="arrow" presStyleLbl="bgShp" presStyleIdx="0" presStyleCnt="1"/>
      <dgm:spPr/>
    </dgm:pt>
    <dgm:pt modelId="{9CD69BF2-A129-424B-9FBD-4B93B5CBD7B9}" type="pres">
      <dgm:prSet presAssocID="{8B21AFD7-6D0F-4C31-B67B-86AC25D97AA3}" presName="linearProcess" presStyleCnt="0"/>
      <dgm:spPr/>
    </dgm:pt>
    <dgm:pt modelId="{47890926-409A-4E05-BCC3-FCBB36A6A17D}" type="pres">
      <dgm:prSet presAssocID="{A1ECB51A-99CF-401D-B946-E8639E59C0EE}" presName="textNode" presStyleLbl="node1" presStyleIdx="0" presStyleCnt="5">
        <dgm:presLayoutVars>
          <dgm:bulletEnabled val="1"/>
        </dgm:presLayoutVars>
      </dgm:prSet>
      <dgm:spPr/>
    </dgm:pt>
    <dgm:pt modelId="{2C9E731F-46CF-4F68-B523-FA1F38F5FF76}" type="pres">
      <dgm:prSet presAssocID="{BBD6E336-52EC-4520-A5B2-314431658630}" presName="sibTrans" presStyleCnt="0"/>
      <dgm:spPr/>
    </dgm:pt>
    <dgm:pt modelId="{1ED9BE92-6191-4450-BA64-096FA2BE1BFA}" type="pres">
      <dgm:prSet presAssocID="{202E6B2C-FCF7-41E2-855D-065CCB65A5DB}" presName="textNode" presStyleLbl="node1" presStyleIdx="1" presStyleCnt="5">
        <dgm:presLayoutVars>
          <dgm:bulletEnabled val="1"/>
        </dgm:presLayoutVars>
      </dgm:prSet>
      <dgm:spPr/>
    </dgm:pt>
    <dgm:pt modelId="{51753353-5DE6-475A-A217-C1C9C40C65DB}" type="pres">
      <dgm:prSet presAssocID="{97765572-51EF-4D5C-AC7E-15F4963BFCD4}" presName="sibTrans" presStyleCnt="0"/>
      <dgm:spPr/>
    </dgm:pt>
    <dgm:pt modelId="{1436646E-0F8E-43F9-84EA-877662A348C4}" type="pres">
      <dgm:prSet presAssocID="{A5F08025-02D7-4CD7-B6DD-0016E76FCB73}" presName="textNode" presStyleLbl="node1" presStyleIdx="2" presStyleCnt="5">
        <dgm:presLayoutVars>
          <dgm:bulletEnabled val="1"/>
        </dgm:presLayoutVars>
      </dgm:prSet>
      <dgm:spPr/>
    </dgm:pt>
    <dgm:pt modelId="{922248B4-CFBB-4119-97F2-F30F557F6733}" type="pres">
      <dgm:prSet presAssocID="{4F533397-CE1B-4D6A-98FB-E1BDCEC0BBA8}" presName="sibTrans" presStyleCnt="0"/>
      <dgm:spPr/>
    </dgm:pt>
    <dgm:pt modelId="{B28A52BB-25CE-4A40-B119-4139DAD02E57}" type="pres">
      <dgm:prSet presAssocID="{979A7D21-68F9-4A32-9FC4-01CB71B507E6}" presName="textNode" presStyleLbl="node1" presStyleIdx="3" presStyleCnt="5">
        <dgm:presLayoutVars>
          <dgm:bulletEnabled val="1"/>
        </dgm:presLayoutVars>
      </dgm:prSet>
      <dgm:spPr/>
    </dgm:pt>
    <dgm:pt modelId="{FA2F2E17-74F2-475E-8D17-7126E43C4551}" type="pres">
      <dgm:prSet presAssocID="{39ED4DE9-E1E8-4664-9E5A-7262D80A68AE}" presName="sibTrans" presStyleCnt="0"/>
      <dgm:spPr/>
    </dgm:pt>
    <dgm:pt modelId="{500FD2CF-EBDE-4CB7-A8C2-B3A36A79F9EF}" type="pres">
      <dgm:prSet presAssocID="{CADF0CC1-6035-45FE-8D5C-FDD87C6C268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E3BD905-82D9-4345-8C6A-AB363768DBDB}" srcId="{979A7D21-68F9-4A32-9FC4-01CB71B507E6}" destId="{2629A7EE-95CA-4508-BDFC-416BD108C46B}" srcOrd="0" destOrd="0" parTransId="{47FEEC53-FD8C-4866-B6E5-79CAE8207B31}" sibTransId="{6EF1BE1A-B5E3-4AE6-84BD-1D3C835EE6B5}"/>
    <dgm:cxn modelId="{0E00120F-C9F1-4A84-A9B4-63209C684F51}" type="presOf" srcId="{979A7D21-68F9-4A32-9FC4-01CB71B507E6}" destId="{B28A52BB-25CE-4A40-B119-4139DAD02E57}" srcOrd="0" destOrd="0" presId="urn:microsoft.com/office/officeart/2005/8/layout/hProcess9"/>
    <dgm:cxn modelId="{A5017310-3011-4E9D-8DE2-4EE4EE302937}" srcId="{CADF0CC1-6035-45FE-8D5C-FDD87C6C268E}" destId="{BDD91001-FBA7-4341-A233-B72D96E39A59}" srcOrd="0" destOrd="0" parTransId="{988292AF-A7BE-4DD7-B40F-022AF780593D}" sibTransId="{8DA7DA24-C1E6-44F4-A325-D5DC805FC1F1}"/>
    <dgm:cxn modelId="{A026231A-56F5-48C1-9BFD-E9B6DF3FBE17}" srcId="{A5F08025-02D7-4CD7-B6DD-0016E76FCB73}" destId="{8D26C3F3-52B2-4DB3-AD2A-3FA13AFB7D07}" srcOrd="0" destOrd="0" parTransId="{73CE760D-9F7F-4B47-8775-EBAB30F5CE48}" sibTransId="{6BA13357-351E-4F88-A191-92464F4D9B0B}"/>
    <dgm:cxn modelId="{29CCF21E-F51E-4C1A-A30B-2BA5C322CE76}" type="presOf" srcId="{202E6B2C-FCF7-41E2-855D-065CCB65A5DB}" destId="{1ED9BE92-6191-4450-BA64-096FA2BE1BFA}" srcOrd="0" destOrd="0" presId="urn:microsoft.com/office/officeart/2005/8/layout/hProcess9"/>
    <dgm:cxn modelId="{D78A2B36-4250-420C-8658-59254FE57057}" srcId="{202E6B2C-FCF7-41E2-855D-065CCB65A5DB}" destId="{627B650B-4ADB-449D-9E8D-D9D331CB77F2}" srcOrd="0" destOrd="0" parTransId="{5A3265AB-1338-447D-9CF5-5BD6882E2B24}" sibTransId="{9DC1FDA4-E111-496E-97E9-89022A39B1EA}"/>
    <dgm:cxn modelId="{63CA703E-0718-4317-8855-C8A1C67DB0F4}" type="presOf" srcId="{B262A2E5-F9C2-4CED-989E-C455941D7BDF}" destId="{1ED9BE92-6191-4450-BA64-096FA2BE1BFA}" srcOrd="0" destOrd="2" presId="urn:microsoft.com/office/officeart/2005/8/layout/hProcess9"/>
    <dgm:cxn modelId="{963D7C5F-335D-4515-974E-DA1319627B43}" srcId="{CADF0CC1-6035-45FE-8D5C-FDD87C6C268E}" destId="{0678101D-CB92-4AA1-897E-4A194FB085DE}" srcOrd="1" destOrd="0" parTransId="{78CE8BEA-4A12-4D77-ABD1-98085F1EA01B}" sibTransId="{293287F4-2EAB-428C-AE2E-4C4677BDC375}"/>
    <dgm:cxn modelId="{C24E5D68-AD41-495B-95D8-E5C80C28A26C}" srcId="{8B21AFD7-6D0F-4C31-B67B-86AC25D97AA3}" destId="{A1ECB51A-99CF-401D-B946-E8639E59C0EE}" srcOrd="0" destOrd="0" parTransId="{AE812D31-D3BC-472B-AE57-DEEF14AE55F7}" sibTransId="{BBD6E336-52EC-4520-A5B2-314431658630}"/>
    <dgm:cxn modelId="{44AA1C49-8C81-43B9-879D-F07E673F648F}" type="presOf" srcId="{40743683-0D6B-4B3D-A6D6-8D102D20367A}" destId="{1ED9BE92-6191-4450-BA64-096FA2BE1BFA}" srcOrd="0" destOrd="3" presId="urn:microsoft.com/office/officeart/2005/8/layout/hProcess9"/>
    <dgm:cxn modelId="{8688294A-B480-4DAC-AE7C-DC7247F1AC73}" type="presOf" srcId="{CADF0CC1-6035-45FE-8D5C-FDD87C6C268E}" destId="{500FD2CF-EBDE-4CB7-A8C2-B3A36A79F9EF}" srcOrd="0" destOrd="0" presId="urn:microsoft.com/office/officeart/2005/8/layout/hProcess9"/>
    <dgm:cxn modelId="{A363A34A-4031-4255-93D1-400BE523F525}" srcId="{8B21AFD7-6D0F-4C31-B67B-86AC25D97AA3}" destId="{202E6B2C-FCF7-41E2-855D-065CCB65A5DB}" srcOrd="1" destOrd="0" parTransId="{9198EED8-9FF6-4687-906D-867498E60B5C}" sibTransId="{97765572-51EF-4D5C-AC7E-15F4963BFCD4}"/>
    <dgm:cxn modelId="{5FE4DB6F-CFED-4183-84A3-C05462677651}" srcId="{8B21AFD7-6D0F-4C31-B67B-86AC25D97AA3}" destId="{CADF0CC1-6035-45FE-8D5C-FDD87C6C268E}" srcOrd="4" destOrd="0" parTransId="{37C8820D-30A7-43C6-9B03-24192FC63E46}" sibTransId="{E20A0F38-8972-4D65-999B-1F26B3FCABF7}"/>
    <dgm:cxn modelId="{EFF03C58-BCC9-4058-8E8A-7B8F35871F24}" srcId="{A1ECB51A-99CF-401D-B946-E8639E59C0EE}" destId="{4A754705-BC7B-4404-8F97-C4CD701BAA1B}" srcOrd="1" destOrd="0" parTransId="{AA487816-981B-4CC0-A9DD-384B0E83977B}" sibTransId="{C2875E20-67C4-45DA-8390-5B92787B6981}"/>
    <dgm:cxn modelId="{2D44387D-058B-4B7D-9E4A-405C84169FDE}" type="presOf" srcId="{A5F08025-02D7-4CD7-B6DD-0016E76FCB73}" destId="{1436646E-0F8E-43F9-84EA-877662A348C4}" srcOrd="0" destOrd="0" presId="urn:microsoft.com/office/officeart/2005/8/layout/hProcess9"/>
    <dgm:cxn modelId="{256D9E7E-02B1-4C98-B7C5-10CEF7F89B7A}" type="presOf" srcId="{AF049323-60A7-4117-A206-2A573C5E14C6}" destId="{47890926-409A-4E05-BCC3-FCBB36A6A17D}" srcOrd="0" destOrd="1" presId="urn:microsoft.com/office/officeart/2005/8/layout/hProcess9"/>
    <dgm:cxn modelId="{31846082-8AFD-4F70-99A1-786A64A4F83F}" type="presOf" srcId="{6D01F16C-456B-4E53-BC93-FE76A918F027}" destId="{B28A52BB-25CE-4A40-B119-4139DAD02E57}" srcOrd="0" destOrd="2" presId="urn:microsoft.com/office/officeart/2005/8/layout/hProcess9"/>
    <dgm:cxn modelId="{30709F89-BCE6-4D5B-8622-AD94CFECE1CA}" type="presOf" srcId="{8D26C3F3-52B2-4DB3-AD2A-3FA13AFB7D07}" destId="{1436646E-0F8E-43F9-84EA-877662A348C4}" srcOrd="0" destOrd="1" presId="urn:microsoft.com/office/officeart/2005/8/layout/hProcess9"/>
    <dgm:cxn modelId="{D1DF7E94-955F-4BA5-AE94-A557880E96AE}" type="presOf" srcId="{4A754705-BC7B-4404-8F97-C4CD701BAA1B}" destId="{47890926-409A-4E05-BCC3-FCBB36A6A17D}" srcOrd="0" destOrd="2" presId="urn:microsoft.com/office/officeart/2005/8/layout/hProcess9"/>
    <dgm:cxn modelId="{9B471298-5DB0-4FA8-8B54-8651A591CBCF}" srcId="{979A7D21-68F9-4A32-9FC4-01CB71B507E6}" destId="{6D01F16C-456B-4E53-BC93-FE76A918F027}" srcOrd="1" destOrd="0" parTransId="{F0A74C72-3AB4-4EA2-9E66-90255A780ADC}" sibTransId="{C88781D9-1E06-4699-8BB3-EF4CF7807968}"/>
    <dgm:cxn modelId="{1D0DD29A-63B9-43B5-853D-704C961C3303}" type="presOf" srcId="{8B21AFD7-6D0F-4C31-B67B-86AC25D97AA3}" destId="{B82BFF97-D04B-495C-880F-4A39EB7C2124}" srcOrd="0" destOrd="0" presId="urn:microsoft.com/office/officeart/2005/8/layout/hProcess9"/>
    <dgm:cxn modelId="{89A538A4-6C2C-41C4-8428-6EE2529DCD41}" type="presOf" srcId="{627B650B-4ADB-449D-9E8D-D9D331CB77F2}" destId="{1ED9BE92-6191-4450-BA64-096FA2BE1BFA}" srcOrd="0" destOrd="1" presId="urn:microsoft.com/office/officeart/2005/8/layout/hProcess9"/>
    <dgm:cxn modelId="{E99C99AB-D037-4164-BB27-95247DDFD33D}" srcId="{202E6B2C-FCF7-41E2-855D-065CCB65A5DB}" destId="{40743683-0D6B-4B3D-A6D6-8D102D20367A}" srcOrd="2" destOrd="0" parTransId="{40A0EC2B-C674-470A-A56C-06029EEBF2F7}" sibTransId="{EBABDF39-25B7-4521-B990-55A72484BB26}"/>
    <dgm:cxn modelId="{888717B1-6E18-4FDD-96BD-107AD1C868AD}" srcId="{8B21AFD7-6D0F-4C31-B67B-86AC25D97AA3}" destId="{A5F08025-02D7-4CD7-B6DD-0016E76FCB73}" srcOrd="2" destOrd="0" parTransId="{565E1FFB-C766-4C20-959D-6FAECBFCEC43}" sibTransId="{4F533397-CE1B-4D6A-98FB-E1BDCEC0BBA8}"/>
    <dgm:cxn modelId="{836E5BB4-D0F6-4C65-8CC0-0B05D054FF5B}" type="presOf" srcId="{CD89C770-57AD-46F4-931E-F8DDB2D8375D}" destId="{1436646E-0F8E-43F9-84EA-877662A348C4}" srcOrd="0" destOrd="2" presId="urn:microsoft.com/office/officeart/2005/8/layout/hProcess9"/>
    <dgm:cxn modelId="{C9276EB4-7843-44E6-84F4-5662699471DB}" type="presOf" srcId="{BDD91001-FBA7-4341-A233-B72D96E39A59}" destId="{500FD2CF-EBDE-4CB7-A8C2-B3A36A79F9EF}" srcOrd="0" destOrd="1" presId="urn:microsoft.com/office/officeart/2005/8/layout/hProcess9"/>
    <dgm:cxn modelId="{148509BD-16C1-456D-B2D8-97F2C68C9DEF}" type="presOf" srcId="{A1ECB51A-99CF-401D-B946-E8639E59C0EE}" destId="{47890926-409A-4E05-BCC3-FCBB36A6A17D}" srcOrd="0" destOrd="0" presId="urn:microsoft.com/office/officeart/2005/8/layout/hProcess9"/>
    <dgm:cxn modelId="{DAC92CC2-F0DA-4E76-8AF9-1A67AC32CC0D}" type="presOf" srcId="{0678101D-CB92-4AA1-897E-4A194FB085DE}" destId="{500FD2CF-EBDE-4CB7-A8C2-B3A36A79F9EF}" srcOrd="0" destOrd="2" presId="urn:microsoft.com/office/officeart/2005/8/layout/hProcess9"/>
    <dgm:cxn modelId="{D83155CD-BED2-4BD7-AE99-BA6CB201F9C1}" type="presOf" srcId="{2629A7EE-95CA-4508-BDFC-416BD108C46B}" destId="{B28A52BB-25CE-4A40-B119-4139DAD02E57}" srcOrd="0" destOrd="1" presId="urn:microsoft.com/office/officeart/2005/8/layout/hProcess9"/>
    <dgm:cxn modelId="{ADD6D4EB-F476-4934-A523-FF0AC3E89657}" srcId="{A1ECB51A-99CF-401D-B946-E8639E59C0EE}" destId="{AF049323-60A7-4117-A206-2A573C5E14C6}" srcOrd="0" destOrd="0" parTransId="{E378F168-1260-4B72-AF92-ED308C48E0DF}" sibTransId="{6A2CF5B4-6C88-4F59-B9E0-888CE39E657E}"/>
    <dgm:cxn modelId="{1B4FDEF5-6917-4926-8A97-9B8C75218BD0}" srcId="{202E6B2C-FCF7-41E2-855D-065CCB65A5DB}" destId="{B262A2E5-F9C2-4CED-989E-C455941D7BDF}" srcOrd="1" destOrd="0" parTransId="{8324F1CF-5A24-459F-9B90-F7D0577C7163}" sibTransId="{F35CA60A-F958-409B-B237-4CC13EF9DA33}"/>
    <dgm:cxn modelId="{F1C637FB-FA07-4796-8C00-07217E1A2AB0}" srcId="{8B21AFD7-6D0F-4C31-B67B-86AC25D97AA3}" destId="{979A7D21-68F9-4A32-9FC4-01CB71B507E6}" srcOrd="3" destOrd="0" parTransId="{A480A24C-66AB-4699-B1DB-8D2A6E4BBA20}" sibTransId="{39ED4DE9-E1E8-4664-9E5A-7262D80A68AE}"/>
    <dgm:cxn modelId="{A2726EFE-8A90-410F-9431-0A95E3A7D097}" srcId="{A5F08025-02D7-4CD7-B6DD-0016E76FCB73}" destId="{CD89C770-57AD-46F4-931E-F8DDB2D8375D}" srcOrd="1" destOrd="0" parTransId="{983915E8-4F0E-47A8-867D-CE98DE76254D}" sibTransId="{167BB5E7-10A8-425C-9250-F4356FA5265F}"/>
    <dgm:cxn modelId="{4E49074A-5F8B-4300-9151-B72BD16EBBD4}" type="presParOf" srcId="{B82BFF97-D04B-495C-880F-4A39EB7C2124}" destId="{5A3B8D02-DBA1-49BF-98FC-3EFDFD37C0D4}" srcOrd="0" destOrd="0" presId="urn:microsoft.com/office/officeart/2005/8/layout/hProcess9"/>
    <dgm:cxn modelId="{4680E9D6-A025-461F-AB0A-71033DF03DC2}" type="presParOf" srcId="{B82BFF97-D04B-495C-880F-4A39EB7C2124}" destId="{9CD69BF2-A129-424B-9FBD-4B93B5CBD7B9}" srcOrd="1" destOrd="0" presId="urn:microsoft.com/office/officeart/2005/8/layout/hProcess9"/>
    <dgm:cxn modelId="{C3D8DFF6-EB38-4706-A2C3-821E0DE566A9}" type="presParOf" srcId="{9CD69BF2-A129-424B-9FBD-4B93B5CBD7B9}" destId="{47890926-409A-4E05-BCC3-FCBB36A6A17D}" srcOrd="0" destOrd="0" presId="urn:microsoft.com/office/officeart/2005/8/layout/hProcess9"/>
    <dgm:cxn modelId="{8FD0BD55-336C-4950-AE15-D288696591DA}" type="presParOf" srcId="{9CD69BF2-A129-424B-9FBD-4B93B5CBD7B9}" destId="{2C9E731F-46CF-4F68-B523-FA1F38F5FF76}" srcOrd="1" destOrd="0" presId="urn:microsoft.com/office/officeart/2005/8/layout/hProcess9"/>
    <dgm:cxn modelId="{43B11ACD-91EF-44DB-AF6B-28E767204B9A}" type="presParOf" srcId="{9CD69BF2-A129-424B-9FBD-4B93B5CBD7B9}" destId="{1ED9BE92-6191-4450-BA64-096FA2BE1BFA}" srcOrd="2" destOrd="0" presId="urn:microsoft.com/office/officeart/2005/8/layout/hProcess9"/>
    <dgm:cxn modelId="{257A3673-7336-4A25-816A-9F96A729A2A2}" type="presParOf" srcId="{9CD69BF2-A129-424B-9FBD-4B93B5CBD7B9}" destId="{51753353-5DE6-475A-A217-C1C9C40C65DB}" srcOrd="3" destOrd="0" presId="urn:microsoft.com/office/officeart/2005/8/layout/hProcess9"/>
    <dgm:cxn modelId="{E8A0799B-9C15-480A-A7EF-9D62449D6814}" type="presParOf" srcId="{9CD69BF2-A129-424B-9FBD-4B93B5CBD7B9}" destId="{1436646E-0F8E-43F9-84EA-877662A348C4}" srcOrd="4" destOrd="0" presId="urn:microsoft.com/office/officeart/2005/8/layout/hProcess9"/>
    <dgm:cxn modelId="{6E40AEC7-4C69-4C5C-A4CD-081A1FB1F9EF}" type="presParOf" srcId="{9CD69BF2-A129-424B-9FBD-4B93B5CBD7B9}" destId="{922248B4-CFBB-4119-97F2-F30F557F6733}" srcOrd="5" destOrd="0" presId="urn:microsoft.com/office/officeart/2005/8/layout/hProcess9"/>
    <dgm:cxn modelId="{CAEB4E53-4660-4087-82DC-CB48F03D34A2}" type="presParOf" srcId="{9CD69BF2-A129-424B-9FBD-4B93B5CBD7B9}" destId="{B28A52BB-25CE-4A40-B119-4139DAD02E57}" srcOrd="6" destOrd="0" presId="urn:microsoft.com/office/officeart/2005/8/layout/hProcess9"/>
    <dgm:cxn modelId="{82FE1051-27CC-4100-9E05-EAA411F23181}" type="presParOf" srcId="{9CD69BF2-A129-424B-9FBD-4B93B5CBD7B9}" destId="{FA2F2E17-74F2-475E-8D17-7126E43C4551}" srcOrd="7" destOrd="0" presId="urn:microsoft.com/office/officeart/2005/8/layout/hProcess9"/>
    <dgm:cxn modelId="{AAD6B8DF-E401-40DD-BD15-262BD118A056}" type="presParOf" srcId="{9CD69BF2-A129-424B-9FBD-4B93B5CBD7B9}" destId="{500FD2CF-EBDE-4CB7-A8C2-B3A36A79F9E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CD5BE-C983-4099-9BA9-17E1710C992E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8734B7-38AE-4F17-9E32-2474B18C8008}">
      <dgm:prSet phldrT="[Text]" phldr="0"/>
      <dgm:spPr/>
      <dgm:t>
        <a:bodyPr/>
        <a:lstStyle/>
        <a:p>
          <a:pPr rtl="0"/>
          <a:r>
            <a:rPr lang="en-US" b="1" u="sng" dirty="0">
              <a:latin typeface="Calibri Light" panose="020F0302020204030204"/>
            </a:rPr>
            <a:t>Data</a:t>
          </a:r>
          <a:r>
            <a:rPr lang="en-US" b="1" i="0" u="sng" strike="noStrike" cap="none" baseline="0" noProof="0" dirty="0">
              <a:latin typeface="Calibri Light"/>
              <a:cs typeface="Calibri Light"/>
            </a:rPr>
            <a:t> Security</a:t>
          </a:r>
          <a:endParaRPr lang="en-US" b="1" u="sng" dirty="0"/>
        </a:p>
      </dgm:t>
    </dgm:pt>
    <dgm:pt modelId="{FEF5792E-E2DD-46E9-8485-5A956C948FFD}" type="parTrans" cxnId="{6B346707-C7A1-4709-95C8-D416590F30B6}">
      <dgm:prSet/>
      <dgm:spPr/>
      <dgm:t>
        <a:bodyPr/>
        <a:lstStyle/>
        <a:p>
          <a:endParaRPr lang="en-US"/>
        </a:p>
      </dgm:t>
    </dgm:pt>
    <dgm:pt modelId="{BFF76588-7580-42C8-81BF-A4AD2A743CCC}" type="sibTrans" cxnId="{6B346707-C7A1-4709-95C8-D416590F30B6}">
      <dgm:prSet/>
      <dgm:spPr/>
      <dgm:t>
        <a:bodyPr/>
        <a:lstStyle/>
        <a:p>
          <a:endParaRPr lang="en-US"/>
        </a:p>
      </dgm:t>
    </dgm:pt>
    <dgm:pt modelId="{C61940A3-9FD8-4A9F-BB9F-783A665EC21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Risk of intruders gaining access to data is possible</a:t>
          </a:r>
          <a:endParaRPr lang="en-US" dirty="0"/>
        </a:p>
      </dgm:t>
    </dgm:pt>
    <dgm:pt modelId="{C0C3813C-9403-4AC0-9336-F8E24CCBF3AF}" type="parTrans" cxnId="{00581FA5-2ABF-421E-9617-F91448B75A7E}">
      <dgm:prSet/>
      <dgm:spPr/>
      <dgm:t>
        <a:bodyPr/>
        <a:lstStyle/>
        <a:p>
          <a:endParaRPr lang="en-US"/>
        </a:p>
      </dgm:t>
    </dgm:pt>
    <dgm:pt modelId="{785A0FB5-C468-40DD-8F30-3F420964A11F}" type="sibTrans" cxnId="{00581FA5-2ABF-421E-9617-F91448B75A7E}">
      <dgm:prSet/>
      <dgm:spPr/>
      <dgm:t>
        <a:bodyPr/>
        <a:lstStyle/>
        <a:p>
          <a:endParaRPr lang="en-US"/>
        </a:p>
      </dgm:t>
    </dgm:pt>
    <dgm:pt modelId="{46FD494F-CBB1-4236-9DC2-A461A764FD2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Security must be tight and given special attention</a:t>
          </a:r>
          <a:endParaRPr lang="en-US" dirty="0"/>
        </a:p>
      </dgm:t>
    </dgm:pt>
    <dgm:pt modelId="{1081810B-4021-4D75-A67D-3A26A721C52C}" type="parTrans" cxnId="{8528E120-D832-400B-88FA-5F9A5FFAF454}">
      <dgm:prSet/>
      <dgm:spPr/>
      <dgm:t>
        <a:bodyPr/>
        <a:lstStyle/>
        <a:p>
          <a:endParaRPr lang="en-US"/>
        </a:p>
      </dgm:t>
    </dgm:pt>
    <dgm:pt modelId="{99B88F49-9E63-413D-B73D-4303374EE9D0}" type="sibTrans" cxnId="{8528E120-D832-400B-88FA-5F9A5FFAF454}">
      <dgm:prSet/>
      <dgm:spPr/>
      <dgm:t>
        <a:bodyPr/>
        <a:lstStyle/>
        <a:p>
          <a:endParaRPr lang="en-US"/>
        </a:p>
      </dgm:t>
    </dgm:pt>
    <dgm:pt modelId="{46305B50-697A-4916-8441-637FB02948AE}">
      <dgm:prSet phldrT="[Text]" phldr="0"/>
      <dgm:spPr/>
      <dgm:t>
        <a:bodyPr/>
        <a:lstStyle/>
        <a:p>
          <a:pPr rtl="0"/>
          <a:r>
            <a:rPr lang="en-US" b="1" u="sng" dirty="0">
              <a:latin typeface="Calibri Light" panose="020F0302020204030204"/>
            </a:rPr>
            <a:t>National laws</a:t>
          </a:r>
          <a:endParaRPr lang="en-US" b="1" u="sng" dirty="0"/>
        </a:p>
      </dgm:t>
    </dgm:pt>
    <dgm:pt modelId="{C284BB5A-6F6A-43D2-B6E9-CA54B4C2834B}" type="parTrans" cxnId="{A18F011B-6BAC-44D3-8EDF-E3E565C60FF7}">
      <dgm:prSet/>
      <dgm:spPr/>
      <dgm:t>
        <a:bodyPr/>
        <a:lstStyle/>
        <a:p>
          <a:endParaRPr lang="en-US"/>
        </a:p>
      </dgm:t>
    </dgm:pt>
    <dgm:pt modelId="{C71D2C11-1A79-460F-B49B-F1394589C103}" type="sibTrans" cxnId="{A18F011B-6BAC-44D3-8EDF-E3E565C60FF7}">
      <dgm:prSet/>
      <dgm:spPr/>
      <dgm:t>
        <a:bodyPr/>
        <a:lstStyle/>
        <a:p>
          <a:endParaRPr lang="en-US"/>
        </a:p>
      </dgm:t>
    </dgm:pt>
    <dgm:pt modelId="{B2271E50-8133-4BC8-AFD9-E419507D12E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Complying with national laws and regulations must be addressed</a:t>
          </a:r>
          <a:endParaRPr lang="en-US" dirty="0"/>
        </a:p>
      </dgm:t>
    </dgm:pt>
    <dgm:pt modelId="{AFB8AA6A-1FCE-4480-A221-ADA84AA02E92}" type="parTrans" cxnId="{B1C6EB15-CDDC-4C19-80B1-F4F9930CD139}">
      <dgm:prSet/>
      <dgm:spPr/>
      <dgm:t>
        <a:bodyPr/>
        <a:lstStyle/>
        <a:p>
          <a:endParaRPr lang="en-US"/>
        </a:p>
      </dgm:t>
    </dgm:pt>
    <dgm:pt modelId="{FFC3771D-2F84-40E1-9556-49B09E8F3DE7}" type="sibTrans" cxnId="{B1C6EB15-CDDC-4C19-80B1-F4F9930CD139}">
      <dgm:prSet/>
      <dgm:spPr/>
      <dgm:t>
        <a:bodyPr/>
        <a:lstStyle/>
        <a:p>
          <a:endParaRPr lang="en-US"/>
        </a:p>
      </dgm:t>
    </dgm:pt>
    <dgm:pt modelId="{F381BC07-7EF3-46D0-B971-7F329FC199EB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All rules must be strictly adhered to</a:t>
          </a:r>
          <a:endParaRPr lang="en-US" dirty="0"/>
        </a:p>
      </dgm:t>
    </dgm:pt>
    <dgm:pt modelId="{A3C68EE5-04D1-47C1-94AD-49B28B7B597B}" type="parTrans" cxnId="{1D48A5E3-7208-4437-9C8A-348513508EAF}">
      <dgm:prSet/>
      <dgm:spPr/>
      <dgm:t>
        <a:bodyPr/>
        <a:lstStyle/>
        <a:p>
          <a:endParaRPr lang="en-US"/>
        </a:p>
      </dgm:t>
    </dgm:pt>
    <dgm:pt modelId="{0D984EB0-0FD3-4E6D-9735-0CA828CA85FC}" type="sibTrans" cxnId="{1D48A5E3-7208-4437-9C8A-348513508EAF}">
      <dgm:prSet/>
      <dgm:spPr/>
      <dgm:t>
        <a:bodyPr/>
        <a:lstStyle/>
        <a:p>
          <a:endParaRPr lang="en-US"/>
        </a:p>
      </dgm:t>
    </dgm:pt>
    <dgm:pt modelId="{F3BBE9C0-5C62-4EA2-80DD-68E8B8D86C9C}">
      <dgm:prSet phldrT="[Text]" phldr="0"/>
      <dgm:spPr/>
      <dgm:t>
        <a:bodyPr/>
        <a:lstStyle/>
        <a:p>
          <a:pPr rtl="0"/>
          <a:r>
            <a:rPr lang="en-US" b="1" u="sng" dirty="0">
              <a:latin typeface="Calibri Light" panose="020F0302020204030204"/>
            </a:rPr>
            <a:t>Outsourcing Risks</a:t>
          </a:r>
          <a:endParaRPr lang="en-US" b="1" u="sng" dirty="0"/>
        </a:p>
      </dgm:t>
    </dgm:pt>
    <dgm:pt modelId="{BC115BD3-09F3-4C5F-BB3F-FEF9F1891C4E}" type="parTrans" cxnId="{C0F88692-35BD-4CE1-A431-95026AEF6ACA}">
      <dgm:prSet/>
      <dgm:spPr/>
      <dgm:t>
        <a:bodyPr/>
        <a:lstStyle/>
        <a:p>
          <a:endParaRPr lang="en-US"/>
        </a:p>
      </dgm:t>
    </dgm:pt>
    <dgm:pt modelId="{E6B890FA-C2C5-489D-8510-FC67FE248146}" type="sibTrans" cxnId="{C0F88692-35BD-4CE1-A431-95026AEF6ACA}">
      <dgm:prSet/>
      <dgm:spPr/>
      <dgm:t>
        <a:bodyPr/>
        <a:lstStyle/>
        <a:p>
          <a:endParaRPr lang="en-US"/>
        </a:p>
      </dgm:t>
    </dgm:pt>
    <dgm:pt modelId="{332F159C-E1B5-489A-BDDF-932360D1455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 to sensitive data must be closely watched</a:t>
          </a:r>
          <a:endParaRPr lang="en-US" dirty="0"/>
        </a:p>
      </dgm:t>
    </dgm:pt>
    <dgm:pt modelId="{1742AFAE-7EE3-4BEA-9B3D-D6ED4BEEBECB}" type="parTrans" cxnId="{1C110E64-BDEA-4413-8CC3-C2A1443BD511}">
      <dgm:prSet/>
      <dgm:spPr/>
      <dgm:t>
        <a:bodyPr/>
        <a:lstStyle/>
        <a:p>
          <a:endParaRPr lang="en-US"/>
        </a:p>
      </dgm:t>
    </dgm:pt>
    <dgm:pt modelId="{BCDA3A70-2CF0-40C6-82CE-A252528C93A5}" type="sibTrans" cxnId="{1C110E64-BDEA-4413-8CC3-C2A1443BD511}">
      <dgm:prSet/>
      <dgm:spPr/>
      <dgm:t>
        <a:bodyPr/>
        <a:lstStyle/>
        <a:p>
          <a:endParaRPr lang="en-US"/>
        </a:p>
      </dgm:t>
    </dgm:pt>
    <dgm:pt modelId="{56C0FE58-319A-4BCE-BF02-948E789A3F1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Location of data must be known</a:t>
          </a:r>
          <a:endParaRPr lang="en-US" dirty="0"/>
        </a:p>
      </dgm:t>
    </dgm:pt>
    <dgm:pt modelId="{73DC8984-C89D-433A-8DF0-1899144E246F}" type="parTrans" cxnId="{A22831B9-1ADE-4F78-8A2D-F7467E66B94F}">
      <dgm:prSet/>
      <dgm:spPr/>
      <dgm:t>
        <a:bodyPr/>
        <a:lstStyle/>
        <a:p>
          <a:endParaRPr lang="en-US"/>
        </a:p>
      </dgm:t>
    </dgm:pt>
    <dgm:pt modelId="{F347C49F-67A2-4FE2-B2F8-12FAB89924A0}" type="sibTrans" cxnId="{A22831B9-1ADE-4F78-8A2D-F7467E66B94F}">
      <dgm:prSet/>
      <dgm:spPr/>
      <dgm:t>
        <a:bodyPr/>
        <a:lstStyle/>
        <a:p>
          <a:endParaRPr lang="en-US"/>
        </a:p>
      </dgm:t>
    </dgm:pt>
    <dgm:pt modelId="{6B9F1A59-1313-43DD-A949-15AD89DC4F90}">
      <dgm:prSet phldr="0"/>
      <dgm:spPr/>
      <dgm:t>
        <a:bodyPr/>
        <a:lstStyle/>
        <a:p>
          <a:pPr rtl="0"/>
          <a:r>
            <a:rPr lang="en-US" b="1" u="sng" dirty="0">
              <a:latin typeface="Calibri Light" panose="020F0302020204030204"/>
            </a:rPr>
            <a:t>Data Recovery</a:t>
          </a:r>
        </a:p>
      </dgm:t>
    </dgm:pt>
    <dgm:pt modelId="{A7F2D7F4-2C30-4473-B604-03E8EEA33CDF}" type="parTrans" cxnId="{C58B426E-5324-4C6A-9D94-4632DFCC9D1A}">
      <dgm:prSet/>
      <dgm:spPr/>
    </dgm:pt>
    <dgm:pt modelId="{0B278D61-D51C-4276-9239-29311B60E993}" type="sibTrans" cxnId="{C58B426E-5324-4C6A-9D94-4632DFCC9D1A}">
      <dgm:prSet/>
      <dgm:spPr/>
    </dgm:pt>
    <dgm:pt modelId="{D6117670-83BF-49C3-8B9B-21EA906523A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Capability of the cloud provider in restoring lost data must be known</a:t>
          </a:r>
        </a:p>
      </dgm:t>
    </dgm:pt>
    <dgm:pt modelId="{49B1F445-4A7F-42A3-8419-4F43BDBEF279}" type="parTrans" cxnId="{B6F9A9B1-1573-4D31-8094-9B55755D4E9B}">
      <dgm:prSet/>
      <dgm:spPr/>
    </dgm:pt>
    <dgm:pt modelId="{21F92C6C-E980-42F2-8B79-56DEF2DD1337}" type="sibTrans" cxnId="{B6F9A9B1-1573-4D31-8094-9B55755D4E9B}">
      <dgm:prSet/>
      <dgm:spPr/>
    </dgm:pt>
    <dgm:pt modelId="{716CD985-F9E1-4608-8316-162E4D2C6E3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It must be thoroughly tested</a:t>
          </a:r>
        </a:p>
      </dgm:t>
    </dgm:pt>
    <dgm:pt modelId="{B89DEE1E-BA75-473B-ACA9-A1F90355B551}" type="parTrans" cxnId="{8DAC958F-F5D0-4407-A1FA-C8079727131D}">
      <dgm:prSet/>
      <dgm:spPr/>
    </dgm:pt>
    <dgm:pt modelId="{93A6F451-04CE-4BEF-8257-A12B6394129E}" type="sibTrans" cxnId="{8DAC958F-F5D0-4407-A1FA-C8079727131D}">
      <dgm:prSet/>
      <dgm:spPr/>
    </dgm:pt>
    <dgm:pt modelId="{F9CFB429-4783-45C4-9E1D-62700C0B82F7}">
      <dgm:prSet phldr="0"/>
      <dgm:spPr/>
      <dgm:t>
        <a:bodyPr/>
        <a:lstStyle/>
        <a:p>
          <a:pPr rtl="0"/>
          <a:r>
            <a:rPr lang="en-US" b="1" u="sng" dirty="0">
              <a:latin typeface="Calibri Light" panose="020F0302020204030204"/>
            </a:rPr>
            <a:t>Risk Management</a:t>
          </a:r>
        </a:p>
      </dgm:t>
    </dgm:pt>
    <dgm:pt modelId="{DFD3AAF4-4658-46E8-B2B2-1489B0D3529A}" type="parTrans" cxnId="{D4306510-D419-4B18-A4A3-CA44A67CECF2}">
      <dgm:prSet/>
      <dgm:spPr/>
    </dgm:pt>
    <dgm:pt modelId="{0C849046-70A5-4AC2-B7F0-BD9037CB1AB5}" type="sibTrans" cxnId="{D4306510-D419-4B18-A4A3-CA44A67CECF2}">
      <dgm:prSet/>
      <dgm:spPr/>
    </dgm:pt>
    <dgm:pt modelId="{63D2873B-162E-4BC4-A8B1-F25627AF91C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 risk management framework must be created for the cloud</a:t>
          </a:r>
        </a:p>
      </dgm:t>
    </dgm:pt>
    <dgm:pt modelId="{03002E0C-079E-4C02-BF7E-6BE71BAF3E46}" type="parTrans" cxnId="{AE27C85D-8DB4-4BB4-8A3A-70A5046448E5}">
      <dgm:prSet/>
      <dgm:spPr/>
    </dgm:pt>
    <dgm:pt modelId="{37C2AD6A-11C7-46BF-B026-E866B7111A34}" type="sibTrans" cxnId="{AE27C85D-8DB4-4BB4-8A3A-70A5046448E5}">
      <dgm:prSet/>
      <dgm:spPr/>
    </dgm:pt>
    <dgm:pt modelId="{7DEC26BD-651E-443A-B0E7-9D8FF418F3E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It must plot a route through all the possible risk scenarios in cloud computing</a:t>
          </a:r>
        </a:p>
      </dgm:t>
    </dgm:pt>
    <dgm:pt modelId="{7ADAB8F7-B514-4EF4-AC71-D15C51B99320}" type="parTrans" cxnId="{86996CC9-B1B8-4D4D-8643-F9F50E27D200}">
      <dgm:prSet/>
      <dgm:spPr/>
    </dgm:pt>
    <dgm:pt modelId="{420110C1-D1D5-4B79-BA57-584DA76C67AC}" type="sibTrans" cxnId="{86996CC9-B1B8-4D4D-8643-F9F50E27D200}">
      <dgm:prSet/>
      <dgm:spPr/>
    </dgm:pt>
    <dgm:pt modelId="{C462FB33-A643-4AED-B829-450DB9BD1110}" type="pres">
      <dgm:prSet presAssocID="{79FCD5BE-C983-4099-9BA9-17E1710C992E}" presName="Name0" presStyleCnt="0">
        <dgm:presLayoutVars>
          <dgm:dir/>
          <dgm:resizeHandles val="exact"/>
        </dgm:presLayoutVars>
      </dgm:prSet>
      <dgm:spPr/>
    </dgm:pt>
    <dgm:pt modelId="{EDB4C126-10F9-4090-AB3D-4DF015AB0CFF}" type="pres">
      <dgm:prSet presAssocID="{A78734B7-38AE-4F17-9E32-2474B18C8008}" presName="node" presStyleLbl="node1" presStyleIdx="0" presStyleCnt="5">
        <dgm:presLayoutVars>
          <dgm:bulletEnabled val="1"/>
        </dgm:presLayoutVars>
      </dgm:prSet>
      <dgm:spPr/>
    </dgm:pt>
    <dgm:pt modelId="{BB594EF5-9F1E-48D9-BE04-ADBAF79B15DB}" type="pres">
      <dgm:prSet presAssocID="{BFF76588-7580-42C8-81BF-A4AD2A743CCC}" presName="sibTrans" presStyleCnt="0"/>
      <dgm:spPr/>
    </dgm:pt>
    <dgm:pt modelId="{17480094-5849-4A12-8C75-901C38D4E4DC}" type="pres">
      <dgm:prSet presAssocID="{46305B50-697A-4916-8441-637FB02948AE}" presName="node" presStyleLbl="node1" presStyleIdx="1" presStyleCnt="5">
        <dgm:presLayoutVars>
          <dgm:bulletEnabled val="1"/>
        </dgm:presLayoutVars>
      </dgm:prSet>
      <dgm:spPr/>
    </dgm:pt>
    <dgm:pt modelId="{5CB15866-EE65-43F3-8810-FA97B6DA5552}" type="pres">
      <dgm:prSet presAssocID="{C71D2C11-1A79-460F-B49B-F1394589C103}" presName="sibTrans" presStyleCnt="0"/>
      <dgm:spPr/>
    </dgm:pt>
    <dgm:pt modelId="{F41454D3-EDF6-448E-A707-D46CD30504CB}" type="pres">
      <dgm:prSet presAssocID="{F3BBE9C0-5C62-4EA2-80DD-68E8B8D86C9C}" presName="node" presStyleLbl="node1" presStyleIdx="2" presStyleCnt="5">
        <dgm:presLayoutVars>
          <dgm:bulletEnabled val="1"/>
        </dgm:presLayoutVars>
      </dgm:prSet>
      <dgm:spPr/>
    </dgm:pt>
    <dgm:pt modelId="{A09C8F37-37BA-40BF-83E5-2842B0A4A635}" type="pres">
      <dgm:prSet presAssocID="{E6B890FA-C2C5-489D-8510-FC67FE248146}" presName="sibTrans" presStyleCnt="0"/>
      <dgm:spPr/>
    </dgm:pt>
    <dgm:pt modelId="{8B12536A-0510-4B6C-9F8E-79ADBA0B06BD}" type="pres">
      <dgm:prSet presAssocID="{6B9F1A59-1313-43DD-A949-15AD89DC4F90}" presName="node" presStyleLbl="node1" presStyleIdx="3" presStyleCnt="5">
        <dgm:presLayoutVars>
          <dgm:bulletEnabled val="1"/>
        </dgm:presLayoutVars>
      </dgm:prSet>
      <dgm:spPr/>
    </dgm:pt>
    <dgm:pt modelId="{2E9AA917-6736-41A2-8531-580080E7A0E8}" type="pres">
      <dgm:prSet presAssocID="{0B278D61-D51C-4276-9239-29311B60E993}" presName="sibTrans" presStyleCnt="0"/>
      <dgm:spPr/>
    </dgm:pt>
    <dgm:pt modelId="{464080C8-EF49-4195-B5B0-CD00A4E211C2}" type="pres">
      <dgm:prSet presAssocID="{F9CFB429-4783-45C4-9E1D-62700C0B82F7}" presName="node" presStyleLbl="node1" presStyleIdx="4" presStyleCnt="5">
        <dgm:presLayoutVars>
          <dgm:bulletEnabled val="1"/>
        </dgm:presLayoutVars>
      </dgm:prSet>
      <dgm:spPr/>
    </dgm:pt>
  </dgm:ptLst>
  <dgm:cxnLst>
    <dgm:cxn modelId="{6B346707-C7A1-4709-95C8-D416590F30B6}" srcId="{79FCD5BE-C983-4099-9BA9-17E1710C992E}" destId="{A78734B7-38AE-4F17-9E32-2474B18C8008}" srcOrd="0" destOrd="0" parTransId="{FEF5792E-E2DD-46E9-8485-5A956C948FFD}" sibTransId="{BFF76588-7580-42C8-81BF-A4AD2A743CCC}"/>
    <dgm:cxn modelId="{55F0470C-BC8C-4B66-9207-2A6C8DD0F258}" type="presOf" srcId="{D6117670-83BF-49C3-8B9B-21EA906523A5}" destId="{8B12536A-0510-4B6C-9F8E-79ADBA0B06BD}" srcOrd="0" destOrd="1" presId="urn:microsoft.com/office/officeart/2005/8/layout/hList6"/>
    <dgm:cxn modelId="{D4306510-D419-4B18-A4A3-CA44A67CECF2}" srcId="{79FCD5BE-C983-4099-9BA9-17E1710C992E}" destId="{F9CFB429-4783-45C4-9E1D-62700C0B82F7}" srcOrd="4" destOrd="0" parTransId="{DFD3AAF4-4658-46E8-B2B2-1489B0D3529A}" sibTransId="{0C849046-70A5-4AC2-B7F0-BD9037CB1AB5}"/>
    <dgm:cxn modelId="{DE357C10-BCFF-44F0-B6EB-55DB9E1FBA03}" type="presOf" srcId="{79FCD5BE-C983-4099-9BA9-17E1710C992E}" destId="{C462FB33-A643-4AED-B829-450DB9BD1110}" srcOrd="0" destOrd="0" presId="urn:microsoft.com/office/officeart/2005/8/layout/hList6"/>
    <dgm:cxn modelId="{61E31B13-1529-45D1-9220-B94D09E53828}" type="presOf" srcId="{46305B50-697A-4916-8441-637FB02948AE}" destId="{17480094-5849-4A12-8C75-901C38D4E4DC}" srcOrd="0" destOrd="0" presId="urn:microsoft.com/office/officeart/2005/8/layout/hList6"/>
    <dgm:cxn modelId="{73B32014-2B6F-4DC6-8CB9-DAACD8FA347E}" type="presOf" srcId="{332F159C-E1B5-489A-BDDF-932360D14557}" destId="{F41454D3-EDF6-448E-A707-D46CD30504CB}" srcOrd="0" destOrd="1" presId="urn:microsoft.com/office/officeart/2005/8/layout/hList6"/>
    <dgm:cxn modelId="{B1C6EB15-CDDC-4C19-80B1-F4F9930CD139}" srcId="{46305B50-697A-4916-8441-637FB02948AE}" destId="{B2271E50-8133-4BC8-AFD9-E419507D12E1}" srcOrd="0" destOrd="0" parTransId="{AFB8AA6A-1FCE-4480-A221-ADA84AA02E92}" sibTransId="{FFC3771D-2F84-40E1-9556-49B09E8F3DE7}"/>
    <dgm:cxn modelId="{3AF0C718-D14E-4EB4-AD4C-1C5D1820A48E}" type="presOf" srcId="{56C0FE58-319A-4BCE-BF02-948E789A3F18}" destId="{F41454D3-EDF6-448E-A707-D46CD30504CB}" srcOrd="0" destOrd="2" presId="urn:microsoft.com/office/officeart/2005/8/layout/hList6"/>
    <dgm:cxn modelId="{A18F011B-6BAC-44D3-8EDF-E3E565C60FF7}" srcId="{79FCD5BE-C983-4099-9BA9-17E1710C992E}" destId="{46305B50-697A-4916-8441-637FB02948AE}" srcOrd="1" destOrd="0" parTransId="{C284BB5A-6F6A-43D2-B6E9-CA54B4C2834B}" sibTransId="{C71D2C11-1A79-460F-B49B-F1394589C103}"/>
    <dgm:cxn modelId="{D735991E-2292-4FC4-B7C0-30BD76916059}" type="presOf" srcId="{716CD985-F9E1-4608-8316-162E4D2C6E3F}" destId="{8B12536A-0510-4B6C-9F8E-79ADBA0B06BD}" srcOrd="0" destOrd="2" presId="urn:microsoft.com/office/officeart/2005/8/layout/hList6"/>
    <dgm:cxn modelId="{8528E120-D832-400B-88FA-5F9A5FFAF454}" srcId="{A78734B7-38AE-4F17-9E32-2474B18C8008}" destId="{46FD494F-CBB1-4236-9DC2-A461A764FD2F}" srcOrd="1" destOrd="0" parTransId="{1081810B-4021-4D75-A67D-3A26A721C52C}" sibTransId="{99B88F49-9E63-413D-B73D-4303374EE9D0}"/>
    <dgm:cxn modelId="{9B17E026-3C5D-44B9-9A49-117CF73B1398}" type="presOf" srcId="{C61940A3-9FD8-4A9F-BB9F-783A665EC211}" destId="{EDB4C126-10F9-4090-AB3D-4DF015AB0CFF}" srcOrd="0" destOrd="1" presId="urn:microsoft.com/office/officeart/2005/8/layout/hList6"/>
    <dgm:cxn modelId="{5BFCA934-36F9-4C11-B653-1231A1AFFB68}" type="presOf" srcId="{7DEC26BD-651E-443A-B0E7-9D8FF418F3E0}" destId="{464080C8-EF49-4195-B5B0-CD00A4E211C2}" srcOrd="0" destOrd="2" presId="urn:microsoft.com/office/officeart/2005/8/layout/hList6"/>
    <dgm:cxn modelId="{AE27C85D-8DB4-4BB4-8A3A-70A5046448E5}" srcId="{F9CFB429-4783-45C4-9E1D-62700C0B82F7}" destId="{63D2873B-162E-4BC4-A8B1-F25627AF91C1}" srcOrd="0" destOrd="0" parTransId="{03002E0C-079E-4C02-BF7E-6BE71BAF3E46}" sibTransId="{37C2AD6A-11C7-46BF-B026-E866B7111A34}"/>
    <dgm:cxn modelId="{F75F4842-FB5C-431A-99AC-C805F4CC5431}" type="presOf" srcId="{B2271E50-8133-4BC8-AFD9-E419507D12E1}" destId="{17480094-5849-4A12-8C75-901C38D4E4DC}" srcOrd="0" destOrd="1" presId="urn:microsoft.com/office/officeart/2005/8/layout/hList6"/>
    <dgm:cxn modelId="{1C110E64-BDEA-4413-8CC3-C2A1443BD511}" srcId="{F3BBE9C0-5C62-4EA2-80DD-68E8B8D86C9C}" destId="{332F159C-E1B5-489A-BDDF-932360D14557}" srcOrd="0" destOrd="0" parTransId="{1742AFAE-7EE3-4BEA-9B3D-D6ED4BEEBECB}" sibTransId="{BCDA3A70-2CF0-40C6-82CE-A252528C93A5}"/>
    <dgm:cxn modelId="{799D5169-7013-416A-B002-4170EF5AD6DB}" type="presOf" srcId="{F9CFB429-4783-45C4-9E1D-62700C0B82F7}" destId="{464080C8-EF49-4195-B5B0-CD00A4E211C2}" srcOrd="0" destOrd="0" presId="urn:microsoft.com/office/officeart/2005/8/layout/hList6"/>
    <dgm:cxn modelId="{C58B426E-5324-4C6A-9D94-4632DFCC9D1A}" srcId="{79FCD5BE-C983-4099-9BA9-17E1710C992E}" destId="{6B9F1A59-1313-43DD-A949-15AD89DC4F90}" srcOrd="3" destOrd="0" parTransId="{A7F2D7F4-2C30-4473-B604-03E8EEA33CDF}" sibTransId="{0B278D61-D51C-4276-9239-29311B60E993}"/>
    <dgm:cxn modelId="{60C23057-77FD-4DE1-A9AC-93039973E5C9}" type="presOf" srcId="{6B9F1A59-1313-43DD-A949-15AD89DC4F90}" destId="{8B12536A-0510-4B6C-9F8E-79ADBA0B06BD}" srcOrd="0" destOrd="0" presId="urn:microsoft.com/office/officeart/2005/8/layout/hList6"/>
    <dgm:cxn modelId="{8DAC958F-F5D0-4407-A1FA-C8079727131D}" srcId="{6B9F1A59-1313-43DD-A949-15AD89DC4F90}" destId="{716CD985-F9E1-4608-8316-162E4D2C6E3F}" srcOrd="1" destOrd="0" parTransId="{B89DEE1E-BA75-473B-ACA9-A1F90355B551}" sibTransId="{93A6F451-04CE-4BEF-8257-A12B6394129E}"/>
    <dgm:cxn modelId="{C0F88692-35BD-4CE1-A431-95026AEF6ACA}" srcId="{79FCD5BE-C983-4099-9BA9-17E1710C992E}" destId="{F3BBE9C0-5C62-4EA2-80DD-68E8B8D86C9C}" srcOrd="2" destOrd="0" parTransId="{BC115BD3-09F3-4C5F-BB3F-FEF9F1891C4E}" sibTransId="{E6B890FA-C2C5-489D-8510-FC67FE248146}"/>
    <dgm:cxn modelId="{A83DE6A0-AC52-4C3F-B8F5-209580B4AFDC}" type="presOf" srcId="{63D2873B-162E-4BC4-A8B1-F25627AF91C1}" destId="{464080C8-EF49-4195-B5B0-CD00A4E211C2}" srcOrd="0" destOrd="1" presId="urn:microsoft.com/office/officeart/2005/8/layout/hList6"/>
    <dgm:cxn modelId="{00581FA5-2ABF-421E-9617-F91448B75A7E}" srcId="{A78734B7-38AE-4F17-9E32-2474B18C8008}" destId="{C61940A3-9FD8-4A9F-BB9F-783A665EC211}" srcOrd="0" destOrd="0" parTransId="{C0C3813C-9403-4AC0-9336-F8E24CCBF3AF}" sibTransId="{785A0FB5-C468-40DD-8F30-3F420964A11F}"/>
    <dgm:cxn modelId="{B6F9A9B1-1573-4D31-8094-9B55755D4E9B}" srcId="{6B9F1A59-1313-43DD-A949-15AD89DC4F90}" destId="{D6117670-83BF-49C3-8B9B-21EA906523A5}" srcOrd="0" destOrd="0" parTransId="{49B1F445-4A7F-42A3-8419-4F43BDBEF279}" sibTransId="{21F92C6C-E980-42F2-8B79-56DEF2DD1337}"/>
    <dgm:cxn modelId="{AF689BB6-2CB2-48D4-BDE8-9CD83F8D0C3A}" type="presOf" srcId="{A78734B7-38AE-4F17-9E32-2474B18C8008}" destId="{EDB4C126-10F9-4090-AB3D-4DF015AB0CFF}" srcOrd="0" destOrd="0" presId="urn:microsoft.com/office/officeart/2005/8/layout/hList6"/>
    <dgm:cxn modelId="{A22831B9-1ADE-4F78-8A2D-F7467E66B94F}" srcId="{F3BBE9C0-5C62-4EA2-80DD-68E8B8D86C9C}" destId="{56C0FE58-319A-4BCE-BF02-948E789A3F18}" srcOrd="1" destOrd="0" parTransId="{73DC8984-C89D-433A-8DF0-1899144E246F}" sibTransId="{F347C49F-67A2-4FE2-B2F8-12FAB89924A0}"/>
    <dgm:cxn modelId="{86996CC9-B1B8-4D4D-8643-F9F50E27D200}" srcId="{F9CFB429-4783-45C4-9E1D-62700C0B82F7}" destId="{7DEC26BD-651E-443A-B0E7-9D8FF418F3E0}" srcOrd="1" destOrd="0" parTransId="{7ADAB8F7-B514-4EF4-AC71-D15C51B99320}" sibTransId="{420110C1-D1D5-4B79-BA57-584DA76C67AC}"/>
    <dgm:cxn modelId="{1D48A5E3-7208-4437-9C8A-348513508EAF}" srcId="{46305B50-697A-4916-8441-637FB02948AE}" destId="{F381BC07-7EF3-46D0-B971-7F329FC199EB}" srcOrd="1" destOrd="0" parTransId="{A3C68EE5-04D1-47C1-94AD-49B28B7B597B}" sibTransId="{0D984EB0-0FD3-4E6D-9735-0CA828CA85FC}"/>
    <dgm:cxn modelId="{61F647F0-E60A-4A24-81D1-306AB8442DBF}" type="presOf" srcId="{F381BC07-7EF3-46D0-B971-7F329FC199EB}" destId="{17480094-5849-4A12-8C75-901C38D4E4DC}" srcOrd="0" destOrd="2" presId="urn:microsoft.com/office/officeart/2005/8/layout/hList6"/>
    <dgm:cxn modelId="{394C8BF3-5F99-4D08-990F-44CBE883AD51}" type="presOf" srcId="{F3BBE9C0-5C62-4EA2-80DD-68E8B8D86C9C}" destId="{F41454D3-EDF6-448E-A707-D46CD30504CB}" srcOrd="0" destOrd="0" presId="urn:microsoft.com/office/officeart/2005/8/layout/hList6"/>
    <dgm:cxn modelId="{BCDDE1F6-3E26-4366-ADC2-4FC2A2F3AC6C}" type="presOf" srcId="{46FD494F-CBB1-4236-9DC2-A461A764FD2F}" destId="{EDB4C126-10F9-4090-AB3D-4DF015AB0CFF}" srcOrd="0" destOrd="2" presId="urn:microsoft.com/office/officeart/2005/8/layout/hList6"/>
    <dgm:cxn modelId="{D1B5AA6D-D53E-40F1-B1D9-EF7FF245637F}" type="presParOf" srcId="{C462FB33-A643-4AED-B829-450DB9BD1110}" destId="{EDB4C126-10F9-4090-AB3D-4DF015AB0CFF}" srcOrd="0" destOrd="0" presId="urn:microsoft.com/office/officeart/2005/8/layout/hList6"/>
    <dgm:cxn modelId="{2077E09F-FEFA-4506-A336-4E9854B1424B}" type="presParOf" srcId="{C462FB33-A643-4AED-B829-450DB9BD1110}" destId="{BB594EF5-9F1E-48D9-BE04-ADBAF79B15DB}" srcOrd="1" destOrd="0" presId="urn:microsoft.com/office/officeart/2005/8/layout/hList6"/>
    <dgm:cxn modelId="{B00D880B-9428-4CF0-8574-9358C04E9D1E}" type="presParOf" srcId="{C462FB33-A643-4AED-B829-450DB9BD1110}" destId="{17480094-5849-4A12-8C75-901C38D4E4DC}" srcOrd="2" destOrd="0" presId="urn:microsoft.com/office/officeart/2005/8/layout/hList6"/>
    <dgm:cxn modelId="{3E67723B-51A2-46CB-ABEB-C62895E26A8E}" type="presParOf" srcId="{C462FB33-A643-4AED-B829-450DB9BD1110}" destId="{5CB15866-EE65-43F3-8810-FA97B6DA5552}" srcOrd="3" destOrd="0" presId="urn:microsoft.com/office/officeart/2005/8/layout/hList6"/>
    <dgm:cxn modelId="{3A8EB1A3-2F5A-41FC-8412-B9D2005770FE}" type="presParOf" srcId="{C462FB33-A643-4AED-B829-450DB9BD1110}" destId="{F41454D3-EDF6-448E-A707-D46CD30504CB}" srcOrd="4" destOrd="0" presId="urn:microsoft.com/office/officeart/2005/8/layout/hList6"/>
    <dgm:cxn modelId="{433AA34D-60E0-4EA4-B192-5E7C730A8C3B}" type="presParOf" srcId="{C462FB33-A643-4AED-B829-450DB9BD1110}" destId="{A09C8F37-37BA-40BF-83E5-2842B0A4A635}" srcOrd="5" destOrd="0" presId="urn:microsoft.com/office/officeart/2005/8/layout/hList6"/>
    <dgm:cxn modelId="{98E9E6D8-9033-4F58-AC74-7F3772E8F705}" type="presParOf" srcId="{C462FB33-A643-4AED-B829-450DB9BD1110}" destId="{8B12536A-0510-4B6C-9F8E-79ADBA0B06BD}" srcOrd="6" destOrd="0" presId="urn:microsoft.com/office/officeart/2005/8/layout/hList6"/>
    <dgm:cxn modelId="{10558AAF-AE0F-4512-9E7A-5443D35FAE14}" type="presParOf" srcId="{C462FB33-A643-4AED-B829-450DB9BD1110}" destId="{2E9AA917-6736-41A2-8531-580080E7A0E8}" srcOrd="7" destOrd="0" presId="urn:microsoft.com/office/officeart/2005/8/layout/hList6"/>
    <dgm:cxn modelId="{8A5EF4E6-FE98-45B6-B319-0052A5CF6C4E}" type="presParOf" srcId="{C462FB33-A643-4AED-B829-450DB9BD1110}" destId="{464080C8-EF49-4195-B5B0-CD00A4E211C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B8D02-DBA1-49BF-98FC-3EFDFD37C0D4}">
      <dsp:nvSpPr>
        <dsp:cNvPr id="0" name=""/>
        <dsp:cNvSpPr/>
      </dsp:nvSpPr>
      <dsp:spPr>
        <a:xfrm>
          <a:off x="888485" y="0"/>
          <a:ext cx="10069503" cy="540789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90926-409A-4E05-BCC3-FCBB36A6A17D}">
      <dsp:nvSpPr>
        <dsp:cNvPr id="0" name=""/>
        <dsp:cNvSpPr/>
      </dsp:nvSpPr>
      <dsp:spPr>
        <a:xfrm>
          <a:off x="5205" y="1622368"/>
          <a:ext cx="2276165" cy="21631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sng" strike="noStrike" kern="1200" cap="none" baseline="0" noProof="0" dirty="0">
              <a:latin typeface="Tahoma"/>
              <a:ea typeface="Tahoma"/>
              <a:cs typeface="Calibri Light"/>
            </a:rPr>
            <a:t>Quick Implementation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Time to set up cloud based systems is very less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New services provisioned without delay</a:t>
          </a:r>
        </a:p>
      </dsp:txBody>
      <dsp:txXfrm>
        <a:off x="110802" y="1727965"/>
        <a:ext cx="2064971" cy="1951964"/>
      </dsp:txXfrm>
    </dsp:sp>
    <dsp:sp modelId="{1ED9BE92-6191-4450-BA64-096FA2BE1BFA}">
      <dsp:nvSpPr>
        <dsp:cNvPr id="0" name=""/>
        <dsp:cNvSpPr/>
      </dsp:nvSpPr>
      <dsp:spPr>
        <a:xfrm>
          <a:off x="2395180" y="1622368"/>
          <a:ext cx="2276165" cy="216315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latin typeface="Tahoma"/>
              <a:ea typeface="Tahoma"/>
              <a:cs typeface="Arial"/>
            </a:rPr>
            <a:t>Cost efficient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Consumers only pay for the services and resources that they actually use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Easier cost prediction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Additional costs for maintenance  and management eliminated</a:t>
          </a:r>
        </a:p>
      </dsp:txBody>
      <dsp:txXfrm>
        <a:off x="2500777" y="1727965"/>
        <a:ext cx="2064971" cy="1951964"/>
      </dsp:txXfrm>
    </dsp:sp>
    <dsp:sp modelId="{1436646E-0F8E-43F9-84EA-877662A348C4}">
      <dsp:nvSpPr>
        <dsp:cNvPr id="0" name=""/>
        <dsp:cNvSpPr/>
      </dsp:nvSpPr>
      <dsp:spPr>
        <a:xfrm>
          <a:off x="4785154" y="1622368"/>
          <a:ext cx="2276165" cy="216315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latin typeface="Tahoma"/>
              <a:ea typeface="Tahoma"/>
              <a:cs typeface="Arial"/>
            </a:rPr>
            <a:t>Scalability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Cloud services can grow or shrink according to the consumer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Need not purchase or install upgrades/hardware</a:t>
          </a:r>
        </a:p>
      </dsp:txBody>
      <dsp:txXfrm>
        <a:off x="4890751" y="1727965"/>
        <a:ext cx="2064971" cy="1951964"/>
      </dsp:txXfrm>
    </dsp:sp>
    <dsp:sp modelId="{B28A52BB-25CE-4A40-B119-4139DAD02E57}">
      <dsp:nvSpPr>
        <dsp:cNvPr id="0" name=""/>
        <dsp:cNvSpPr/>
      </dsp:nvSpPr>
      <dsp:spPr>
        <a:xfrm>
          <a:off x="7175128" y="1622368"/>
          <a:ext cx="2276165" cy="216315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/>
              <a:ea typeface="Tahoma"/>
              <a:cs typeface="Arial"/>
            </a:rPr>
            <a:t>  </a:t>
          </a:r>
          <a:r>
            <a:rPr lang="en-US" sz="1700" b="1" u="sng" kern="1200" dirty="0">
              <a:latin typeface="Tahoma"/>
              <a:ea typeface="Tahoma"/>
              <a:cs typeface="Arial"/>
            </a:rPr>
            <a:t>Balanced ROI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 Allows easy sharing of files between employees and other third-party entities</a:t>
          </a:r>
          <a:endParaRPr lang="en-US" sz="1300" kern="1200" dirty="0">
            <a:latin typeface="Calibri Light" panose="020F0302020204030204"/>
            <a:ea typeface="Tahoma"/>
            <a:cs typeface="Calibri Light" panose="020F0302020204030204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ahoma"/>
              <a:ea typeface="Tahoma"/>
              <a:cs typeface="Arial"/>
            </a:rPr>
            <a:t>Eliminates upfront licensing costs and infra structure expences</a:t>
          </a:r>
        </a:p>
      </dsp:txBody>
      <dsp:txXfrm>
        <a:off x="7280725" y="1727965"/>
        <a:ext cx="2064971" cy="1951964"/>
      </dsp:txXfrm>
    </dsp:sp>
    <dsp:sp modelId="{500FD2CF-EBDE-4CB7-A8C2-B3A36A79F9EF}">
      <dsp:nvSpPr>
        <dsp:cNvPr id="0" name=""/>
        <dsp:cNvSpPr/>
      </dsp:nvSpPr>
      <dsp:spPr>
        <a:xfrm>
          <a:off x="9565103" y="1622368"/>
          <a:ext cx="2276165" cy="216315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>
              <a:latin typeface="Tahoma"/>
              <a:ea typeface="Tahoma"/>
              <a:cs typeface="Arial"/>
            </a:rPr>
            <a:t>Agility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u="none" kern="1200" dirty="0">
              <a:latin typeface="Tahoma"/>
              <a:ea typeface="Tahoma"/>
              <a:cs typeface="Arial"/>
            </a:rPr>
            <a:t>New services can be quickly developed and deployed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u="none" kern="1200" dirty="0">
              <a:latin typeface="Tahoma"/>
              <a:ea typeface="Tahoma"/>
              <a:cs typeface="Arial"/>
            </a:rPr>
            <a:t>Data can be accessed from any device</a:t>
          </a:r>
        </a:p>
      </dsp:txBody>
      <dsp:txXfrm>
        <a:off x="9670700" y="1727965"/>
        <a:ext cx="2064971" cy="1951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4C126-10F9-4090-AB3D-4DF015AB0CFF}">
      <dsp:nvSpPr>
        <dsp:cNvPr id="0" name=""/>
        <dsp:cNvSpPr/>
      </dsp:nvSpPr>
      <dsp:spPr>
        <a:xfrm rot="16200000">
          <a:off x="-1355935" y="1362138"/>
          <a:ext cx="4900862" cy="217658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651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latin typeface="Calibri Light" panose="020F0302020204030204"/>
            </a:rPr>
            <a:t>Data</a:t>
          </a:r>
          <a:r>
            <a:rPr lang="en-US" sz="2200" b="1" i="0" u="sng" strike="noStrike" kern="1200" cap="none" baseline="0" noProof="0" dirty="0">
              <a:latin typeface="Calibri Light"/>
              <a:cs typeface="Calibri Light"/>
            </a:rPr>
            <a:t> Security</a:t>
          </a:r>
          <a:endParaRPr lang="en-US" sz="2200" b="1" u="sng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Risk of intruders gaining access to data is possible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Security must be tight and given special attention</a:t>
          </a:r>
          <a:endParaRPr lang="en-US" sz="1700" kern="1200" dirty="0"/>
        </a:p>
      </dsp:txBody>
      <dsp:txXfrm rot="5400000">
        <a:off x="6203" y="980172"/>
        <a:ext cx="2176585" cy="2940518"/>
      </dsp:txXfrm>
    </dsp:sp>
    <dsp:sp modelId="{17480094-5849-4A12-8C75-901C38D4E4DC}">
      <dsp:nvSpPr>
        <dsp:cNvPr id="0" name=""/>
        <dsp:cNvSpPr/>
      </dsp:nvSpPr>
      <dsp:spPr>
        <a:xfrm rot="16200000">
          <a:off x="983893" y="1362138"/>
          <a:ext cx="4900862" cy="2176585"/>
        </a:xfrm>
        <a:prstGeom prst="flowChartManualOperati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651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latin typeface="Calibri Light" panose="020F0302020204030204"/>
            </a:rPr>
            <a:t>National laws</a:t>
          </a:r>
          <a:endParaRPr lang="en-US" sz="2200" b="1" u="sng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Complying with national laws and regulations must be addressed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All rules must be strictly adhered to</a:t>
          </a:r>
          <a:endParaRPr lang="en-US" sz="1700" kern="1200" dirty="0"/>
        </a:p>
      </dsp:txBody>
      <dsp:txXfrm rot="5400000">
        <a:off x="2346031" y="980172"/>
        <a:ext cx="2176585" cy="2940518"/>
      </dsp:txXfrm>
    </dsp:sp>
    <dsp:sp modelId="{F41454D3-EDF6-448E-A707-D46CD30504CB}">
      <dsp:nvSpPr>
        <dsp:cNvPr id="0" name=""/>
        <dsp:cNvSpPr/>
      </dsp:nvSpPr>
      <dsp:spPr>
        <a:xfrm rot="16200000">
          <a:off x="3323723" y="1362138"/>
          <a:ext cx="4900862" cy="2176585"/>
        </a:xfrm>
        <a:prstGeom prst="flowChartManualOperati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651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latin typeface="Calibri Light" panose="020F0302020204030204"/>
            </a:rPr>
            <a:t>Outsourcing Risks</a:t>
          </a:r>
          <a:endParaRPr lang="en-US" sz="2200" b="1" u="sng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Access to sensitive data must be closely watched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Location of data must be known</a:t>
          </a:r>
          <a:endParaRPr lang="en-US" sz="1700" kern="1200" dirty="0"/>
        </a:p>
      </dsp:txBody>
      <dsp:txXfrm rot="5400000">
        <a:off x="4685861" y="980172"/>
        <a:ext cx="2176585" cy="2940518"/>
      </dsp:txXfrm>
    </dsp:sp>
    <dsp:sp modelId="{8B12536A-0510-4B6C-9F8E-79ADBA0B06BD}">
      <dsp:nvSpPr>
        <dsp:cNvPr id="0" name=""/>
        <dsp:cNvSpPr/>
      </dsp:nvSpPr>
      <dsp:spPr>
        <a:xfrm rot="16200000">
          <a:off x="5663553" y="1362138"/>
          <a:ext cx="4900862" cy="2176585"/>
        </a:xfrm>
        <a:prstGeom prst="flowChartManualOperati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651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latin typeface="Calibri Light" panose="020F0302020204030204"/>
            </a:rPr>
            <a:t>Data Recovery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Capability of the cloud provider in restoring lost data must be known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It must be thoroughly tested</a:t>
          </a:r>
        </a:p>
      </dsp:txBody>
      <dsp:txXfrm rot="5400000">
        <a:off x="7025691" y="980172"/>
        <a:ext cx="2176585" cy="2940518"/>
      </dsp:txXfrm>
    </dsp:sp>
    <dsp:sp modelId="{464080C8-EF49-4195-B5B0-CD00A4E211C2}">
      <dsp:nvSpPr>
        <dsp:cNvPr id="0" name=""/>
        <dsp:cNvSpPr/>
      </dsp:nvSpPr>
      <dsp:spPr>
        <a:xfrm rot="16200000">
          <a:off x="8003382" y="1362138"/>
          <a:ext cx="4900862" cy="2176585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651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latin typeface="Calibri Light" panose="020F0302020204030204"/>
            </a:rPr>
            <a:t>Risk Management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A risk management framework must be created for the cloud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It must plot a route through all the possible risk scenarios in cloud computing</a:t>
          </a:r>
        </a:p>
      </dsp:txBody>
      <dsp:txXfrm rot="5400000">
        <a:off x="9365520" y="980172"/>
        <a:ext cx="2176585" cy="294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7" y="6409956"/>
            <a:ext cx="949891" cy="403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Page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81126-B513-4356-9C7D-50B99DD2F341}"/>
              </a:ext>
            </a:extLst>
          </p:cNvPr>
          <p:cNvSpPr/>
          <p:nvPr/>
        </p:nvSpPr>
        <p:spPr>
          <a:xfrm>
            <a:off x="2087" y="529224"/>
            <a:ext cx="12191999" cy="357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60C5-C5DD-4660-961D-E36FF8C01713}"/>
              </a:ext>
            </a:extLst>
          </p:cNvPr>
          <p:cNvSpPr/>
          <p:nvPr/>
        </p:nvSpPr>
        <p:spPr>
          <a:xfrm>
            <a:off x="-1175" y="883475"/>
            <a:ext cx="12191999" cy="1670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981BCA1-EA66-4813-A81C-399A3EF2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648" y="5964868"/>
            <a:ext cx="899004" cy="88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D289F-5CEF-4379-B500-D097FE61EA9F}"/>
              </a:ext>
            </a:extLst>
          </p:cNvPr>
          <p:cNvSpPr txBox="1"/>
          <p:nvPr/>
        </p:nvSpPr>
        <p:spPr>
          <a:xfrm>
            <a:off x="46368" y="30025"/>
            <a:ext cx="4768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Cloud Benefits</a:t>
            </a:r>
            <a:endParaRPr lang="en-US" sz="3200" b="1">
              <a:cs typeface="Calibri"/>
            </a:endParaRPr>
          </a:p>
        </p:txBody>
      </p:sp>
      <p:graphicFrame>
        <p:nvGraphicFramePr>
          <p:cNvPr id="32" name="Diagram 32">
            <a:extLst>
              <a:ext uri="{FF2B5EF4-FFF2-40B4-BE49-F238E27FC236}">
                <a16:creationId xmlns:a16="http://schemas.microsoft.com/office/drawing/2014/main" id="{63C5D97C-6C9B-436B-B0AE-5888F49C2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404396"/>
              </p:ext>
            </p:extLst>
          </p:nvPr>
        </p:nvGraphicFramePr>
        <p:xfrm>
          <a:off x="251718" y="1245434"/>
          <a:ext cx="11846475" cy="540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15CA1D-D7D8-412B-8A13-2D6CD1400481}"/>
              </a:ext>
            </a:extLst>
          </p:cNvPr>
          <p:cNvSpPr txBox="1">
            <a:spLocks/>
          </p:cNvSpPr>
          <p:nvPr/>
        </p:nvSpPr>
        <p:spPr>
          <a:xfrm>
            <a:off x="6592" y="6406248"/>
            <a:ext cx="949891" cy="403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Page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1FC26E4-53BC-45EE-9E6D-073D97CA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648" y="5964868"/>
            <a:ext cx="899004" cy="888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41B95F-3C38-4070-A707-1DD097458D15}"/>
              </a:ext>
            </a:extLst>
          </p:cNvPr>
          <p:cNvSpPr txBox="1"/>
          <p:nvPr/>
        </p:nvSpPr>
        <p:spPr>
          <a:xfrm>
            <a:off x="-43869" y="30025"/>
            <a:ext cx="58611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Cloud Risks and Considerations</a:t>
            </a:r>
            <a:endParaRPr lang="en-US" sz="3200" b="1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D986A-1550-413F-942D-CF53F69B69D4}"/>
              </a:ext>
            </a:extLst>
          </p:cNvPr>
          <p:cNvSpPr/>
          <p:nvPr/>
        </p:nvSpPr>
        <p:spPr>
          <a:xfrm>
            <a:off x="2087" y="529224"/>
            <a:ext cx="12191999" cy="357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AF4FA-9271-4D17-9814-1ACC0A06250B}"/>
              </a:ext>
            </a:extLst>
          </p:cNvPr>
          <p:cNvSpPr/>
          <p:nvPr/>
        </p:nvSpPr>
        <p:spPr>
          <a:xfrm>
            <a:off x="-1175" y="883475"/>
            <a:ext cx="12191999" cy="1670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3F3F8A72-02C5-414E-9AD0-209B79E2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408417"/>
              </p:ext>
            </p:extLst>
          </p:nvPr>
        </p:nvGraphicFramePr>
        <p:xfrm>
          <a:off x="250658" y="1349543"/>
          <a:ext cx="11548309" cy="490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07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339</cp:revision>
  <dcterms:created xsi:type="dcterms:W3CDTF">2020-05-03T04:33:05Z</dcterms:created>
  <dcterms:modified xsi:type="dcterms:W3CDTF">2020-05-03T05:30:33Z</dcterms:modified>
</cp:coreProperties>
</file>