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9" r:id="rId5"/>
    <p:sldId id="270" r:id="rId6"/>
    <p:sldId id="271" r:id="rId7"/>
    <p:sldId id="272" r:id="rId8"/>
    <p:sldId id="278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1EF9-BFEC-4A68-B868-ADCB0BFF4E22}" v="692" dt="2023-02-16T16:37:09.769"/>
    <p1510:client id="{AE2E5396-841F-4781-AFF9-F67D10057F10}" v="19" dt="2019-06-17T08:15:17.001"/>
    <p1510:client id="{C35E8419-D8D2-4ACD-B89B-13C2CB0A9F86}" v="6" dt="2023-02-16T18:05:04.08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5" autoAdjust="0"/>
    <p:restoredTop sz="94660"/>
  </p:normalViewPr>
  <p:slideViewPr>
    <p:cSldViewPr>
      <p:cViewPr>
        <p:scale>
          <a:sx n="100" d="100"/>
          <a:sy n="100" d="100"/>
        </p:scale>
        <p:origin x="-518" y="-509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and Weather app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using HTML,CSS,JS and API's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The app shows the weather in metrics and image representation.</a:t>
            </a:r>
          </a:p>
          <a:p>
            <a:pPr>
              <a:buClr>
                <a:srgbClr val="1F4E79"/>
              </a:buClr>
            </a:pPr>
            <a:r>
              <a:rPr lang="en-US" sz="3200" dirty="0"/>
              <a:t>Fetches top trending news of the users city.</a:t>
            </a:r>
          </a:p>
          <a:p>
            <a:pPr>
              <a:buClr>
                <a:srgbClr val="1F4E79"/>
              </a:buClr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Specifications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16594" y="1828800"/>
            <a:ext cx="8254421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Languages used:</a:t>
            </a:r>
            <a:r>
              <a:rPr lang="en-US" sz="2800" dirty="0"/>
              <a:t> HTML, CSS and JS</a:t>
            </a:r>
          </a:p>
          <a:p>
            <a:pPr>
              <a:buClr>
                <a:srgbClr val="1F4E79"/>
              </a:buClr>
            </a:pPr>
            <a:r>
              <a:rPr lang="en-US" sz="2800" b="1" dirty="0"/>
              <a:t>API's used:</a:t>
            </a:r>
          </a:p>
          <a:p>
            <a:pPr lvl="1">
              <a:buClr>
                <a:srgbClr val="1F4E79"/>
              </a:buClr>
            </a:pPr>
            <a:r>
              <a:rPr lang="en-US" sz="2400" b="1" dirty="0"/>
              <a:t>Open Weather API – </a:t>
            </a:r>
            <a:r>
              <a:rPr lang="en-US" sz="2400" dirty="0"/>
              <a:t>To get weather information.</a:t>
            </a:r>
            <a:endParaRPr lang="en-US" sz="2400" b="1" dirty="0"/>
          </a:p>
          <a:p>
            <a:pPr lvl="1">
              <a:buClr>
                <a:srgbClr val="1F4E79"/>
              </a:buClr>
            </a:pPr>
            <a:r>
              <a:rPr lang="en-US" sz="2400" b="1" dirty="0"/>
              <a:t>News API – </a:t>
            </a:r>
            <a:r>
              <a:rPr lang="en-US" sz="2400" dirty="0"/>
              <a:t>To get news of the city.</a:t>
            </a:r>
          </a:p>
          <a:p>
            <a:pPr>
              <a:buClr>
                <a:srgbClr val="1F4E79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216594" y="1828800"/>
            <a:ext cx="9897952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dirty="0"/>
              <a:t>Shows user current locations weather data and news.(default behavior)</a:t>
            </a:r>
          </a:p>
          <a:p>
            <a:pPr>
              <a:buClr>
                <a:srgbClr val="1F4E79"/>
              </a:buClr>
            </a:pPr>
            <a:r>
              <a:rPr lang="en-US" dirty="0"/>
              <a:t>User can search for any city's weather and news information.</a:t>
            </a:r>
          </a:p>
          <a:p>
            <a:pPr>
              <a:buClr>
                <a:srgbClr val="1F4E79"/>
              </a:buClr>
            </a:pPr>
            <a:r>
              <a:rPr lang="en-US" dirty="0"/>
              <a:t>On reopening the website last searched city details will be fetched.</a:t>
            </a:r>
          </a:p>
          <a:p>
            <a:pPr>
              <a:buClr>
                <a:srgbClr val="1F4E79"/>
              </a:buClr>
            </a:pPr>
            <a:r>
              <a:rPr lang="en-US" dirty="0"/>
              <a:t>User able to open the news source which is being displayed.</a:t>
            </a:r>
          </a:p>
          <a:p>
            <a:pPr marL="45720" indent="0">
              <a:buClr>
                <a:srgbClr val="1F4E79"/>
              </a:buClr>
              <a:buNone/>
            </a:pPr>
            <a:endParaRPr lang="en-US" dirty="0"/>
          </a:p>
          <a:p>
            <a:pPr>
              <a:buClr>
                <a:srgbClr val="1F4E79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and </a:t>
            </a:r>
            <a:r>
              <a:rPr lang="en-US" dirty="0" err="1"/>
              <a:t>deployement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216594" y="1828800"/>
            <a:ext cx="9897952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dirty="0" err="1"/>
              <a:t>Github</a:t>
            </a:r>
            <a:r>
              <a:rPr lang="en-US" dirty="0"/>
              <a:t> (Source Control)</a:t>
            </a:r>
          </a:p>
          <a:p>
            <a:pPr lvl="1">
              <a:buClr>
                <a:srgbClr val="1F4E79"/>
              </a:buClr>
            </a:pPr>
            <a:r>
              <a:rPr lang="en-US" dirty="0"/>
              <a:t>Link: </a:t>
            </a:r>
            <a:r>
              <a:rPr lang="en-US" dirty="0">
                <a:ea typeface="+mn-lt"/>
                <a:cs typeface="+mn-lt"/>
              </a:rPr>
              <a:t>https://github.com/Ayyanar25/NEWS-And-Weather-APP</a:t>
            </a:r>
          </a:p>
          <a:p>
            <a:pPr>
              <a:buClr>
                <a:srgbClr val="1F4E79"/>
              </a:buClr>
            </a:pPr>
            <a:r>
              <a:rPr lang="en-US" dirty="0" err="1"/>
              <a:t>Github</a:t>
            </a:r>
            <a:r>
              <a:rPr lang="en-US" dirty="0"/>
              <a:t> Pages (</a:t>
            </a:r>
            <a:r>
              <a:rPr lang="en-US" dirty="0" err="1"/>
              <a:t>Deployement</a:t>
            </a:r>
            <a:r>
              <a:rPr lang="en-US" dirty="0"/>
              <a:t>)</a:t>
            </a:r>
          </a:p>
          <a:p>
            <a:pPr lvl="1">
              <a:buClr>
                <a:srgbClr val="1F4E79"/>
              </a:buClr>
            </a:pPr>
            <a:r>
              <a:rPr lang="en-US" dirty="0"/>
              <a:t>Link: </a:t>
            </a:r>
            <a:r>
              <a:rPr lang="en-US" dirty="0">
                <a:ea typeface="+mn-lt"/>
                <a:cs typeface="+mn-lt"/>
              </a:rPr>
              <a:t>https://ayyanar25.github.io/NEWS-And-Weather-APP/</a:t>
            </a:r>
          </a:p>
        </p:txBody>
      </p:sp>
    </p:spTree>
    <p:extLst>
      <p:ext uri="{BB962C8B-B14F-4D97-AF65-F5344CB8AC3E}">
        <p14:creationId xmlns:p14="http://schemas.microsoft.com/office/powerpoint/2010/main" val="18840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8511" y="2543952"/>
            <a:ext cx="5632259" cy="1325562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20CF90-42E8-4D81-BD14-BDBB8BE570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052FF51-4117-42C7-B576-783AE2E4B6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4A147D-7871-474F-A8F8-626790478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TF03460629</Template>
  <TotalTime>0</TotalTime>
  <Words>319</Words>
  <Application>Microsoft Office PowerPoint</Application>
  <PresentationFormat>Custom</PresentationFormat>
  <Paragraphs>53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World country report presentation</vt:lpstr>
      <vt:lpstr>News and Weather app</vt:lpstr>
      <vt:lpstr>Abstract</vt:lpstr>
      <vt:lpstr>Technical Specifications</vt:lpstr>
      <vt:lpstr>Use cases</vt:lpstr>
      <vt:lpstr>Source control and deployement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Your Country</dc:title>
  <dc:creator/>
  <cp:lastModifiedBy/>
  <cp:revision>99</cp:revision>
  <dcterms:created xsi:type="dcterms:W3CDTF">2023-02-16T16:25:21Z</dcterms:created>
  <dcterms:modified xsi:type="dcterms:W3CDTF">2023-02-16T18:06:10Z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